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049050C-BB74-4EE7-B9AF-D9E1516DEA4B}">
          <p14:sldIdLst>
            <p14:sldId id="256"/>
          </p14:sldIdLst>
        </p14:section>
        <p14:section name="Section sans titre" id="{B40216D7-BD15-4BAD-BA57-49F0F5D4C174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9325-C28F-4EAE-908F-147F87B4217D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C020-1C18-49E9-A8D0-4D618E126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19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9325-C28F-4EAE-908F-147F87B4217D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C020-1C18-49E9-A8D0-4D618E126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91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9325-C28F-4EAE-908F-147F87B4217D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C020-1C18-49E9-A8D0-4D618E126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54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9325-C28F-4EAE-908F-147F87B4217D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C020-1C18-49E9-A8D0-4D618E126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79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9325-C28F-4EAE-908F-147F87B4217D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C020-1C18-49E9-A8D0-4D618E126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11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9325-C28F-4EAE-908F-147F87B4217D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C020-1C18-49E9-A8D0-4D618E126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52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9325-C28F-4EAE-908F-147F87B4217D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C020-1C18-49E9-A8D0-4D618E126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39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9325-C28F-4EAE-908F-147F87B4217D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C020-1C18-49E9-A8D0-4D618E126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35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9325-C28F-4EAE-908F-147F87B4217D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C020-1C18-49E9-A8D0-4D618E126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41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9325-C28F-4EAE-908F-147F87B4217D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C020-1C18-49E9-A8D0-4D618E126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39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9325-C28F-4EAE-908F-147F87B4217D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C020-1C18-49E9-A8D0-4D618E126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38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9325-C28F-4EAE-908F-147F87B4217D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FC020-1C18-49E9-A8D0-4D618E126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35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Mon power point de test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7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02208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Mon power point de test</vt:lpstr>
      <vt:lpstr>prout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power point de test</dc:title>
  <dc:creator>canardo</dc:creator>
  <cp:lastModifiedBy>canardo</cp:lastModifiedBy>
  <cp:revision>1</cp:revision>
  <dcterms:created xsi:type="dcterms:W3CDTF">2018-11-19T22:11:28Z</dcterms:created>
  <dcterms:modified xsi:type="dcterms:W3CDTF">2018-11-19T22:12:03Z</dcterms:modified>
</cp:coreProperties>
</file>