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  <p:embeddedFont>
      <p:font typeface="Arv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2BF8B-B7BC-49A6-98F3-6822F8569392}">
  <a:tblStyle styleId="{E8B2BF8B-B7BC-49A6-98F3-6822F856939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73066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64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62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HTML/HTML5" TargetMode="External"/><Relationship Id="rId2" Type="http://schemas.openxmlformats.org/officeDocument/2006/relationships/hyperlink" Target="http://librosweb.es/libro/xhtml/capitulo_2/elementos_htm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	CONCEPTOS BÁSICOS DE HTML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7"/>
            <a:ext cx="7661905" cy="2724300"/>
          </a:xfrm>
        </p:spPr>
        <p:txBody>
          <a:bodyPr/>
          <a:lstStyle/>
          <a:p>
            <a:r>
              <a:rPr lang="es-ES" dirty="0" err="1"/>
              <a:t>LibrosWeb</a:t>
            </a:r>
            <a:r>
              <a:rPr lang="es-ES" dirty="0"/>
              <a:t>. (2016). Elementos HTML. 2017, de LibrosWeb.es Sitio web: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librosweb.es/libro/xhtml/capitulo_2/elementos_html.html</a:t>
            </a:r>
            <a:endParaRPr lang="es-ES" dirty="0" smtClean="0"/>
          </a:p>
          <a:p>
            <a:endParaRPr lang="es-ES" dirty="0"/>
          </a:p>
          <a:p>
            <a:r>
              <a:rPr lang="da-DK" dirty="0"/>
              <a:t>Izel et al. (2017). HTML5. 2017, de Mozilla Sitio web: </a:t>
            </a:r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developer.mozilla.org/es/docs/HTML/HTML5</a:t>
            </a:r>
            <a:endParaRPr lang="da-DK" dirty="0" smtClean="0"/>
          </a:p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187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TABLA DE CONTENIDO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14275" y="1599632"/>
            <a:ext cx="3378300" cy="2724300"/>
          </a:xfrm>
        </p:spPr>
        <p:txBody>
          <a:bodyPr/>
          <a:lstStyle/>
          <a:p>
            <a:r>
              <a:rPr lang="es-ES" dirty="0"/>
              <a:t>¿Qué es HTML</a:t>
            </a:r>
            <a:r>
              <a:rPr lang="es-ES" dirty="0" smtClean="0"/>
              <a:t>?</a:t>
            </a:r>
          </a:p>
          <a:p>
            <a:r>
              <a:rPr lang="es-ES" dirty="0" smtClean="0"/>
              <a:t>Los editores</a:t>
            </a:r>
          </a:p>
          <a:p>
            <a:r>
              <a:rPr lang="es-ES" dirty="0" smtClean="0"/>
              <a:t>Elementos</a:t>
            </a:r>
          </a:p>
          <a:p>
            <a:r>
              <a:rPr lang="es-ES" dirty="0" smtClean="0"/>
              <a:t>Elementos </a:t>
            </a:r>
            <a:r>
              <a:rPr lang="es-ES" dirty="0"/>
              <a:t>de </a:t>
            </a:r>
            <a:r>
              <a:rPr lang="es-ES" dirty="0" smtClean="0"/>
              <a:t>bloque</a:t>
            </a:r>
          </a:p>
          <a:p>
            <a:r>
              <a:rPr lang="es-ES" dirty="0" smtClean="0"/>
              <a:t>Los </a:t>
            </a:r>
            <a:r>
              <a:rPr lang="es-ES" dirty="0"/>
              <a:t>atributos </a:t>
            </a:r>
            <a:endParaRPr lang="es-ES" dirty="0" smtClean="0"/>
          </a:p>
          <a:p>
            <a:r>
              <a:rPr lang="es-ES" dirty="0" smtClean="0"/>
              <a:t>HTML5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¿Qué es HTML?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HTML (</a:t>
            </a:r>
            <a:r>
              <a:rPr lang="es-ES" dirty="0" err="1" smtClean="0"/>
              <a:t>HyperText</a:t>
            </a:r>
            <a:r>
              <a:rPr lang="es-ES" dirty="0" smtClean="0"/>
              <a:t> </a:t>
            </a:r>
            <a:r>
              <a:rPr lang="es-ES" dirty="0" err="1" smtClean="0"/>
              <a:t>Markup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Es un lenguaje de marcas el cual consiste en elementos.</a:t>
            </a:r>
          </a:p>
          <a:p>
            <a:r>
              <a:rPr lang="es-ES" dirty="0" smtClean="0"/>
              <a:t>Define la estructura de un sitio web.</a:t>
            </a:r>
          </a:p>
          <a:p>
            <a:r>
              <a:rPr lang="es-ES" dirty="0" smtClean="0"/>
              <a:t>Es </a:t>
            </a:r>
            <a:r>
              <a:rPr lang="es-ES" dirty="0"/>
              <a:t>utilizado en todas las páginas </a:t>
            </a:r>
            <a:r>
              <a:rPr lang="es-ES" dirty="0" smtClean="0"/>
              <a:t>web.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 descr="Resultado de imagen para todos los navegadores de inter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 bwMode="auto">
          <a:xfrm>
            <a:off x="5138541" y="2042385"/>
            <a:ext cx="2857500" cy="221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81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L</a:t>
            </a:r>
            <a:r>
              <a:rPr lang="es-ES" b="0" dirty="0" smtClean="0"/>
              <a:t>os </a:t>
            </a:r>
            <a:r>
              <a:rPr lang="es-ES" b="0" dirty="0"/>
              <a:t>editores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537987"/>
            <a:ext cx="7333132" cy="2724300"/>
          </a:xfrm>
        </p:spPr>
        <p:txBody>
          <a:bodyPr/>
          <a:lstStyle/>
          <a:p>
            <a:r>
              <a:rPr lang="es-ES" dirty="0" smtClean="0"/>
              <a:t>Cualquier editor que permite guardar y modificar texto es útil para crear y modificar código en HTML.</a:t>
            </a:r>
          </a:p>
          <a:p>
            <a:r>
              <a:rPr lang="es-ES" dirty="0" smtClean="0"/>
              <a:t>Hay editores que facilitan la escritura de código con cualidades como: autocompletar, separación de tipo de dato por colores y señalación de posibles errores.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2050" name="Picture 2" descr="Resultado de imagen para NOTEPAD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27" y="3523591"/>
            <a:ext cx="1513597" cy="109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50" y="3183599"/>
            <a:ext cx="1432353" cy="143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ATOM TEXT EDI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059" y="3321151"/>
            <a:ext cx="1518198" cy="11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08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E</a:t>
            </a:r>
            <a:r>
              <a:rPr lang="es-ES" b="0" dirty="0" smtClean="0"/>
              <a:t>lementos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792" y="1311956"/>
            <a:ext cx="7107100" cy="2724300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Los elementos nos permiten mostrar el contenido en nuestra página web, usualmente se conforman de:</a:t>
            </a:r>
          </a:p>
          <a:p>
            <a:r>
              <a:rPr lang="es-ES" dirty="0"/>
              <a:t>Una etiqueta de apertura.</a:t>
            </a:r>
          </a:p>
          <a:p>
            <a:r>
              <a:rPr lang="es-ES" dirty="0"/>
              <a:t>Cero o más atributos.</a:t>
            </a:r>
          </a:p>
          <a:p>
            <a:r>
              <a:rPr lang="es-ES" dirty="0" smtClean="0"/>
              <a:t>Contenido encerrado </a:t>
            </a:r>
            <a:r>
              <a:rPr lang="es-ES" dirty="0"/>
              <a:t>por la etiqueta.</a:t>
            </a:r>
          </a:p>
          <a:p>
            <a:r>
              <a:rPr lang="es-ES" dirty="0"/>
              <a:t>Una etiqueta de cierre.</a:t>
            </a:r>
          </a:p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098" name="Picture 2" descr="Resultado de imagen para ELEMENTOS 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50" y="3864328"/>
            <a:ext cx="3380198" cy="127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 smtClean="0"/>
              <a:t>Elementos de bloque</a:t>
            </a:r>
            <a:endParaRPr lang="es-E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 elementos de bloque son elementos que consumen el 100% del espació horizontal al ser invocados.</a:t>
            </a:r>
          </a:p>
          <a:p>
            <a:r>
              <a:rPr lang="es-ES" dirty="0" smtClean="0"/>
              <a:t>Los elementos que no tienen este efecto se les conoce como elementos en línea.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050" name="Picture 2" descr="Resultado de imagen para list of block eleme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4"/>
          <a:stretch/>
        </p:blipFill>
        <p:spPr bwMode="auto">
          <a:xfrm>
            <a:off x="4325420" y="1394698"/>
            <a:ext cx="4629926" cy="301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1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 smtClean="0"/>
              <a:t>Los </a:t>
            </a:r>
            <a:r>
              <a:rPr lang="es-ES" b="0" dirty="0"/>
              <a:t>atributos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537987"/>
            <a:ext cx="6202974" cy="1801114"/>
          </a:xfrm>
        </p:spPr>
        <p:txBody>
          <a:bodyPr/>
          <a:lstStyle/>
          <a:p>
            <a:r>
              <a:rPr lang="es-ES" dirty="0" smtClean="0"/>
              <a:t>Nos </a:t>
            </a:r>
            <a:r>
              <a:rPr lang="es-ES" dirty="0"/>
              <a:t>permiten definir las características de los elementos </a:t>
            </a:r>
            <a:endParaRPr lang="es-ES" dirty="0" smtClean="0"/>
          </a:p>
          <a:p>
            <a:r>
              <a:rPr lang="es-ES" dirty="0" smtClean="0"/>
              <a:t>Por ejemplo: </a:t>
            </a:r>
            <a:r>
              <a:rPr lang="es-ES" dirty="0"/>
              <a:t>“</a:t>
            </a:r>
            <a:r>
              <a:rPr lang="es-ES" dirty="0" err="1"/>
              <a:t>class</a:t>
            </a:r>
            <a:r>
              <a:rPr lang="es-ES" dirty="0"/>
              <a:t>” “id” “</a:t>
            </a:r>
            <a:r>
              <a:rPr lang="es-ES" dirty="0" err="1"/>
              <a:t>style</a:t>
            </a:r>
            <a:r>
              <a:rPr lang="es-ES" dirty="0"/>
              <a:t>” “</a:t>
            </a:r>
            <a:r>
              <a:rPr lang="es-ES" dirty="0" err="1"/>
              <a:t>title</a:t>
            </a:r>
            <a:r>
              <a:rPr lang="es-ES" dirty="0"/>
              <a:t>”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4" name="Picture 2" descr="Resultado de imagen para ATRIBUTOS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60" y="3541124"/>
            <a:ext cx="45815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HTML5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HTML5 es la versión más reciente de HTML</a:t>
            </a:r>
          </a:p>
          <a:p>
            <a:r>
              <a:rPr lang="es-ES" dirty="0" smtClean="0"/>
              <a:t>Esta pensada para separar cada vez más los estilos de la estructura (HTML y CSS)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 descr="Resultado de imagen para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558" y="3597873"/>
            <a:ext cx="1354227" cy="135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ELEMENTOS DE BLOQUE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79" y="1158775"/>
            <a:ext cx="3342757" cy="33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9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7"/>
            <a:ext cx="5432413" cy="2724300"/>
          </a:xfrm>
        </p:spPr>
        <p:txBody>
          <a:bodyPr/>
          <a:lstStyle/>
          <a:p>
            <a:r>
              <a:rPr lang="es-ES" dirty="0"/>
              <a:t>https://codepen.io/maquesino/pen/NvXLMm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145311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279</Words>
  <Application>Microsoft Office PowerPoint</Application>
  <PresentationFormat>On-screen Show (16:9)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Condensed</vt:lpstr>
      <vt:lpstr>Roboto Condensed Light</vt:lpstr>
      <vt:lpstr>Arial</vt:lpstr>
      <vt:lpstr>Arvo</vt:lpstr>
      <vt:lpstr>Salerio template</vt:lpstr>
      <vt:lpstr> CONCEPTOS BÁSICOS DE HTML</vt:lpstr>
      <vt:lpstr>TABLA DE CONTENIDO</vt:lpstr>
      <vt:lpstr>¿Qué es HTML?</vt:lpstr>
      <vt:lpstr>Los editores</vt:lpstr>
      <vt:lpstr>Elementos</vt:lpstr>
      <vt:lpstr>Elementos de bloque</vt:lpstr>
      <vt:lpstr>Los atributos</vt:lpstr>
      <vt:lpstr>HTML5</vt:lpstr>
      <vt:lpstr>EJEMPLO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HTML</dc:title>
  <dc:creator>David Orejuela</dc:creator>
  <cp:lastModifiedBy>David Orejuela</cp:lastModifiedBy>
  <cp:revision>9</cp:revision>
  <dcterms:modified xsi:type="dcterms:W3CDTF">2017-08-22T14:00:36Z</dcterms:modified>
</cp:coreProperties>
</file>