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5518c7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5518c7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35518c74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35518c74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5518c7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5518c7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35518c74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35518c74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5518c74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5518c74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Magistrala USB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Czym jest USB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/>
              <a:t>USB to komputerowe złącze komunikacyjne zastępujące stare porty szeregowe i porty równoległe. Zostało opracowane przez firmy Microsoft, Intel, Compaq, IBM i DEC.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600"/>
              <a:t>Zastosowania</a:t>
            </a:r>
            <a:endParaRPr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100"/>
              <a:t>Port USB można  wykorzystać do podłączenia do komputera wielu urządzeń: kamery wideo, aparatu fotograficznego, telefonu komórkowego, modemu, skanera, klawiatury, przenośnej pamięci, myszki i wiele innych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USB 1.0: do 1,5 MB/s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USB 1.1: do 1,5 MB/s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USB 2.0: do 60 MB/s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USB 3.0: do 625 MB/s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USB 3.1: do 1,25 GB/s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USB 3.2 do 2,5 GB/s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Najpopularniejsze Typy USB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43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USB TYP A                                                 Micro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USB TYP B                                                 Micro B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USB TYP C  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750" y="1390775"/>
            <a:ext cx="992700" cy="62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625" y="2094150"/>
            <a:ext cx="992700" cy="62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9575" y="1432350"/>
            <a:ext cx="992700" cy="6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2300" y="2194125"/>
            <a:ext cx="992700" cy="6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5175" y="3088925"/>
            <a:ext cx="992700" cy="363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Zasilanie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Standardowym napięciem zasilania dla pojedynczego urządzenia podłączonego do portu USB 1.1/2.0 jest 5 V przy czym specyfikacja określa, że powinno być ono między 4,75 V a 5,25 V,  dla portu USB 3.0 podstawowe napięcie jest takie samo, lecz dopuszczalny zakres jest szerszy i wynosi 4,45 – 5,25 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