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5" r:id="rId11"/>
    <p:sldId id="270" r:id="rId12"/>
    <p:sldId id="271" r:id="rId13"/>
    <p:sldId id="268" r:id="rId14"/>
    <p:sldId id="267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.jpe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1508124" y="1680998"/>
            <a:ext cx="217647" cy="3833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275158" y="1680998"/>
            <a:ext cx="233315" cy="3833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7530271" y="4014958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7508474" y="5514100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7834282" y="4068958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144302" y="4068958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8448865" y="4095958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8768116" y="4122958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9085063" y="4149958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9492457" y="4188325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0002877" y="421952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1716879" y="5514100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1716877" y="1680998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1716878" y="4963810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1862134" y="1680879"/>
            <a:ext cx="5271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气象数据分析模拟系统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3003550" y="5070475"/>
            <a:ext cx="3420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charset="-122"/>
                <a:ea typeface="微软雅黑" charset="-122"/>
              </a:rPr>
              <a:t>武汉大学计算机学院</a:t>
            </a:r>
            <a:r>
              <a:rPr lang="en-US" altLang="zh-CN" sz="1600" b="1" dirty="0">
                <a:latin typeface="微软雅黑" charset="-122"/>
                <a:ea typeface="微软雅黑" charset="-122"/>
              </a:rPr>
              <a:t>   </a:t>
            </a:r>
            <a:r>
              <a:rPr lang="zh-CN" altLang="en-US" sz="1600" b="1" dirty="0">
                <a:latin typeface="微软雅黑" charset="-122"/>
                <a:ea typeface="微软雅黑" charset="-122"/>
              </a:rPr>
              <a:t>莫韬</a:t>
            </a:r>
            <a:endParaRPr lang="zh-CN" altLang="en-US" sz="16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449432" y="252610"/>
            <a:ext cx="2085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武汉大学</a:t>
            </a:r>
            <a:endParaRPr lang="en-US" altLang="zh-CN" sz="2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Wuhan University</a:t>
            </a:r>
            <a:endParaRPr lang="zh-CN" altLang="en-US" sz="2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0"/>
            <a:ext cx="1211379" cy="12113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8280" y="2861310"/>
            <a:ext cx="6052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Sprint1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阶段总结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1980" y="4475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------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软件工程“非常五加一”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小组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35" y="979805"/>
            <a:ext cx="540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管理员管理界面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445" y="6301105"/>
            <a:ext cx="549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评价：只是一个框架；并且具体功能都没</a:t>
            </a:r>
            <a:r>
              <a:rPr lang="zh-CN" altLang="en-US"/>
              <a:t>设计好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9445" y="1348105"/>
            <a:ext cx="8966835" cy="480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项目进度（后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pic>
        <p:nvPicPr>
          <p:cNvPr id="3" name="图片 2" descr="截屏2024-07-06 12.00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" y="1204595"/>
            <a:ext cx="6497955" cy="4852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3810" y="1579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实现爬虫，从网站上</a:t>
            </a:r>
            <a:r>
              <a:rPr lang="zh-CN" altLang="en-US"/>
              <a:t>抓取数据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数据库）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pic>
        <p:nvPicPr>
          <p:cNvPr id="2" name="图片 1" descr="截屏2024-07-06 11.59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899795"/>
            <a:ext cx="6584315" cy="584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后阶段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任务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5705" y="1259205"/>
            <a:ext cx="8582025" cy="496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1.</a:t>
            </a:r>
            <a:r>
              <a:rPr lang="zh-CN" altLang="en-US" sz="3600"/>
              <a:t>美化</a:t>
            </a:r>
            <a:r>
              <a:rPr lang="en-US" altLang="zh-CN" sz="3600"/>
              <a:t>qt</a:t>
            </a:r>
            <a:r>
              <a:rPr lang="zh-CN" altLang="en-US" sz="3600"/>
              <a:t>界面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完善</a:t>
            </a:r>
            <a:r>
              <a:rPr lang="en-US" altLang="zh-CN" sz="3600"/>
              <a:t>qt</a:t>
            </a:r>
            <a:r>
              <a:rPr lang="zh-CN" altLang="en-US" sz="3600">
                <a:sym typeface="+mn-ea"/>
              </a:rPr>
              <a:t>功能设计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3.</a:t>
            </a:r>
            <a:r>
              <a:rPr lang="zh-CN" altLang="en-US" sz="3600"/>
              <a:t>连接</a:t>
            </a:r>
            <a:r>
              <a:rPr lang="en-US" altLang="zh-CN" sz="3600"/>
              <a:t>qt</a:t>
            </a:r>
            <a:r>
              <a:rPr lang="zh-CN" altLang="en-US" sz="3600"/>
              <a:t>与</a:t>
            </a:r>
            <a:r>
              <a:rPr lang="en-US" altLang="zh-CN" sz="3600"/>
              <a:t>python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4.py</a:t>
            </a:r>
            <a:r>
              <a:rPr lang="en-US" altLang="zh-CN" sz="3600"/>
              <a:t>thon</a:t>
            </a:r>
            <a:r>
              <a:rPr lang="zh-CN" altLang="en-US" sz="3600"/>
              <a:t>数据分析模拟算法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解决数据库只能在本地运行的</a:t>
            </a:r>
            <a:r>
              <a:rPr lang="zh-CN" altLang="en-US" sz="3600"/>
              <a:t>问题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706579" y="3014625"/>
            <a:ext cx="15137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目录</a:t>
            </a:r>
            <a:endParaRPr lang="en-US" altLang="zh-CN" sz="4800" b="1" dirty="0">
              <a:solidFill>
                <a:schemeClr val="accent1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4682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4682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351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6016816" y="1958322"/>
            <a:ext cx="409307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4000" dirty="0">
                <a:solidFill>
                  <a:schemeClr val="bg1"/>
                </a:solidFill>
              </a:rPr>
              <a:t>项目</a:t>
            </a:r>
            <a:r>
              <a:rPr lang="zh-CN" altLang="en-US" sz="4000" dirty="0">
                <a:solidFill>
                  <a:schemeClr val="bg1"/>
                </a:solidFill>
              </a:rPr>
              <a:t>进度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6016816" y="3097642"/>
            <a:ext cx="37877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sz="4000" dirty="0"/>
              <a:t>界面</a:t>
            </a:r>
            <a:r>
              <a:rPr lang="zh-CN" altLang="en-US" sz="4000" dirty="0"/>
              <a:t>示例</a:t>
            </a:r>
            <a:endParaRPr lang="zh-CN" altLang="en-US" sz="4000" dirty="0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6016816" y="4362380"/>
            <a:ext cx="370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</a:rPr>
              <a:t>下阶段</a:t>
            </a:r>
            <a:r>
              <a:rPr lang="zh-CN" altLang="en-US" sz="4000" dirty="0">
                <a:solidFill>
                  <a:schemeClr val="bg1"/>
                </a:solidFill>
              </a:rPr>
              <a:t>任务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</a:t>
            </a:r>
            <a:r>
              <a:rPr lang="en-US" altLang="zh-CN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133286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用户登陆界面设计完成、功能较完</a:t>
            </a:r>
            <a:r>
              <a:rPr lang="zh-CN" altLang="en-US"/>
              <a:t>善（</a:t>
            </a:r>
            <a:r>
              <a:rPr lang="zh-CN" altLang="en-US"/>
              <a:t>已连接数据库）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76350" y="1931035"/>
            <a:ext cx="481965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1116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当天天气界面</a:t>
            </a:r>
            <a:r>
              <a:rPr lang="zh-CN" altLang="en-US"/>
              <a:t>框架：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440" y="6103620"/>
            <a:ext cx="6469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</a:t>
            </a:r>
            <a:endParaRPr lang="zh-CN" altLang="en-US"/>
          </a:p>
          <a:p>
            <a:r>
              <a:rPr lang="zh-CN" altLang="en-US"/>
              <a:t>功能有待完善（主要是界面图像显示和未来几小时</a:t>
            </a:r>
            <a:r>
              <a:rPr lang="zh-CN" altLang="en-US"/>
              <a:t>数据预测）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9440" y="1484630"/>
            <a:ext cx="8572500" cy="459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665" y="1092200"/>
            <a:ext cx="595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历史天气查询界面功能较完善（已连接数据库）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5960110"/>
            <a:ext cx="696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</a:t>
            </a:r>
            <a:endParaRPr lang="zh-CN" altLang="en-US"/>
          </a:p>
          <a:p>
            <a:r>
              <a:rPr lang="zh-CN" altLang="en-US"/>
              <a:t>目前来说功能较为完整的一个界面；但界面排版仍需</a:t>
            </a:r>
            <a:r>
              <a:rPr lang="zh-CN" altLang="en-US"/>
              <a:t>调节。</a:t>
            </a:r>
            <a:endParaRPr lang="zh-CN" altLang="en-US"/>
          </a:p>
        </p:txBody>
      </p:sp>
      <p:pic>
        <p:nvPicPr>
          <p:cNvPr id="3" name="图片 2" descr="截屏2024-07-06 16.44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460500"/>
            <a:ext cx="7861935" cy="447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35" y="1028065"/>
            <a:ext cx="540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数据可视化界面框架搭建（已</a:t>
            </a:r>
            <a:r>
              <a:rPr lang="zh-CN" altLang="en-US"/>
              <a:t>连接数据库）：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1830" y="1524635"/>
            <a:ext cx="7668895" cy="4568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4550" y="6243320"/>
            <a:ext cx="456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评价：功能仍需补充，图像可以更</a:t>
            </a:r>
            <a:r>
              <a:rPr lang="zh-CN" altLang="en-US"/>
              <a:t>多一点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35" y="979805"/>
            <a:ext cx="540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气温预测</a:t>
            </a:r>
            <a:r>
              <a:rPr lang="zh-CN" altLang="en-US"/>
              <a:t>界面：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550" y="6243320"/>
            <a:ext cx="456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评价：一坨，才刚刚开始；需要算法</a:t>
            </a:r>
            <a:r>
              <a:rPr lang="zh-CN" altLang="en-US"/>
              <a:t>依托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9275" y="1428115"/>
            <a:ext cx="7812405" cy="458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35" y="979805"/>
            <a:ext cx="540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管理员管理界面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445" y="6301105"/>
            <a:ext cx="549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评价：只是一个框架；并且具体功能都没</a:t>
            </a:r>
            <a:r>
              <a:rPr lang="zh-CN" altLang="en-US"/>
              <a:t>设计好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3235" y="1348105"/>
            <a:ext cx="9129395" cy="489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097966" y="899803"/>
            <a:ext cx="92227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287270" y="127000"/>
            <a:ext cx="576770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项目进度（</a:t>
            </a: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前端）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098040" cy="899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3235" y="979805"/>
            <a:ext cx="540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管理员管理界面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445" y="6301105"/>
            <a:ext cx="549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评价：只是一个框架；并且具体功能都没</a:t>
            </a:r>
            <a:r>
              <a:rPr lang="zh-CN" altLang="en-US"/>
              <a:t>设计好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9445" y="1348105"/>
            <a:ext cx="9222740" cy="494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86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汉仪书宋二KW</vt:lpstr>
      <vt:lpstr>微软雅黑</vt:lpstr>
      <vt:lpstr>华文行楷</vt:lpstr>
      <vt:lpstr>汉仪旗黑</vt:lpstr>
      <vt:lpstr>Calibri</vt:lpstr>
      <vt:lpstr>Helvetica Neue</vt:lpstr>
      <vt:lpstr>行楷-简</vt:lpstr>
      <vt:lpstr>宋体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WPS_1688224015</cp:lastModifiedBy>
  <cp:revision>14</cp:revision>
  <dcterms:created xsi:type="dcterms:W3CDTF">2024-07-06T08:45:38Z</dcterms:created>
  <dcterms:modified xsi:type="dcterms:W3CDTF">2024-07-06T08:45:38Z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A64E55B8CDAF6057B8AF876646788269_41</vt:lpwstr>
  </property>
</Properties>
</file>