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8815" y="1891665"/>
            <a:ext cx="5469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" y="1173480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5440" y="409384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245" y="292671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4360" y="3510280"/>
            <a:ext cx="2154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330" y="-1600200"/>
            <a:ext cx="5386070" cy="1005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20700000">
            <a:off x="3172460" y="2150110"/>
            <a:ext cx="584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 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5305" y="-976630"/>
            <a:ext cx="6042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ANIME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3285" y="345440"/>
            <a:ext cx="280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6020" y="5821045"/>
            <a:ext cx="4758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 STYLE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TRANSFER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39640" y="7143115"/>
            <a:ext cx="2712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l-pc_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986790"/>
            <a:ext cx="12189460" cy="488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" y="1692910"/>
            <a:ext cx="3065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在线头像生成</a:t>
            </a:r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:</a:t>
            </a:r>
            <a:endParaRPr lang="zh-CN" altLang="en-US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LoveLive!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(</a:t>
            </a:r>
            <a:r>
              <a:rPr lang="zh-CN" altLang="en-US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测试</a:t>
            </a:r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)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25305" y="5074920"/>
            <a:ext cx="2765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520"/>
              </a:lnSpc>
            </a:pPr>
            <a:r>
              <a:rPr lang="zh-CN" altLang="en-US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训练数据来自</a:t>
            </a:r>
            <a:r>
              <a:rPr lang="en-US" altLang="zh-CN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LoveLive </a:t>
            </a:r>
            <a:endParaRPr lang="en-US" altLang="zh-CN" sz="16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 fontAlgn="auto">
              <a:lnSpc>
                <a:spcPts val="2520"/>
              </a:lnSpc>
            </a:pPr>
            <a:r>
              <a:rPr lang="en-US" altLang="zh-CN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1600</a:t>
            </a:r>
            <a:r>
              <a:rPr lang="zh-CN" altLang="en-US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张</a:t>
            </a:r>
            <a:r>
              <a:rPr lang="zh-CN" altLang="en-US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人物立绘</a:t>
            </a:r>
            <a:endParaRPr lang="zh-CN" altLang="en-US" sz="16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宋体</vt:lpstr>
      <vt:lpstr>Wingdings</vt:lpstr>
      <vt:lpstr>FZChaoCuHei-M10</vt:lpstr>
      <vt:lpstr>STXihei</vt:lpstr>
      <vt:lpstr>Calibri</vt:lpstr>
      <vt:lpstr>Droid Sans Fallback</vt:lpstr>
      <vt:lpstr>微软雅黑</vt:lpstr>
      <vt:lpstr>宋体</vt:lpstr>
      <vt:lpstr>Arial Unicode MS</vt:lpstr>
      <vt:lpstr>Monotype Corsiva</vt:lpstr>
      <vt:lpstr>Times New Roman</vt:lpstr>
      <vt:lpstr>Droid Sans Tamil</vt:lpstr>
      <vt:lpstr>Droid Sans Mono</vt:lpstr>
      <vt:lpstr>Adobe New Century Schoolbook</vt:lpstr>
      <vt:lpstr>STXingkai</vt:lpstr>
      <vt:lpstr>FZWeiBei-S03</vt:lpstr>
      <vt:lpstr>FZSongS-Extended(SIP)</vt:lpstr>
      <vt:lpstr>FZXiaoBiaoSong-B05</vt:lpstr>
      <vt:lpstr>FZXingKai-S04</vt:lpstr>
      <vt:lpstr>FZXiHeiI-Z08</vt:lpstr>
      <vt:lpstr>STKaiti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9</cp:revision>
  <dcterms:created xsi:type="dcterms:W3CDTF">2018-08-06T16:29:53Z</dcterms:created>
  <dcterms:modified xsi:type="dcterms:W3CDTF">2018-08-06T16:29:53Z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