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b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175" y="-1905"/>
            <a:ext cx="10925810" cy="686181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218815" y="1891665"/>
            <a:ext cx="546925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80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FZChaoCuHei-M10" panose="02000000000000000000" charset="-122"/>
                <a:ea typeface="FZChaoCuHei-M10" panose="02000000000000000000" charset="-122"/>
              </a:rPr>
              <a:t>MAKE YOUR</a:t>
            </a:r>
            <a:endParaRPr lang="en-US" altLang="zh-CN" sz="4800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FZChaoCuHei-M10" panose="02000000000000000000" charset="-122"/>
              <a:ea typeface="FZChaoCuHei-M10" panose="02000000000000000000" charset="-122"/>
            </a:endParaRPr>
          </a:p>
          <a:p>
            <a:pPr algn="ctr"/>
            <a:r>
              <a:rPr lang="en-US" altLang="zh-CN" sz="480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FZChaoCuHei-M10" panose="02000000000000000000" charset="-122"/>
                <a:ea typeface="FZChaoCuHei-M10" panose="02000000000000000000" charset="-122"/>
              </a:rPr>
              <a:t>AVATAR</a:t>
            </a:r>
            <a:endParaRPr lang="en-US" altLang="zh-CN" sz="4800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FZChaoCuHei-M10" panose="02000000000000000000" charset="-122"/>
              <a:ea typeface="FZChaoCuHei-M10" panose="02000000000000000000" charset="-122"/>
            </a:endParaRPr>
          </a:p>
          <a:p>
            <a:pPr algn="ctr"/>
            <a:r>
              <a:rPr lang="en-US" altLang="zh-CN" sz="480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FZChaoCuHei-M10" panose="02000000000000000000" charset="-122"/>
                <a:ea typeface="FZChaoCuHei-M10" panose="02000000000000000000" charset="-122"/>
              </a:rPr>
              <a:t>WITH AI!</a:t>
            </a:r>
            <a:endParaRPr lang="en-US" altLang="zh-CN" sz="4800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FZChaoCuHei-M10" panose="02000000000000000000" charset="-122"/>
              <a:ea typeface="FZChaoCuHei-M10" panose="02000000000000000000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59080" y="1173480"/>
            <a:ext cx="275272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60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FZChaoCuHei-M10" panose="02000000000000000000" charset="-122"/>
                <a:ea typeface="FZChaoCuHei-M10" panose="02000000000000000000" charset="-122"/>
              </a:rPr>
              <a:t>Create </a:t>
            </a:r>
            <a:endParaRPr lang="en-US" altLang="zh-CN" sz="3600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FZChaoCuHei-M10" panose="02000000000000000000" charset="-122"/>
              <a:ea typeface="FZChaoCuHei-M10" panose="02000000000000000000" charset="-122"/>
            </a:endParaRPr>
          </a:p>
          <a:p>
            <a:pPr algn="ctr"/>
            <a:r>
              <a:rPr lang="en-US" altLang="zh-CN" sz="360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FZChaoCuHei-M10" panose="02000000000000000000" charset="-122"/>
                <a:ea typeface="FZChaoCuHei-M10" panose="02000000000000000000" charset="-122"/>
              </a:rPr>
              <a:t>Anime</a:t>
            </a:r>
            <a:endParaRPr lang="en-US" altLang="zh-CN" sz="3600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FZChaoCuHei-M10" panose="02000000000000000000" charset="-122"/>
              <a:ea typeface="FZChaoCuHei-M10" panose="02000000000000000000" charset="-122"/>
            </a:endParaRPr>
          </a:p>
          <a:p>
            <a:pPr algn="ctr"/>
            <a:r>
              <a:rPr lang="en-US" altLang="zh-CN" sz="360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FZChaoCuHei-M10" panose="02000000000000000000" charset="-122"/>
                <a:ea typeface="FZChaoCuHei-M10" panose="02000000000000000000" charset="-122"/>
              </a:rPr>
              <a:t>Avatar</a:t>
            </a:r>
            <a:endParaRPr lang="en-US" altLang="zh-CN" sz="3600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FZChaoCuHei-M10" panose="02000000000000000000" charset="-122"/>
              <a:ea typeface="FZChaoCuHei-M10" panose="02000000000000000000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965440" y="4093845"/>
            <a:ext cx="275272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60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FZChaoCuHei-M10" panose="02000000000000000000" charset="-122"/>
                <a:ea typeface="FZChaoCuHei-M10" panose="02000000000000000000" charset="-122"/>
                <a:sym typeface="+mn-ea"/>
              </a:rPr>
              <a:t>Image</a:t>
            </a:r>
            <a:endParaRPr lang="en-US" altLang="zh-CN" sz="3600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FZChaoCuHei-M10" panose="02000000000000000000" charset="-122"/>
              <a:ea typeface="FZChaoCuHei-M10" panose="02000000000000000000" charset="-122"/>
              <a:sym typeface="+mn-ea"/>
            </a:endParaRPr>
          </a:p>
          <a:p>
            <a:pPr algn="ctr"/>
            <a:r>
              <a:rPr lang="en-US" altLang="zh-CN" sz="360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FZChaoCuHei-M10" panose="02000000000000000000" charset="-122"/>
                <a:ea typeface="FZChaoCuHei-M10" panose="02000000000000000000" charset="-122"/>
                <a:sym typeface="+mn-ea"/>
              </a:rPr>
              <a:t>Style</a:t>
            </a:r>
            <a:endParaRPr lang="en-US" altLang="zh-CN" sz="3600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FZChaoCuHei-M10" panose="02000000000000000000" charset="-122"/>
              <a:ea typeface="FZChaoCuHei-M10" panose="02000000000000000000" charset="-122"/>
            </a:endParaRPr>
          </a:p>
          <a:p>
            <a:pPr algn="ctr"/>
            <a:r>
              <a:rPr lang="en-US" altLang="zh-CN" sz="360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FZChaoCuHei-M10" panose="02000000000000000000" charset="-122"/>
                <a:ea typeface="FZChaoCuHei-M10" panose="02000000000000000000" charset="-122"/>
              </a:rPr>
              <a:t>Tranfer </a:t>
            </a:r>
            <a:endParaRPr lang="en-US" altLang="zh-CN" sz="3600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FZChaoCuHei-M10" panose="02000000000000000000" charset="-122"/>
              <a:ea typeface="FZChaoCuHei-M10" panose="02000000000000000000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36245" y="2926715"/>
            <a:ext cx="25755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solidFill>
                  <a:schemeClr val="bg1"/>
                </a:solidFill>
                <a:latin typeface="STXihei" panose="02010600040101010101" charset="-122"/>
                <a:ea typeface="STXihei" panose="02010600040101010101" charset="-122"/>
              </a:rPr>
              <a:t>使用生成对抗网络</a:t>
            </a:r>
            <a:r>
              <a:rPr lang="en-US" altLang="zh-CN" sz="1600">
                <a:solidFill>
                  <a:schemeClr val="bg1"/>
                </a:solidFill>
                <a:latin typeface="STXihei" panose="02010600040101010101" charset="-122"/>
                <a:ea typeface="STXihei" panose="02010600040101010101" charset="-122"/>
              </a:rPr>
              <a:t>(GAN)</a:t>
            </a:r>
            <a:r>
              <a:rPr lang="zh-CN" altLang="en-US" sz="1600">
                <a:solidFill>
                  <a:schemeClr val="bg1"/>
                </a:solidFill>
                <a:latin typeface="STXihei" panose="02010600040101010101" charset="-122"/>
                <a:ea typeface="STXihei" panose="02010600040101010101" charset="-122"/>
              </a:rPr>
              <a:t>在线生成动漫风格的头像</a:t>
            </a:r>
            <a:endParaRPr lang="zh-CN" altLang="en-US" sz="1600">
              <a:solidFill>
                <a:schemeClr val="bg1"/>
              </a:solidFill>
              <a:latin typeface="STXihei" panose="02010600040101010101" charset="-122"/>
              <a:ea typeface="STXihei" panose="02010600040101010101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214360" y="3510280"/>
            <a:ext cx="21545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sz="1600">
                <a:solidFill>
                  <a:schemeClr val="bg1"/>
                </a:solidFill>
                <a:latin typeface="STXihei" panose="02010600040101010101" charset="-122"/>
                <a:ea typeface="STXihei" panose="02010600040101010101" charset="-122"/>
              </a:rPr>
              <a:t>上传一张图片，在线转换成您想要的风格</a:t>
            </a:r>
            <a:endParaRPr lang="zh-CN" sz="1600">
              <a:solidFill>
                <a:schemeClr val="bg1"/>
              </a:solidFill>
              <a:latin typeface="STXihei" panose="02010600040101010101" charset="-122"/>
              <a:ea typeface="STXihei" panose="02010600040101010101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图片 9" descr="phon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02330" y="-1600200"/>
            <a:ext cx="5386070" cy="100584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 rot="20700000">
            <a:off x="3172460" y="2150110"/>
            <a:ext cx="584644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80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FZChaoCuHei-M10" panose="02000000000000000000" charset="-122"/>
                <a:ea typeface="FZChaoCuHei-M10" panose="02000000000000000000" charset="-122"/>
              </a:rPr>
              <a:t>MAKE YOUR</a:t>
            </a:r>
            <a:endParaRPr lang="en-US" altLang="zh-CN" sz="4800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FZChaoCuHei-M10" panose="02000000000000000000" charset="-122"/>
              <a:ea typeface="FZChaoCuHei-M10" panose="02000000000000000000" charset="-122"/>
            </a:endParaRPr>
          </a:p>
          <a:p>
            <a:pPr algn="ctr"/>
            <a:r>
              <a:rPr lang="en-US" altLang="zh-CN" sz="480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FZChaoCuHei-M10" panose="02000000000000000000" charset="-122"/>
                <a:ea typeface="FZChaoCuHei-M10" panose="02000000000000000000" charset="-122"/>
              </a:rPr>
              <a:t>AVATAR </a:t>
            </a:r>
            <a:endParaRPr lang="en-US" altLang="zh-CN" sz="4800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FZChaoCuHei-M10" panose="02000000000000000000" charset="-122"/>
              <a:ea typeface="FZChaoCuHei-M10" panose="02000000000000000000" charset="-122"/>
            </a:endParaRPr>
          </a:p>
          <a:p>
            <a:pPr algn="ctr"/>
            <a:r>
              <a:rPr lang="en-US" altLang="zh-CN" sz="480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FZChaoCuHei-M10" panose="02000000000000000000" charset="-122"/>
                <a:ea typeface="FZChaoCuHei-M10" panose="02000000000000000000" charset="-122"/>
              </a:rPr>
              <a:t>WITH AI!</a:t>
            </a:r>
            <a:endParaRPr lang="en-US" altLang="zh-CN" sz="4800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FZChaoCuHei-M10" panose="02000000000000000000" charset="-122"/>
              <a:ea typeface="FZChaoCuHei-M10" panose="02000000000000000000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075305" y="-976630"/>
            <a:ext cx="604202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00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FZChaoCuHei-M10" panose="02000000000000000000" charset="-122"/>
                <a:ea typeface="FZChaoCuHei-M10" panose="02000000000000000000" charset="-122"/>
              </a:rPr>
              <a:t>CREATE ANIME</a:t>
            </a:r>
            <a:endParaRPr lang="en-US" altLang="zh-CN" sz="4000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FZChaoCuHei-M10" panose="02000000000000000000" charset="-122"/>
              <a:ea typeface="FZChaoCuHei-M10" panose="02000000000000000000" charset="-122"/>
            </a:endParaRPr>
          </a:p>
          <a:p>
            <a:pPr algn="ctr"/>
            <a:r>
              <a:rPr lang="en-US" altLang="zh-CN" sz="400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FZChaoCuHei-M10" panose="02000000000000000000" charset="-122"/>
                <a:ea typeface="FZChaoCuHei-M10" panose="02000000000000000000" charset="-122"/>
              </a:rPr>
              <a:t>AVATAR</a:t>
            </a:r>
            <a:endParaRPr lang="en-US" altLang="zh-CN" sz="4000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FZChaoCuHei-M10" panose="02000000000000000000" charset="-122"/>
              <a:ea typeface="FZChaoCuHei-M10" panose="02000000000000000000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693285" y="345440"/>
            <a:ext cx="28047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solidFill>
                  <a:schemeClr val="bg1"/>
                </a:solidFill>
                <a:latin typeface="STXihei" panose="02010600040101010101" charset="-122"/>
                <a:ea typeface="STXihei" panose="02010600040101010101" charset="-122"/>
              </a:rPr>
              <a:t>使用生成对抗网络</a:t>
            </a:r>
            <a:r>
              <a:rPr lang="en-US" altLang="zh-CN" sz="1600">
                <a:solidFill>
                  <a:schemeClr val="bg1"/>
                </a:solidFill>
                <a:latin typeface="STXihei" panose="02010600040101010101" charset="-122"/>
                <a:ea typeface="STXihei" panose="02010600040101010101" charset="-122"/>
              </a:rPr>
              <a:t>(GAN)</a:t>
            </a:r>
            <a:r>
              <a:rPr lang="zh-CN" altLang="en-US" sz="1600">
                <a:solidFill>
                  <a:schemeClr val="bg1"/>
                </a:solidFill>
                <a:latin typeface="STXihei" panose="02010600040101010101" charset="-122"/>
                <a:ea typeface="STXihei" panose="02010600040101010101" charset="-122"/>
              </a:rPr>
              <a:t>在线生成动漫风格的头像</a:t>
            </a:r>
            <a:endParaRPr lang="zh-CN" altLang="en-US" sz="1600">
              <a:solidFill>
                <a:schemeClr val="bg1"/>
              </a:solidFill>
              <a:latin typeface="STXihei" panose="02010600040101010101" charset="-122"/>
              <a:ea typeface="STXihei" panose="02010600040101010101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716020" y="5821045"/>
            <a:ext cx="47586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00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FZChaoCuHei-M10" panose="02000000000000000000" charset="-122"/>
                <a:ea typeface="FZChaoCuHei-M10" panose="02000000000000000000" charset="-122"/>
                <a:sym typeface="+mn-ea"/>
              </a:rPr>
              <a:t>IMAGE STYLE</a:t>
            </a:r>
            <a:endParaRPr lang="en-US" altLang="zh-CN" sz="4000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FZChaoCuHei-M10" panose="02000000000000000000" charset="-122"/>
              <a:ea typeface="FZChaoCuHei-M10" panose="02000000000000000000" charset="-122"/>
            </a:endParaRPr>
          </a:p>
          <a:p>
            <a:pPr algn="ctr"/>
            <a:r>
              <a:rPr lang="en-US" altLang="zh-CN" sz="400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FZChaoCuHei-M10" panose="02000000000000000000" charset="-122"/>
                <a:ea typeface="FZChaoCuHei-M10" panose="02000000000000000000" charset="-122"/>
              </a:rPr>
              <a:t>TRANSFER</a:t>
            </a:r>
            <a:endParaRPr lang="en-US" altLang="zh-CN" sz="4000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FZChaoCuHei-M10" panose="02000000000000000000" charset="-122"/>
              <a:ea typeface="FZChaoCuHei-M10" panose="02000000000000000000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739640" y="7143115"/>
            <a:ext cx="27120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sz="1600">
                <a:solidFill>
                  <a:schemeClr val="bg1"/>
                </a:solidFill>
                <a:latin typeface="STXihei" panose="02010600040101010101" charset="-122"/>
                <a:ea typeface="STXihei" panose="02010600040101010101" charset="-122"/>
              </a:rPr>
              <a:t>上传一张图片，在线转换成您想要的风格</a:t>
            </a:r>
            <a:endParaRPr lang="zh-CN" sz="1600">
              <a:solidFill>
                <a:schemeClr val="bg1"/>
              </a:solidFill>
              <a:latin typeface="STXihei" panose="02010600040101010101" charset="-122"/>
              <a:ea typeface="STXihei" panose="02010600040101010101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 descr="ll-pc_ne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0" y="986790"/>
            <a:ext cx="12189460" cy="488442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0645" y="1692910"/>
            <a:ext cx="306578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>
                <a:ln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FZChaoCuHei-M10" panose="02000000000000000000" charset="-122"/>
                <a:ea typeface="FZChaoCuHei-M10" panose="02000000000000000000" charset="-122"/>
                <a:cs typeface="FZChaoCuHei-M10" panose="02000000000000000000" charset="-122"/>
              </a:rPr>
              <a:t>在线头像生成</a:t>
            </a:r>
            <a:r>
              <a:rPr lang="en-US" altLang="zh-CN" sz="3600">
                <a:ln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FZChaoCuHei-M10" panose="02000000000000000000" charset="-122"/>
                <a:ea typeface="FZChaoCuHei-M10" panose="02000000000000000000" charset="-122"/>
                <a:cs typeface="FZChaoCuHei-M10" panose="02000000000000000000" charset="-122"/>
              </a:rPr>
              <a:t>:</a:t>
            </a:r>
            <a:endParaRPr lang="zh-CN" altLang="en-US" sz="3600">
              <a:ln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FZChaoCuHei-M10" panose="02000000000000000000" charset="-122"/>
              <a:ea typeface="FZChaoCuHei-M10" panose="02000000000000000000" charset="-122"/>
              <a:cs typeface="FZChaoCuHei-M10" panose="02000000000000000000" charset="-122"/>
            </a:endParaRPr>
          </a:p>
          <a:p>
            <a:pPr algn="ctr"/>
            <a:r>
              <a:rPr lang="en-US" altLang="zh-CN" sz="3600">
                <a:ln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FZChaoCuHei-M10" panose="02000000000000000000" charset="-122"/>
                <a:ea typeface="FZChaoCuHei-M10" panose="02000000000000000000" charset="-122"/>
                <a:cs typeface="FZChaoCuHei-M10" panose="02000000000000000000" charset="-122"/>
              </a:rPr>
              <a:t>LoveLive!</a:t>
            </a:r>
            <a:endParaRPr lang="en-US" altLang="zh-CN" sz="3600">
              <a:ln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FZChaoCuHei-M10" panose="02000000000000000000" charset="-122"/>
              <a:ea typeface="FZChaoCuHei-M10" panose="02000000000000000000" charset="-122"/>
              <a:cs typeface="FZChaoCuHei-M10" panose="02000000000000000000" charset="-122"/>
            </a:endParaRPr>
          </a:p>
          <a:p>
            <a:pPr algn="ctr"/>
            <a:r>
              <a:rPr lang="en-US" altLang="zh-CN" sz="3600">
                <a:ln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FZChaoCuHei-M10" panose="02000000000000000000" charset="-122"/>
                <a:ea typeface="FZChaoCuHei-M10" panose="02000000000000000000" charset="-122"/>
                <a:cs typeface="FZChaoCuHei-M10" panose="02000000000000000000" charset="-122"/>
              </a:rPr>
              <a:t>(</a:t>
            </a:r>
            <a:r>
              <a:rPr lang="zh-CN" altLang="en-US" sz="3600">
                <a:ln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FZChaoCuHei-M10" panose="02000000000000000000" charset="-122"/>
                <a:ea typeface="FZChaoCuHei-M10" panose="02000000000000000000" charset="-122"/>
                <a:cs typeface="FZChaoCuHei-M10" panose="02000000000000000000" charset="-122"/>
              </a:rPr>
              <a:t>测试</a:t>
            </a:r>
            <a:r>
              <a:rPr lang="en-US" altLang="zh-CN" sz="3600">
                <a:ln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FZChaoCuHei-M10" panose="02000000000000000000" charset="-122"/>
                <a:ea typeface="FZChaoCuHei-M10" panose="02000000000000000000" charset="-122"/>
                <a:cs typeface="FZChaoCuHei-M10" panose="02000000000000000000" charset="-122"/>
              </a:rPr>
              <a:t>)</a:t>
            </a:r>
            <a:endParaRPr lang="en-US" altLang="zh-CN" sz="3600">
              <a:ln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FZChaoCuHei-M10" panose="02000000000000000000" charset="-122"/>
              <a:ea typeface="FZChaoCuHei-M10" panose="02000000000000000000" charset="-122"/>
              <a:cs typeface="FZChaoCuHei-M10" panose="02000000000000000000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425305" y="5074920"/>
            <a:ext cx="276542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fontAlgn="auto">
              <a:lnSpc>
                <a:spcPts val="2520"/>
              </a:lnSpc>
            </a:pPr>
            <a:r>
              <a:rPr lang="zh-CN" altLang="en-US" sz="1600" b="1">
                <a:ln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训练数据来自</a:t>
            </a:r>
            <a:r>
              <a:rPr lang="en-US" altLang="zh-CN" sz="1600" b="1">
                <a:ln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LoveLive </a:t>
            </a:r>
            <a:endParaRPr lang="en-US" altLang="zh-CN" sz="1600" b="1">
              <a:ln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algn="ctr" fontAlgn="auto">
              <a:lnSpc>
                <a:spcPts val="2520"/>
              </a:lnSpc>
            </a:pPr>
            <a:r>
              <a:rPr lang="en-US" altLang="zh-CN" sz="1600" b="1">
                <a:ln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1600</a:t>
            </a:r>
            <a:r>
              <a:rPr lang="zh-CN" altLang="en-US" sz="1600" b="1">
                <a:ln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张</a:t>
            </a:r>
            <a:r>
              <a:rPr lang="zh-CN" altLang="en-US" sz="1600" b="1">
                <a:ln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人物立绘</a:t>
            </a:r>
            <a:endParaRPr lang="zh-CN" altLang="en-US" sz="1600" b="1">
              <a:ln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 descr="/run/media/why/DATA/why的程序测试/AI_Lab/AI-Avatar-Creater/background/soft-pc_new.pngsoft-pc_new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270" y="987108"/>
            <a:ext cx="12189460" cy="488378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0645" y="1692910"/>
            <a:ext cx="30657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FZChaoCuHei-M10" panose="02000000000000000000" charset="-122"/>
                <a:ea typeface="FZChaoCuHei-M10" panose="02000000000000000000" charset="-122"/>
                <a:cs typeface="FZChaoCuHei-M10" panose="02000000000000000000" charset="-122"/>
              </a:rPr>
              <a:t>在线头像生成</a:t>
            </a:r>
            <a:r>
              <a:rPr lang="en-US" altLang="zh-CN" sz="360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FZChaoCuHei-M10" panose="02000000000000000000" charset="-122"/>
                <a:ea typeface="FZChaoCuHei-M10" panose="02000000000000000000" charset="-122"/>
                <a:cs typeface="FZChaoCuHei-M10" panose="02000000000000000000" charset="-122"/>
              </a:rPr>
              <a:t>:</a:t>
            </a:r>
            <a:endParaRPr lang="zh-CN" altLang="en-US" sz="3600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FZChaoCuHei-M10" panose="02000000000000000000" charset="-122"/>
              <a:ea typeface="FZChaoCuHei-M10" panose="02000000000000000000" charset="-122"/>
              <a:cs typeface="FZChaoCuHei-M10" panose="02000000000000000000" charset="-122"/>
            </a:endParaRPr>
          </a:p>
          <a:p>
            <a:pPr algn="ctr"/>
            <a:r>
              <a:rPr lang="zh-CN" altLang="en-US" sz="360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FZChaoCuHei-M10" panose="02000000000000000000" charset="-122"/>
                <a:ea typeface="FZChaoCuHei-M10" panose="02000000000000000000" charset="-122"/>
                <a:cs typeface="FZChaoCuHei-M10" panose="02000000000000000000" charset="-122"/>
              </a:rPr>
              <a:t>柔和风格</a:t>
            </a:r>
            <a:endParaRPr lang="en-US" altLang="zh-CN" sz="3600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FZChaoCuHei-M10" panose="02000000000000000000" charset="-122"/>
              <a:ea typeface="FZChaoCuHei-M10" panose="02000000000000000000" charset="-122"/>
              <a:cs typeface="FZChaoCuHei-M10" panose="02000000000000000000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425305" y="5074920"/>
            <a:ext cx="276542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fontAlgn="auto">
              <a:lnSpc>
                <a:spcPts val="2520"/>
              </a:lnSpc>
            </a:pPr>
            <a:r>
              <a:rPr lang="zh-CN" altLang="en-US" sz="1600" b="1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训练数据来自</a:t>
            </a:r>
            <a:r>
              <a:rPr lang="en-US" altLang="zh-CN" sz="1600" b="1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LoveLive </a:t>
            </a:r>
            <a:endParaRPr lang="en-US" altLang="zh-CN" sz="1600" b="1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algn="ctr" fontAlgn="auto">
              <a:lnSpc>
                <a:spcPts val="2520"/>
              </a:lnSpc>
            </a:pPr>
            <a:r>
              <a:rPr lang="en-US" altLang="zh-CN" sz="1600" b="1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1600</a:t>
            </a:r>
            <a:r>
              <a:rPr lang="zh-CN" altLang="en-US" sz="1600" b="1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张人物立绘</a:t>
            </a:r>
            <a:endParaRPr lang="zh-CN" altLang="en-US" sz="1600" b="1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 descr="ll-pc_ne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0" y="986790"/>
            <a:ext cx="12189460" cy="488442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0645" y="1692910"/>
            <a:ext cx="306578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FZChaoCuHei-M10" panose="02000000000000000000" charset="-122"/>
                <a:ea typeface="FZChaoCuHei-M10" panose="02000000000000000000" charset="-122"/>
                <a:cs typeface="FZChaoCuHei-M10" panose="02000000000000000000" charset="-122"/>
              </a:rPr>
              <a:t>在线头像生成</a:t>
            </a:r>
            <a:r>
              <a:rPr lang="en-US" altLang="zh-CN" sz="360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FZChaoCuHei-M10" panose="02000000000000000000" charset="-122"/>
                <a:ea typeface="FZChaoCuHei-M10" panose="02000000000000000000" charset="-122"/>
                <a:cs typeface="FZChaoCuHei-M10" panose="02000000000000000000" charset="-122"/>
              </a:rPr>
              <a:t>:</a:t>
            </a:r>
            <a:endParaRPr lang="zh-CN" altLang="en-US" sz="3600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FZChaoCuHei-M10" panose="02000000000000000000" charset="-122"/>
              <a:ea typeface="FZChaoCuHei-M10" panose="02000000000000000000" charset="-122"/>
              <a:cs typeface="FZChaoCuHei-M10" panose="02000000000000000000" charset="-122"/>
            </a:endParaRPr>
          </a:p>
          <a:p>
            <a:pPr algn="ctr"/>
            <a:r>
              <a:rPr lang="en-US" altLang="zh-CN" sz="360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FZChaoCuHei-M10" panose="02000000000000000000" charset="-122"/>
                <a:ea typeface="FZChaoCuHei-M10" panose="02000000000000000000" charset="-122"/>
                <a:cs typeface="FZChaoCuHei-M10" panose="02000000000000000000" charset="-122"/>
              </a:rPr>
              <a:t>LoveLive!</a:t>
            </a:r>
            <a:endParaRPr lang="en-US" altLang="zh-CN" sz="3600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FZChaoCuHei-M10" panose="02000000000000000000" charset="-122"/>
              <a:ea typeface="FZChaoCuHei-M10" panose="02000000000000000000" charset="-122"/>
              <a:cs typeface="FZChaoCuHei-M10" panose="02000000000000000000" charset="-122"/>
            </a:endParaRPr>
          </a:p>
          <a:p>
            <a:pPr algn="ctr"/>
            <a:r>
              <a:rPr lang="en-US" altLang="zh-CN" sz="360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FZChaoCuHei-M10" panose="02000000000000000000" charset="-122"/>
                <a:ea typeface="FZChaoCuHei-M10" panose="02000000000000000000" charset="-122"/>
                <a:cs typeface="FZChaoCuHei-M10" panose="02000000000000000000" charset="-122"/>
              </a:rPr>
              <a:t>(</a:t>
            </a:r>
            <a:r>
              <a:rPr lang="zh-CN" altLang="en-US" sz="360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FZChaoCuHei-M10" panose="02000000000000000000" charset="-122"/>
                <a:ea typeface="FZChaoCuHei-M10" panose="02000000000000000000" charset="-122"/>
                <a:cs typeface="FZChaoCuHei-M10" panose="02000000000000000000" charset="-122"/>
              </a:rPr>
              <a:t>测试</a:t>
            </a:r>
            <a:r>
              <a:rPr lang="en-US" altLang="zh-CN" sz="360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FZChaoCuHei-M10" panose="02000000000000000000" charset="-122"/>
                <a:ea typeface="FZChaoCuHei-M10" panose="02000000000000000000" charset="-122"/>
                <a:cs typeface="FZChaoCuHei-M10" panose="02000000000000000000" charset="-122"/>
              </a:rPr>
              <a:t>)</a:t>
            </a:r>
            <a:endParaRPr lang="en-US" altLang="zh-CN" sz="3600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FZChaoCuHei-M10" panose="02000000000000000000" charset="-122"/>
              <a:ea typeface="FZChaoCuHei-M10" panose="02000000000000000000" charset="-122"/>
              <a:cs typeface="FZChaoCuHei-M10" panose="02000000000000000000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425305" y="5074920"/>
            <a:ext cx="276542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fontAlgn="auto">
              <a:lnSpc>
                <a:spcPts val="2520"/>
              </a:lnSpc>
            </a:pPr>
            <a:r>
              <a:rPr lang="zh-CN" altLang="en-US" sz="1600" b="1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训练数据来自</a:t>
            </a:r>
            <a:r>
              <a:rPr lang="en-US" altLang="zh-CN" sz="1600" b="1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LoveLive </a:t>
            </a:r>
            <a:endParaRPr lang="en-US" altLang="zh-CN" sz="1600" b="1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algn="ctr" fontAlgn="auto">
              <a:lnSpc>
                <a:spcPts val="2520"/>
              </a:lnSpc>
            </a:pPr>
            <a:r>
              <a:rPr lang="en-US" altLang="zh-CN" sz="1600" b="1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1600</a:t>
            </a:r>
            <a:r>
              <a:rPr lang="zh-CN" altLang="en-US" sz="1600" b="1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张人物立绘</a:t>
            </a:r>
            <a:endParaRPr lang="zh-CN" altLang="en-US" sz="1600" b="1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 descr="ll-pc_ne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0" y="986790"/>
            <a:ext cx="12189460" cy="488442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0645" y="1692910"/>
            <a:ext cx="306578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FZChaoCuHei-M10" panose="02000000000000000000" charset="-122"/>
                <a:ea typeface="FZChaoCuHei-M10" panose="02000000000000000000" charset="-122"/>
                <a:cs typeface="FZChaoCuHei-M10" panose="02000000000000000000" charset="-122"/>
              </a:rPr>
              <a:t>在线头像生成</a:t>
            </a:r>
            <a:r>
              <a:rPr lang="en-US" altLang="zh-CN" sz="360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FZChaoCuHei-M10" panose="02000000000000000000" charset="-122"/>
                <a:ea typeface="FZChaoCuHei-M10" panose="02000000000000000000" charset="-122"/>
                <a:cs typeface="FZChaoCuHei-M10" panose="02000000000000000000" charset="-122"/>
              </a:rPr>
              <a:t>:</a:t>
            </a:r>
            <a:endParaRPr lang="zh-CN" altLang="en-US" sz="3600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FZChaoCuHei-M10" panose="02000000000000000000" charset="-122"/>
              <a:ea typeface="FZChaoCuHei-M10" panose="02000000000000000000" charset="-122"/>
              <a:cs typeface="FZChaoCuHei-M10" panose="02000000000000000000" charset="-122"/>
            </a:endParaRPr>
          </a:p>
          <a:p>
            <a:pPr algn="ctr"/>
            <a:r>
              <a:rPr lang="en-US" altLang="zh-CN" sz="360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FZChaoCuHei-M10" panose="02000000000000000000" charset="-122"/>
                <a:ea typeface="FZChaoCuHei-M10" panose="02000000000000000000" charset="-122"/>
                <a:cs typeface="FZChaoCuHei-M10" panose="02000000000000000000" charset="-122"/>
              </a:rPr>
              <a:t>LoveLive!</a:t>
            </a:r>
            <a:endParaRPr lang="en-US" altLang="zh-CN" sz="3600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FZChaoCuHei-M10" panose="02000000000000000000" charset="-122"/>
              <a:ea typeface="FZChaoCuHei-M10" panose="02000000000000000000" charset="-122"/>
              <a:cs typeface="FZChaoCuHei-M10" panose="02000000000000000000" charset="-122"/>
            </a:endParaRPr>
          </a:p>
          <a:p>
            <a:pPr algn="ctr"/>
            <a:r>
              <a:rPr lang="en-US" altLang="zh-CN" sz="360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FZChaoCuHei-M10" panose="02000000000000000000" charset="-122"/>
                <a:ea typeface="FZChaoCuHei-M10" panose="02000000000000000000" charset="-122"/>
                <a:cs typeface="FZChaoCuHei-M10" panose="02000000000000000000" charset="-122"/>
              </a:rPr>
              <a:t>(</a:t>
            </a:r>
            <a:r>
              <a:rPr lang="zh-CN" altLang="en-US" sz="360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FZChaoCuHei-M10" panose="02000000000000000000" charset="-122"/>
                <a:ea typeface="FZChaoCuHei-M10" panose="02000000000000000000" charset="-122"/>
                <a:cs typeface="FZChaoCuHei-M10" panose="02000000000000000000" charset="-122"/>
              </a:rPr>
              <a:t>测试</a:t>
            </a:r>
            <a:r>
              <a:rPr lang="en-US" altLang="zh-CN" sz="360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FZChaoCuHei-M10" panose="02000000000000000000" charset="-122"/>
                <a:ea typeface="FZChaoCuHei-M10" panose="02000000000000000000" charset="-122"/>
                <a:cs typeface="FZChaoCuHei-M10" panose="02000000000000000000" charset="-122"/>
              </a:rPr>
              <a:t>)</a:t>
            </a:r>
            <a:endParaRPr lang="en-US" altLang="zh-CN" sz="3600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FZChaoCuHei-M10" panose="02000000000000000000" charset="-122"/>
              <a:ea typeface="FZChaoCuHei-M10" panose="02000000000000000000" charset="-122"/>
              <a:cs typeface="FZChaoCuHei-M10" panose="02000000000000000000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425305" y="5074920"/>
            <a:ext cx="276542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fontAlgn="auto">
              <a:lnSpc>
                <a:spcPts val="2520"/>
              </a:lnSpc>
            </a:pPr>
            <a:r>
              <a:rPr lang="zh-CN" altLang="en-US" sz="1600" b="1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训练数据来自</a:t>
            </a:r>
            <a:r>
              <a:rPr lang="en-US" altLang="zh-CN" sz="1600" b="1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LoveLive </a:t>
            </a:r>
            <a:endParaRPr lang="en-US" altLang="zh-CN" sz="1600" b="1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algn="ctr" fontAlgn="auto">
              <a:lnSpc>
                <a:spcPts val="2520"/>
              </a:lnSpc>
            </a:pPr>
            <a:r>
              <a:rPr lang="en-US" altLang="zh-CN" sz="1600" b="1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1600</a:t>
            </a:r>
            <a:r>
              <a:rPr lang="zh-CN" altLang="en-US" sz="1600" b="1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张人物立绘</a:t>
            </a:r>
            <a:endParaRPr lang="zh-CN" altLang="en-US" sz="1600" b="1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371</Words>
  <Application>WPS 演示</Application>
  <PresentationFormat>宽屏</PresentationFormat>
  <Paragraphs>57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29" baseType="lpstr">
      <vt:lpstr>Arial</vt:lpstr>
      <vt:lpstr>宋体</vt:lpstr>
      <vt:lpstr>Wingdings</vt:lpstr>
      <vt:lpstr>FZChaoCuHei-M10</vt:lpstr>
      <vt:lpstr>STXihei</vt:lpstr>
      <vt:lpstr>Calibri</vt:lpstr>
      <vt:lpstr>Droid Sans Fallback</vt:lpstr>
      <vt:lpstr>微软雅黑</vt:lpstr>
      <vt:lpstr>宋体</vt:lpstr>
      <vt:lpstr>Arial Unicode MS</vt:lpstr>
      <vt:lpstr>Monotype Corsiva</vt:lpstr>
      <vt:lpstr>Times New Roman</vt:lpstr>
      <vt:lpstr>Droid Sans Tamil</vt:lpstr>
      <vt:lpstr>Droid Sans Mono</vt:lpstr>
      <vt:lpstr>Adobe New Century Schoolbook</vt:lpstr>
      <vt:lpstr>STXingkai</vt:lpstr>
      <vt:lpstr>FZWeiBei-S03</vt:lpstr>
      <vt:lpstr>FZSongS-Extended(SIP)</vt:lpstr>
      <vt:lpstr>FZXiaoBiaoSong-B05</vt:lpstr>
      <vt:lpstr>FZXingKai-S04</vt:lpstr>
      <vt:lpstr>FZXiHeiI-Z08</vt:lpstr>
      <vt:lpstr>STKaiti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why</dc:creator>
  <cp:lastModifiedBy>why</cp:lastModifiedBy>
  <cp:revision>10</cp:revision>
  <dcterms:created xsi:type="dcterms:W3CDTF">2018-08-06T16:50:17Z</dcterms:created>
  <dcterms:modified xsi:type="dcterms:W3CDTF">2018-08-06T16:50:17Z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2052-10.1.0.6634</vt:lpwstr>
  </property>
</Properties>
</file>