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b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" y="-1905"/>
            <a:ext cx="10925810" cy="68618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06115" y="1878965"/>
            <a:ext cx="54692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MAKE YOUR</a:t>
            </a:r>
            <a:endParaRPr lang="en-US" altLang="zh-CN" sz="48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  <a:p>
            <a:pPr algn="ctr"/>
            <a:r>
              <a:rPr lang="en-US" altLang="zh-CN" sz="48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AVATAR</a:t>
            </a:r>
            <a:endParaRPr lang="en-US" altLang="zh-CN" sz="48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  <a:p>
            <a:pPr algn="ctr"/>
            <a:r>
              <a:rPr lang="en-US" altLang="zh-CN" sz="48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WITH AI!</a:t>
            </a:r>
            <a:endParaRPr lang="en-US" altLang="zh-CN" sz="48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9080" y="1173480"/>
            <a:ext cx="27527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Create </a:t>
            </a:r>
            <a:endParaRPr lang="en-US" altLang="zh-CN" sz="3600">
              <a:ln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  <a:p>
            <a:pPr algn="ctr"/>
            <a:r>
              <a:rPr lang="en-US" altLang="zh-CN" sz="360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Anime</a:t>
            </a:r>
            <a:endParaRPr lang="en-US" altLang="zh-CN" sz="3600">
              <a:ln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  <a:p>
            <a:pPr algn="ctr"/>
            <a:r>
              <a:rPr lang="en-US" altLang="zh-CN" sz="360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Avatar</a:t>
            </a:r>
            <a:endParaRPr lang="en-US" altLang="zh-CN" sz="3600">
              <a:ln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65440" y="4093845"/>
            <a:ext cx="27527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  <a:sym typeface="+mn-ea"/>
              </a:rPr>
              <a:t>Image</a:t>
            </a:r>
            <a:endParaRPr lang="en-US" altLang="zh-CN" sz="3600">
              <a:ln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  <a:sym typeface="+mn-ea"/>
            </a:endParaRPr>
          </a:p>
          <a:p>
            <a:pPr algn="ctr"/>
            <a:r>
              <a:rPr lang="en-US" altLang="zh-CN" sz="360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  <a:sym typeface="+mn-ea"/>
              </a:rPr>
              <a:t>Style</a:t>
            </a:r>
            <a:endParaRPr lang="en-US" altLang="zh-CN" sz="3600">
              <a:ln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  <a:p>
            <a:pPr algn="ctr"/>
            <a:r>
              <a:rPr lang="en-US" altLang="zh-CN" sz="360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ZChaoCuHei-M10" panose="02000000000000000000" charset="-122"/>
                <a:ea typeface="FZChaoCuHei-M10" panose="02000000000000000000" charset="-122"/>
              </a:rPr>
              <a:t>Tranfer </a:t>
            </a:r>
            <a:endParaRPr lang="en-US" altLang="zh-CN" sz="3600">
              <a:ln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FZChaoCuHei-M10" panose="02000000000000000000" charset="-122"/>
              <a:ea typeface="FZChaoCuHei-M10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6245" y="2926715"/>
            <a:ext cx="2575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/>
                </a:solidFill>
                <a:latin typeface="STXihei" panose="02010600040101010101" charset="-122"/>
                <a:ea typeface="STXihei" panose="02010600040101010101" charset="-122"/>
              </a:rPr>
              <a:t>使用生成对抗网络</a:t>
            </a:r>
            <a:r>
              <a:rPr lang="en-US" altLang="zh-CN" sz="1600">
                <a:solidFill>
                  <a:schemeClr val="bg1"/>
                </a:solidFill>
                <a:latin typeface="STXihei" panose="02010600040101010101" charset="-122"/>
                <a:ea typeface="STXihei" panose="02010600040101010101" charset="-122"/>
              </a:rPr>
              <a:t>(GAN)</a:t>
            </a:r>
            <a:r>
              <a:rPr lang="zh-CN" altLang="en-US" sz="1600">
                <a:solidFill>
                  <a:schemeClr val="bg1"/>
                </a:solidFill>
                <a:latin typeface="STXihei" panose="02010600040101010101" charset="-122"/>
                <a:ea typeface="STXihei" panose="02010600040101010101" charset="-122"/>
              </a:rPr>
              <a:t>在线生成动漫风格的头像</a:t>
            </a:r>
            <a:endParaRPr lang="zh-CN" altLang="en-US" sz="1600">
              <a:solidFill>
                <a:schemeClr val="bg1"/>
              </a:solidFill>
              <a:latin typeface="STXihei" panose="02010600040101010101" charset="-122"/>
              <a:ea typeface="STXihei" panose="0201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14360" y="3510280"/>
            <a:ext cx="22555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1600">
                <a:solidFill>
                  <a:schemeClr val="bg1"/>
                </a:solidFill>
                <a:latin typeface="STXihei" panose="02010600040101010101" charset="-122"/>
                <a:ea typeface="STXihei" panose="02010600040101010101" charset="-122"/>
              </a:rPr>
              <a:t>上传一张照片图片，在线转换成您想要的风格</a:t>
            </a:r>
            <a:endParaRPr lang="zh-CN" sz="1600">
              <a:solidFill>
                <a:schemeClr val="bg1"/>
              </a:solidFill>
              <a:latin typeface="STXihei" panose="02010600040101010101" charset="-122"/>
              <a:ea typeface="STXihei" panose="0201060004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WPS 演示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FZChaoCuHei-M10</vt:lpstr>
      <vt:lpstr>STXihei</vt:lpstr>
      <vt:lpstr>Calibri</vt:lpstr>
      <vt:lpstr>Droid Sans Fallback</vt:lpstr>
      <vt:lpstr>微软雅黑</vt:lpstr>
      <vt:lpstr>宋体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why</dc:creator>
  <cp:lastModifiedBy>why</cp:lastModifiedBy>
  <cp:revision>7</cp:revision>
  <dcterms:created xsi:type="dcterms:W3CDTF">2018-08-06T09:08:29Z</dcterms:created>
  <dcterms:modified xsi:type="dcterms:W3CDTF">2018-08-06T09:08:29Z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</Properties>
</file>