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1905"/>
            <a:ext cx="10925810" cy="6861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8815" y="1891665"/>
            <a:ext cx="5469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80" y="1173480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Anime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65440" y="4093845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sym typeface="+mn-ea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Style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Tranfer 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6245" y="2926715"/>
            <a:ext cx="2575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4360" y="3510280"/>
            <a:ext cx="2154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ph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2965" y="-1600200"/>
            <a:ext cx="5386070" cy="1005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rot="20700000">
            <a:off x="3172460" y="2150110"/>
            <a:ext cx="584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 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5305" y="-976630"/>
            <a:ext cx="6042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ANIME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3285" y="345440"/>
            <a:ext cx="280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6020" y="5821045"/>
            <a:ext cx="4758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 STYLE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TRANSFER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39640" y="7143115"/>
            <a:ext cx="2712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FZChaoCuHei-M10</vt:lpstr>
      <vt:lpstr>STXihei</vt:lpstr>
      <vt:lpstr>Calibri</vt:lpstr>
      <vt:lpstr>Droid Sans Fallback</vt:lpstr>
      <vt:lpstr>微软雅黑</vt:lpstr>
      <vt:lpstr>宋体</vt:lpstr>
      <vt:lpstr>Arial Unicode MS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why</dc:creator>
  <cp:lastModifiedBy>why</cp:lastModifiedBy>
  <cp:revision>8</cp:revision>
  <dcterms:created xsi:type="dcterms:W3CDTF">2018-08-06T10:08:45Z</dcterms:created>
  <dcterms:modified xsi:type="dcterms:W3CDTF">2018-08-06T10:08:45Z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