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1905"/>
            <a:ext cx="10925810" cy="6861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6115" y="1878965"/>
            <a:ext cx="5469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8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8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8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535" y="407035"/>
            <a:ext cx="27527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Anime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7965" y="4506595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sym typeface="+mn-ea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Style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Tranfer </a:t>
            </a:r>
            <a:endParaRPr lang="en-US" altLang="zh-CN" sz="36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0700" y="2447925"/>
            <a:ext cx="2575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6885" y="3923030"/>
            <a:ext cx="2255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上传一张照片图片，在线转换成您想要的风格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1" baseType="lpstr">
      <vt:lpstr>Arial</vt:lpstr>
      <vt:lpstr>宋体</vt:lpstr>
      <vt:lpstr>Wingdings</vt:lpstr>
      <vt:lpstr>宋体</vt:lpstr>
      <vt:lpstr>Arial Unicode MS</vt:lpstr>
      <vt:lpstr>Calibri</vt:lpstr>
      <vt:lpstr>Droid Sans Fallback</vt:lpstr>
      <vt:lpstr>微软雅黑</vt:lpstr>
      <vt:lpstr>B&amp;H LucidaBright</vt:lpstr>
      <vt:lpstr>Bitstream Vera Sans Mono</vt:lpstr>
      <vt:lpstr>Bookman Old Style</vt:lpstr>
      <vt:lpstr>Book Antiqua</vt:lpstr>
      <vt:lpstr>Lucida Handwriting</vt:lpstr>
      <vt:lpstr>Liberation Mono</vt:lpstr>
      <vt:lpstr>Impact</vt:lpstr>
      <vt:lpstr>Juice ITC</vt:lpstr>
      <vt:lpstr>Likhan</vt:lpstr>
      <vt:lpstr>MS Reference Sans Serif</vt:lpstr>
      <vt:lpstr>Monotype Corsiva</vt:lpstr>
      <vt:lpstr>MS Reference Specialty</vt:lpstr>
      <vt:lpstr>Nimbus Mono PS</vt:lpstr>
      <vt:lpstr>Noto Sans Anatolian Hieroglyphs</vt:lpstr>
      <vt:lpstr>Tempus Sans ITC</vt:lpstr>
      <vt:lpstr>TAMu_Maduram</vt:lpstr>
      <vt:lpstr>TAMu_Kalyani</vt:lpstr>
      <vt:lpstr>STXinwei</vt:lpstr>
      <vt:lpstr>STXingkai</vt:lpstr>
      <vt:lpstr>STLiti</vt:lpstr>
      <vt:lpstr>Segoe Print</vt:lpstr>
      <vt:lpstr>Pristina</vt:lpstr>
      <vt:lpstr>Papyrus</vt:lpstr>
      <vt:lpstr>P052</vt:lpstr>
      <vt:lpstr>Noto Serif Sinhala</vt:lpstr>
      <vt:lpstr>Segoe Script</vt:lpstr>
      <vt:lpstr>Sans Serif</vt:lpstr>
      <vt:lpstr>Pothana2000</vt:lpstr>
      <vt:lpstr>STSong</vt:lpstr>
      <vt:lpstr>TAMu_Kadambri</vt:lpstr>
      <vt:lpstr>Times New Roman</vt:lpstr>
      <vt:lpstr>Webdings</vt:lpstr>
      <vt:lpstr>Trebuchet MS</vt:lpstr>
      <vt:lpstr>Wingdings 3</vt:lpstr>
      <vt:lpstr>STCaiyun</vt:lpstr>
      <vt:lpstr>STHupo</vt:lpstr>
      <vt:lpstr>orya</vt:lpstr>
      <vt:lpstr>Noto Serif Tamil</vt:lpstr>
      <vt:lpstr>Noto Serif Lao</vt:lpstr>
      <vt:lpstr>Noto Serif Khmer</vt:lpstr>
      <vt:lpstr>Noto Serif Georgian</vt:lpstr>
      <vt:lpstr>Noto Serif Display</vt:lpstr>
      <vt:lpstr>Noto Sans Telugu UI</vt:lpstr>
      <vt:lpstr>Lucida Sans Unicode</vt:lpstr>
      <vt:lpstr>FZChaoCuHei-M10</vt:lpstr>
      <vt:lpstr>B&amp;H LucidaTypewriter</vt:lpstr>
      <vt:lpstr>Bahnschrift</vt:lpstr>
      <vt:lpstr>STXihei</vt:lpstr>
      <vt:lpstr>URW Gothic</vt:lpstr>
      <vt:lpstr>C059</vt:lpstr>
      <vt:lpstr>Verdana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why</dc:creator>
  <cp:lastModifiedBy>why</cp:lastModifiedBy>
  <cp:revision>5</cp:revision>
  <dcterms:created xsi:type="dcterms:W3CDTF">2018-08-06T08:31:40Z</dcterms:created>
  <dcterms:modified xsi:type="dcterms:W3CDTF">2018-08-06T08:31:40Z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