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F2F6-D4F9-49FB-88F7-2FD9807AB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F5396-0FB2-4289-A9F6-692E9D2AF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AD3E8-2C4B-4E5B-94DE-BF699CCB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7907B-5B52-4B84-9FEF-51609DB2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A2019-75A5-4814-9DFD-9FF787DF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0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CCFCE-20C2-4726-81AE-5F84C049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304E1-2894-4C9C-8457-B5905A187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F5128-FC74-41B3-AD34-249CEFE6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802DC-21C5-41EA-8E43-0B0FDB2A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C6086-ADBF-469B-901B-12790B5E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9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83A9E8-29BD-4E8F-9691-AA5395C9B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0E814-4778-433F-8B66-4F8636FD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30E1A-F5A1-4FD3-90A8-7C18A8BD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C57C0-5037-41C7-AE46-F6C7872E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E65DC-2AC5-4A33-9888-8E4391AA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9357F-172B-4A72-ABF0-5CCBF4B7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0171E-B7EC-4CF1-A87A-5A2CD4C6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4F8A7-7C22-436D-B938-E5D7E0A4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06D06-CA9D-4593-B874-ADE0EAFB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67936-258C-44C6-A28D-1ECA3A11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59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8F3B1-CC33-42DC-BEBB-273AD0D5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4F3CB-3083-4FC5-9A40-0299C5BF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26A5C-F6FE-4545-B61B-91382851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E70B0-6A81-451F-93C2-CAB47D04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A4C3D-AB2F-48C4-8443-22F0337D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1E91C-F209-4C24-909D-44186C23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0D75C-AD13-45E2-AE8A-B4F363CD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512BE-F778-4477-BBB7-FC9531FC6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C396D-3E1E-46C4-A712-73188565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850E5-F609-4573-9B8F-042FB8F6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2C96B-F8C5-4E9D-AFAE-D2D40E3B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CB21E-4562-4FDF-BFD1-A0C80A7B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DD831-A308-453E-96EF-BB94063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88CF1-9592-4550-A7B3-50AFFAF2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B57B4F-EA1F-4358-8098-E532C839C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22FBAE-5C0D-4D6B-8C84-17A03DED8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D334B9-89A0-4912-BE57-FA00F482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C234EE-B6FE-4F88-A85B-334A364E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27D65-B9AE-44D6-9DDA-DE9C18B0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1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381E8-DFB4-46F1-9E94-801E905D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17A32-48C1-41FE-8185-8CAB920B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D30679-93CA-4BBC-96E5-4042BA98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BB39E6-00C0-4260-89E0-CBFC6DA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3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95AAC2-F48B-41A0-8959-2B24377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9EF5B5-9451-4401-98C3-00675A8E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81EDF-1DE3-4CB2-9F2E-95C0DBBF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2CBEF-98D0-4CAB-A397-1B292A0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8A94C-C5B6-43AC-A1B4-3B5B4824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DB852-1164-4FC4-B58B-DEFDE278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305BB-324D-430F-A9EF-06178A3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E874C-DD5D-4B56-8C86-7870A4D5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CD8A1-0CEF-41C4-B409-07D16341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AF0B-94A1-4FE6-A704-FBC330C5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43D09E-4CB0-4237-9923-ACC4A1138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540BC-43C3-44AB-A75E-6333EC004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3585D-262F-4B86-8DB8-5F9A6354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C5A7C-B2B0-4A00-AB3C-D4D8EF4C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F78A0-D07E-4EA6-B185-F7E28316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3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A334BE-688D-43C5-99A5-E23DB981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31199-B4CB-496E-A9BB-1E3B7663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74D6B-6055-4FBE-9D7C-3DF1561E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3C22-142A-4CB7-9E9A-7A81C725B8A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03522-0208-4750-8C00-31561B711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4224A-2305-478F-8329-82A1BFCE5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290E-B552-4C1B-88BE-FC01E5D02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8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FA5935-860A-48A1-983F-3D38BA19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88FFFA-471F-4D2C-89F9-8236744670A8}"/>
              </a:ext>
            </a:extLst>
          </p:cNvPr>
          <p:cNvSpPr txBox="1"/>
          <p:nvPr/>
        </p:nvSpPr>
        <p:spPr>
          <a:xfrm>
            <a:off x="565999" y="261878"/>
            <a:ext cx="11059999" cy="4247317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7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石榴券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2564EC-4FA1-47F5-B3A9-77D8B4888713}"/>
              </a:ext>
            </a:extLst>
          </p:cNvPr>
          <p:cNvSpPr txBox="1"/>
          <p:nvPr/>
        </p:nvSpPr>
        <p:spPr>
          <a:xfrm>
            <a:off x="192294" y="4771073"/>
            <a:ext cx="11807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/>
              <a:t>2024</a:t>
            </a:r>
            <a:r>
              <a:rPr lang="zh-CN" altLang="en-US" sz="4000" dirty="0"/>
              <a:t>届</a:t>
            </a:r>
            <a:r>
              <a:rPr lang="en-US" altLang="zh-CN" sz="4000" dirty="0"/>
              <a:t>6</a:t>
            </a:r>
            <a:r>
              <a:rPr lang="zh-CN" altLang="en-US" sz="4000" dirty="0"/>
              <a:t>班发行 </a:t>
            </a:r>
            <a:endParaRPr lang="en-US" altLang="zh-CN" sz="4000" dirty="0"/>
          </a:p>
          <a:p>
            <a:pPr algn="r"/>
            <a:r>
              <a:rPr lang="zh-CN" altLang="en-US" sz="4000" dirty="0"/>
              <a:t>有效期至</a:t>
            </a:r>
            <a:r>
              <a:rPr lang="en-US" altLang="zh-CN" sz="4000" dirty="0"/>
              <a:t>2021</a:t>
            </a:r>
            <a:r>
              <a:rPr lang="zh-CN" altLang="en-US" sz="4000" dirty="0"/>
              <a:t>年</a:t>
            </a:r>
            <a:r>
              <a:rPr lang="en-US" altLang="zh-CN" sz="4000" dirty="0"/>
              <a:t>6</a:t>
            </a:r>
            <a:r>
              <a:rPr lang="zh-CN" altLang="en-US" sz="4000" dirty="0"/>
              <a:t>月</a:t>
            </a:r>
            <a:r>
              <a:rPr lang="en-US" altLang="zh-CN" sz="4000" dirty="0"/>
              <a:t>19</a:t>
            </a:r>
            <a:r>
              <a:rPr lang="zh-CN" altLang="en-US" sz="4000" dirty="0"/>
              <a:t>日 </a:t>
            </a:r>
            <a:endParaRPr lang="en-US" altLang="zh-CN" sz="4000" dirty="0"/>
          </a:p>
          <a:p>
            <a:pPr algn="r"/>
            <a:r>
              <a:rPr lang="zh-CN" altLang="en-US" sz="4000"/>
              <a:t>该券盖章</a:t>
            </a:r>
            <a:r>
              <a:rPr lang="zh-CN" altLang="en-US" sz="4000" dirty="0"/>
              <a:t>后有效</a:t>
            </a:r>
          </a:p>
        </p:txBody>
      </p:sp>
    </p:spTree>
    <p:extLst>
      <p:ext uri="{BB962C8B-B14F-4D97-AF65-F5344CB8AC3E}">
        <p14:creationId xmlns:p14="http://schemas.microsoft.com/office/powerpoint/2010/main" val="225226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华文中宋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Liquan</dc:creator>
  <cp:lastModifiedBy>Li Liquan</cp:lastModifiedBy>
  <cp:revision>4</cp:revision>
  <dcterms:created xsi:type="dcterms:W3CDTF">2021-05-18T13:44:34Z</dcterms:created>
  <dcterms:modified xsi:type="dcterms:W3CDTF">2021-05-18T13:54:27Z</dcterms:modified>
</cp:coreProperties>
</file>