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 사이언스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0518" y="1420386"/>
            <a:ext cx="6921080" cy="4929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606" y="1600200"/>
            <a:ext cx="10470787" cy="2179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606" y="3779709"/>
            <a:ext cx="10470787" cy="2751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이상치 제거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10972798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>
                <a:ea typeface="맑은 고딕"/>
              </a:rPr>
              <a:t>집주인의 중앙값, 집값의 중앙값이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제한 값에 몰림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44225"/>
            <a:ext cx="4066798" cy="39695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8171" y="1409524"/>
            <a:ext cx="4214225" cy="403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해당 구간 제거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3335"/>
            <a:ext cx="3977984" cy="40313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04412" y="1478111"/>
            <a:ext cx="3977984" cy="3901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맑은 고딕"/>
              </a:rPr>
              <a:t>2.</a:t>
            </a:r>
            <a:r>
              <a:rPr lang="ko-KR" altLang="en-US" dirty="0">
                <a:ea typeface="맑은 고딕"/>
              </a:rPr>
              <a:t>카테고리 피처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624793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ko-KR" altLang="en-US" sz="2800" dirty="0">
                <a:ea typeface="맑은 고딕"/>
              </a:rPr>
              <a:t>카테고리 값끼리 서로 유사도가 없음</a:t>
            </a:r>
            <a:br>
              <a:rPr lang="ko-KR" altLang="en-US" sz="2800" dirty="0">
                <a:ea typeface="맑은 고딕"/>
              </a:rPr>
            </a:br>
            <a:br>
              <a:rPr lang="ko-KR" altLang="en-US" sz="2800" dirty="0">
                <a:ea typeface="맑은 고딕"/>
              </a:rPr>
            </a:br>
            <a:endParaRPr lang="ko-KR" altLang="en-US" sz="2800" dirty="0">
              <a:ea typeface="맑은 고딕"/>
            </a:endParaRPr>
          </a:p>
          <a:p>
            <a:pPr>
              <a:defRPr/>
            </a:pPr>
            <a:r>
              <a:rPr lang="ko-KR" altLang="en-US" sz="2400" dirty="0">
                <a:ea typeface="맑은 고딕"/>
              </a:rPr>
              <a:t>카테고리 타입인 </a:t>
            </a:r>
            <a:r>
              <a:rPr lang="ko-KR" altLang="en-US" sz="2400" dirty="0" err="1">
                <a:ea typeface="맑은 고딕"/>
              </a:rPr>
              <a:t>ocean_proximity를</a:t>
            </a:r>
            <a:br>
              <a:rPr lang="ko-KR" altLang="en-US" sz="2400" dirty="0">
                <a:ea typeface="맑은 고딕"/>
              </a:rPr>
            </a:br>
            <a:r>
              <a:rPr lang="ko-KR" altLang="en-US" sz="2400" dirty="0">
                <a:ea typeface="맑은 고딕"/>
              </a:rPr>
              <a:t>원-핫 인코더(One-</a:t>
            </a:r>
            <a:r>
              <a:rPr lang="ko-KR" altLang="en-US" sz="2400" dirty="0" err="1">
                <a:ea typeface="맑은 고딕"/>
              </a:rPr>
              <a:t>hot</a:t>
            </a:r>
            <a:r>
              <a:rPr lang="ko-KR" altLang="en-US" sz="2400" dirty="0">
                <a:ea typeface="맑은 고딕"/>
              </a:rPr>
              <a:t> </a:t>
            </a:r>
            <a:r>
              <a:rPr lang="ko-KR" altLang="en-US" sz="2400" dirty="0" err="1">
                <a:ea typeface="맑은 고딕"/>
              </a:rPr>
              <a:t>encoder</a:t>
            </a:r>
            <a:r>
              <a:rPr lang="ko-KR" altLang="en-US" sz="2400" dirty="0">
                <a:ea typeface="맑은 고딕"/>
              </a:rPr>
              <a:t>)로 변환</a:t>
            </a:r>
            <a:endParaRPr lang="ko-KR" sz="2400"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7537" y="1709410"/>
            <a:ext cx="5334462" cy="430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데이터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ko-KR" altLang="en-US" dirty="0">
                <a:ea typeface="맑은 고딕"/>
              </a:rPr>
              <a:t>각 특징 별 단위가 다르고 불규칙한 부분(특이치)가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많으므로 특이치에 비교적 약한 </a:t>
            </a:r>
            <a:r>
              <a:rPr lang="ko-KR" altLang="en-US" dirty="0" err="1">
                <a:ea typeface="맑은 고딕"/>
              </a:rPr>
              <a:t>MinMaxScaler대신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StandardScaler</a:t>
            </a:r>
            <a:r>
              <a:rPr lang="ko-KR" altLang="en-US" dirty="0">
                <a:ea typeface="맑은 고딕"/>
              </a:rPr>
              <a:t> 사용</a:t>
            </a:r>
            <a:endParaRPr lang="ko-KR"/>
          </a:p>
          <a:p>
            <a:pPr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115" y="3588487"/>
            <a:ext cx="11509745" cy="2243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결측치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95421"/>
            <a:ext cx="12192000" cy="4922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결측치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54864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ko-KR" altLang="en-US" sz="2200" err="1">
                <a:ea typeface="맑은 고딕"/>
              </a:rPr>
              <a:t>결측치</a:t>
            </a:r>
            <a:r>
              <a:rPr lang="ko-KR" altLang="en-US" sz="2200" dirty="0">
                <a:ea typeface="맑은 고딕"/>
              </a:rPr>
              <a:t>(</a:t>
            </a:r>
            <a:r>
              <a:rPr lang="ko-KR" altLang="en-US" sz="2200" err="1">
                <a:ea typeface="맑은 고딕"/>
              </a:rPr>
              <a:t>Missing_Value</a:t>
            </a:r>
            <a:r>
              <a:rPr lang="ko-KR" altLang="en-US" sz="2200" dirty="0">
                <a:ea typeface="맑은 고딕"/>
              </a:rPr>
              <a:t>)</a:t>
            </a:r>
            <a:r>
              <a:rPr lang="ko-KR" altLang="en-US" sz="2200" err="1">
                <a:ea typeface="맑은 고딕"/>
              </a:rPr>
              <a:t>를</a:t>
            </a:r>
            <a:r>
              <a:rPr lang="ko-KR" altLang="en-US" sz="2200" dirty="0">
                <a:ea typeface="맑은 고딕"/>
              </a:rPr>
              <a:t> 지우기에는</a:t>
            </a:r>
            <a:br>
              <a:rPr lang="ko-KR" altLang="en-US" sz="2200" dirty="0">
                <a:ea typeface="맑은 고딕"/>
              </a:rPr>
            </a:br>
            <a:r>
              <a:rPr lang="ko-KR" altLang="en-US" sz="2200" dirty="0">
                <a:ea typeface="맑은 고딕"/>
              </a:rPr>
              <a:t>데이터가 많고 직접 다른 값을 넣기에는 데이터 간의 패턴이 불규칙함</a:t>
            </a:r>
            <a:br>
              <a:rPr lang="ko-KR" altLang="en-US" dirty="0">
                <a:ea typeface="맑은 고딕"/>
              </a:rPr>
            </a:br>
            <a:r>
              <a:rPr lang="ko-KR" altLang="en-US" sz="1400" dirty="0">
                <a:ea typeface="맑은 고딕"/>
              </a:rPr>
              <a:t>(이전 값, 이후 값 넣기는 의미가 없다고 판단 또한 그래프를 보면 알 수 있듯 0을 넣기에는 해당 값을 가지는 데이터가 적음으로 배제)</a:t>
            </a:r>
            <a:endParaRPr lang="ko-KR" sz="1400">
              <a:ea typeface="맑은 고딕"/>
            </a:endParaRPr>
          </a:p>
          <a:p>
            <a:pPr>
              <a:defRPr/>
            </a:pPr>
            <a:endParaRPr lang="ko-KR" altLang="en-US" sz="1400" dirty="0">
              <a:ea typeface="맑은 고딕"/>
            </a:endParaRPr>
          </a:p>
          <a:p>
            <a:pPr>
              <a:defRPr/>
            </a:pPr>
            <a:endParaRPr lang="ko-KR" altLang="en-US" sz="1400" dirty="0">
              <a:ea typeface="맑은 고딕"/>
            </a:endParaRPr>
          </a:p>
          <a:p>
            <a:pPr>
              <a:defRPr/>
            </a:pPr>
            <a:r>
              <a:rPr lang="ko-KR" altLang="en-US" sz="2200" dirty="0">
                <a:ea typeface="맑은 고딕"/>
              </a:rPr>
              <a:t>그러나 표준편차가 비교적 적고</a:t>
            </a:r>
            <a:br>
              <a:rPr lang="ko-KR" altLang="en-US" sz="2200" dirty="0">
                <a:ea typeface="맑은 고딕"/>
              </a:rPr>
            </a:br>
            <a:r>
              <a:rPr lang="ko-KR" altLang="en-US" sz="2200" dirty="0">
                <a:ea typeface="맑은 고딕"/>
              </a:rPr>
              <a:t>이상치의 영향을 적게 받을 수 있는</a:t>
            </a:r>
            <a:br>
              <a:rPr lang="ko-KR" altLang="en-US" sz="2200" dirty="0">
                <a:ea typeface="맑은 고딕"/>
              </a:rPr>
            </a:br>
            <a:r>
              <a:rPr lang="ko-KR" altLang="en-US" sz="2200" dirty="0">
                <a:ea typeface="맑은 고딕"/>
              </a:rPr>
              <a:t>중앙값이 적절하다고 판단.</a:t>
            </a:r>
            <a:endParaRPr lang="ko-KR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01522" y="1409524"/>
            <a:ext cx="4214225" cy="403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</ep:Words>
  <ep:PresentationFormat>와이드스크린</ep:PresentationFormat>
  <ep:Paragraphs>17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데이터 사이언스</vt:lpstr>
      <vt:lpstr>데이터 확인</vt:lpstr>
      <vt:lpstr>1.이상치 제거</vt:lpstr>
      <vt:lpstr>집주인의 중앙값, 집값의 중앙값이 제한 값에 몰림</vt:lpstr>
      <vt:lpstr>해당 구간 제거</vt:lpstr>
      <vt:lpstr>2.카테고리 피처 변환</vt:lpstr>
      <vt:lpstr>3.데이터 정규화</vt:lpstr>
      <vt:lpstr>4.결측치 확인</vt:lpstr>
      <vt:lpstr>결측치 처리</vt:lpstr>
      <vt:lpstr>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2023-11-07T04:46:15.000</dcterms:created>
  <dc:creator>creep</dc:creator>
  <cp:lastModifiedBy>creep</cp:lastModifiedBy>
  <dcterms:modified xsi:type="dcterms:W3CDTF">2023-11-09T04:45:31.962</dcterms:modified>
  <cp:revision>74</cp:revision>
  <dc:title>데이터 사이언스</dc:title>
  <cp:version>1000.0100.01</cp:version>
</cp:coreProperties>
</file>