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35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slide" Target="slides/slide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38E0F7-30A7-4D16-AC44-953E28A7D2D4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19053E1-3744-4C25-94B2-D0DAA4F519BE}">
      <dgm:prSet/>
      <dgm:spPr/>
      <dgm:t>
        <a:bodyPr/>
        <a:lstStyle/>
        <a:p>
          <a:r>
            <a:rPr lang="en-US" dirty="0" err="1"/>
            <a:t>Googlenet</a:t>
          </a:r>
        </a:p>
      </dgm:t>
    </dgm:pt>
    <dgm:pt modelId="{0DF34472-DA02-44A9-BA68-603239D39D65}" type="parTrans" cxnId="{1EEFDC6D-6F77-4328-9A1B-2BE111AD005D}">
      <dgm:prSet/>
      <dgm:spPr/>
      <dgm:t>
        <a:bodyPr/>
        <a:lstStyle/>
        <a:p>
          <a:endParaRPr lang="en-US"/>
        </a:p>
      </dgm:t>
    </dgm:pt>
    <dgm:pt modelId="{C22AABCC-F3A6-44BC-A2B8-1657F9570B0A}" type="sibTrans" cxnId="{1EEFDC6D-6F77-4328-9A1B-2BE111AD005D}">
      <dgm:prSet/>
      <dgm:spPr/>
      <dgm:t>
        <a:bodyPr/>
        <a:lstStyle/>
        <a:p>
          <a:endParaRPr lang="en-US"/>
        </a:p>
      </dgm:t>
    </dgm:pt>
    <dgm:pt modelId="{2EADBAA5-B75C-41DB-9114-8BE0DC838176}">
      <dgm:prSet/>
      <dgm:spPr/>
      <dgm:t>
        <a:bodyPr/>
        <a:lstStyle/>
        <a:p>
          <a:r>
            <a:rPr lang="en-US" dirty="0"/>
            <a:t>Vgg16</a:t>
          </a:r>
        </a:p>
      </dgm:t>
    </dgm:pt>
    <dgm:pt modelId="{B152E477-45E3-40BE-845B-6B887CA7D6C8}" type="parTrans" cxnId="{7BA1A8A3-A9B5-4A53-BBE3-A4F7D5B915F4}">
      <dgm:prSet/>
      <dgm:spPr/>
      <dgm:t>
        <a:bodyPr/>
        <a:lstStyle/>
        <a:p>
          <a:endParaRPr lang="en-US"/>
        </a:p>
      </dgm:t>
    </dgm:pt>
    <dgm:pt modelId="{7C8AE146-4B20-42CC-ABC6-184930A6CB96}" type="sibTrans" cxnId="{7BA1A8A3-A9B5-4A53-BBE3-A4F7D5B915F4}">
      <dgm:prSet/>
      <dgm:spPr/>
      <dgm:t>
        <a:bodyPr/>
        <a:lstStyle/>
        <a:p>
          <a:endParaRPr lang="en-US"/>
        </a:p>
      </dgm:t>
    </dgm:pt>
    <dgm:pt modelId="{30DD2A56-FADF-4A00-97C6-FC70D37D0AF5}">
      <dgm:prSet/>
      <dgm:spPr/>
      <dgm:t>
        <a:bodyPr/>
        <a:lstStyle/>
        <a:p>
          <a:r>
            <a:rPr lang="en-US" dirty="0"/>
            <a:t>Vgg19</a:t>
          </a:r>
        </a:p>
      </dgm:t>
    </dgm:pt>
    <dgm:pt modelId="{F0F13290-6FCA-4D0E-9BCD-4152EA0CFEB3}" type="parTrans" cxnId="{83DBCFF2-85EB-4618-B3BB-F87D277B626E}">
      <dgm:prSet/>
      <dgm:spPr/>
      <dgm:t>
        <a:bodyPr/>
        <a:lstStyle/>
        <a:p>
          <a:endParaRPr lang="en-US"/>
        </a:p>
      </dgm:t>
    </dgm:pt>
    <dgm:pt modelId="{E92DB623-9E68-4E27-B641-C03B9019C1BA}" type="sibTrans" cxnId="{83DBCFF2-85EB-4618-B3BB-F87D277B626E}">
      <dgm:prSet/>
      <dgm:spPr/>
      <dgm:t>
        <a:bodyPr/>
        <a:lstStyle/>
        <a:p>
          <a:endParaRPr lang="en-US"/>
        </a:p>
      </dgm:t>
    </dgm:pt>
    <dgm:pt modelId="{B8110EAA-7A80-4B2D-81CE-441218D4D4EB}">
      <dgm:prSet/>
      <dgm:spPr/>
      <dgm:t>
        <a:bodyPr/>
        <a:lstStyle/>
        <a:p>
          <a:r>
            <a:rPr lang="ko-KR" dirty="0"/>
            <a:t>Resnet50</a:t>
          </a:r>
          <a:endParaRPr lang="en-US" dirty="0"/>
        </a:p>
      </dgm:t>
    </dgm:pt>
    <dgm:pt modelId="{6BEC7A6A-7228-4D6B-BF60-B615919F29B0}" type="parTrans" cxnId="{1903D959-FD2F-479D-9DCF-F06141E664A3}">
      <dgm:prSet/>
      <dgm:spPr/>
      <dgm:t>
        <a:bodyPr/>
        <a:lstStyle/>
        <a:p>
          <a:endParaRPr lang="en-US"/>
        </a:p>
      </dgm:t>
    </dgm:pt>
    <dgm:pt modelId="{A9F01F71-A18B-40F7-9AA7-079D1E6539D9}" type="sibTrans" cxnId="{1903D959-FD2F-479D-9DCF-F06141E664A3}">
      <dgm:prSet/>
      <dgm:spPr/>
      <dgm:t>
        <a:bodyPr/>
        <a:lstStyle/>
        <a:p>
          <a:endParaRPr lang="en-US"/>
        </a:p>
      </dgm:t>
    </dgm:pt>
    <dgm:pt modelId="{1C5176F7-484E-4A2E-BFF0-8CBB8661E76E}">
      <dgm:prSet/>
      <dgm:spPr/>
      <dgm:t>
        <a:bodyPr/>
        <a:lstStyle/>
        <a:p>
          <a:r>
            <a:rPr lang="en-US" dirty="0"/>
            <a:t>Resnet50v2</a:t>
          </a:r>
        </a:p>
      </dgm:t>
    </dgm:pt>
    <dgm:pt modelId="{867DF087-74AA-4EDC-889B-652DC843F697}" type="parTrans" cxnId="{182764EB-396A-4955-B7BF-5A3BABF591DB}">
      <dgm:prSet/>
      <dgm:spPr/>
      <dgm:t>
        <a:bodyPr/>
        <a:lstStyle/>
        <a:p>
          <a:endParaRPr lang="en-US"/>
        </a:p>
      </dgm:t>
    </dgm:pt>
    <dgm:pt modelId="{6EBD4CCD-0CFF-4E6D-B7C6-8E3ECE891DBD}" type="sibTrans" cxnId="{182764EB-396A-4955-B7BF-5A3BABF591DB}">
      <dgm:prSet/>
      <dgm:spPr/>
      <dgm:t>
        <a:bodyPr/>
        <a:lstStyle/>
        <a:p>
          <a:endParaRPr lang="en-US"/>
        </a:p>
      </dgm:t>
    </dgm:pt>
    <dgm:pt modelId="{18D65DA7-BCBD-4CFF-B514-4DF8B44BD42D}">
      <dgm:prSet/>
      <dgm:spPr/>
      <dgm:t>
        <a:bodyPr/>
        <a:lstStyle/>
        <a:p>
          <a:r>
            <a:rPr lang="en-US" dirty="0"/>
            <a:t>Resnet101</a:t>
          </a:r>
        </a:p>
      </dgm:t>
    </dgm:pt>
    <dgm:pt modelId="{9278AEFC-D885-4211-B815-B3542EAE3788}" type="parTrans" cxnId="{0DCE9EBB-F9D2-47FF-8B11-E8DB62F6015E}">
      <dgm:prSet/>
      <dgm:spPr/>
      <dgm:t>
        <a:bodyPr/>
        <a:lstStyle/>
        <a:p>
          <a:endParaRPr lang="en-US"/>
        </a:p>
      </dgm:t>
    </dgm:pt>
    <dgm:pt modelId="{90FE929E-657A-484A-9DF9-8CAE45D4C61B}" type="sibTrans" cxnId="{0DCE9EBB-F9D2-47FF-8B11-E8DB62F6015E}">
      <dgm:prSet/>
      <dgm:spPr/>
      <dgm:t>
        <a:bodyPr/>
        <a:lstStyle/>
        <a:p>
          <a:endParaRPr lang="en-US"/>
        </a:p>
      </dgm:t>
    </dgm:pt>
    <dgm:pt modelId="{FACAA9B7-7EC8-4DEF-9162-13D0E7FD4827}">
      <dgm:prSet/>
      <dgm:spPr/>
      <dgm:t>
        <a:bodyPr/>
        <a:lstStyle/>
        <a:p>
          <a:r>
            <a:rPr lang="en-US" dirty="0"/>
            <a:t>Resnet101v2</a:t>
          </a:r>
        </a:p>
      </dgm:t>
    </dgm:pt>
    <dgm:pt modelId="{AE39363C-7442-48E0-B1CD-FEC138C04A05}" type="parTrans" cxnId="{9503CC2A-B8AC-4C08-8014-B17544C7E3CF}">
      <dgm:prSet/>
      <dgm:spPr/>
      <dgm:t>
        <a:bodyPr/>
        <a:lstStyle/>
        <a:p>
          <a:endParaRPr lang="en-US"/>
        </a:p>
      </dgm:t>
    </dgm:pt>
    <dgm:pt modelId="{187753CD-2A02-493E-9E69-85F0543AF8B7}" type="sibTrans" cxnId="{9503CC2A-B8AC-4C08-8014-B17544C7E3CF}">
      <dgm:prSet/>
      <dgm:spPr/>
      <dgm:t>
        <a:bodyPr/>
        <a:lstStyle/>
        <a:p>
          <a:endParaRPr lang="en-US"/>
        </a:p>
      </dgm:t>
    </dgm:pt>
    <dgm:pt modelId="{63C5DA98-32D4-4669-9F37-57BDA7ED0E7E}">
      <dgm:prSet/>
      <dgm:spPr/>
      <dgm:t>
        <a:bodyPr/>
        <a:lstStyle/>
        <a:p>
          <a:r>
            <a:rPr lang="en-US" dirty="0"/>
            <a:t>Resnet152</a:t>
          </a:r>
        </a:p>
      </dgm:t>
    </dgm:pt>
    <dgm:pt modelId="{6B8E05D2-5D1A-4A96-9CAB-8291B321DA7B}" type="parTrans" cxnId="{622AFFE3-7EE6-423F-8DD5-DF52ADD5BC9F}">
      <dgm:prSet/>
      <dgm:spPr/>
      <dgm:t>
        <a:bodyPr/>
        <a:lstStyle/>
        <a:p>
          <a:endParaRPr lang="en-US"/>
        </a:p>
      </dgm:t>
    </dgm:pt>
    <dgm:pt modelId="{6AB01429-6061-43F2-AA92-F7C2B4F37B6E}" type="sibTrans" cxnId="{622AFFE3-7EE6-423F-8DD5-DF52ADD5BC9F}">
      <dgm:prSet/>
      <dgm:spPr/>
      <dgm:t>
        <a:bodyPr/>
        <a:lstStyle/>
        <a:p>
          <a:endParaRPr lang="en-US"/>
        </a:p>
      </dgm:t>
    </dgm:pt>
    <dgm:pt modelId="{C2C789B5-0DCD-4561-9DEC-2F03BCF3B00A}">
      <dgm:prSet/>
      <dgm:spPr/>
      <dgm:t>
        <a:bodyPr/>
        <a:lstStyle/>
        <a:p>
          <a:r>
            <a:rPr lang="en-US" dirty="0"/>
            <a:t>Resnet152v2</a:t>
          </a:r>
        </a:p>
      </dgm:t>
    </dgm:pt>
    <dgm:pt modelId="{64B6598D-D74E-4328-AD2C-04138626E4AF}" type="parTrans" cxnId="{924A0E77-7D3D-47EC-A67D-80694DD5F2C1}">
      <dgm:prSet/>
      <dgm:spPr/>
      <dgm:t>
        <a:bodyPr/>
        <a:lstStyle/>
        <a:p>
          <a:endParaRPr lang="en-US"/>
        </a:p>
      </dgm:t>
    </dgm:pt>
    <dgm:pt modelId="{EC336F59-6569-481E-B599-5437E189FA7A}" type="sibTrans" cxnId="{924A0E77-7D3D-47EC-A67D-80694DD5F2C1}">
      <dgm:prSet/>
      <dgm:spPr/>
      <dgm:t>
        <a:bodyPr/>
        <a:lstStyle/>
        <a:p>
          <a:endParaRPr lang="en-US"/>
        </a:p>
      </dgm:t>
    </dgm:pt>
    <dgm:pt modelId="{0CDA486C-90B1-46DC-A7AD-C3D4BD8FFB2B}" type="pres">
      <dgm:prSet presAssocID="{EF38E0F7-30A7-4D16-AC44-953E28A7D2D4}" presName="diagram" presStyleCnt="0">
        <dgm:presLayoutVars>
          <dgm:dir/>
          <dgm:resizeHandles val="exact"/>
        </dgm:presLayoutVars>
      </dgm:prSet>
      <dgm:spPr/>
    </dgm:pt>
    <dgm:pt modelId="{DCEA7FC7-ADDF-4655-936E-4897ED11946B}" type="pres">
      <dgm:prSet presAssocID="{F19053E1-3744-4C25-94B2-D0DAA4F519BE}" presName="node" presStyleLbl="node1" presStyleIdx="0" presStyleCnt="9">
        <dgm:presLayoutVars>
          <dgm:bulletEnabled val="1"/>
        </dgm:presLayoutVars>
      </dgm:prSet>
      <dgm:spPr/>
    </dgm:pt>
    <dgm:pt modelId="{485F471C-3397-4632-8D00-CB4C5A52A5CE}" type="pres">
      <dgm:prSet presAssocID="{C22AABCC-F3A6-44BC-A2B8-1657F9570B0A}" presName="sibTrans" presStyleCnt="0"/>
      <dgm:spPr/>
    </dgm:pt>
    <dgm:pt modelId="{87A624FF-D330-42D2-BF60-E1B2BD4677D5}" type="pres">
      <dgm:prSet presAssocID="{2EADBAA5-B75C-41DB-9114-8BE0DC838176}" presName="node" presStyleLbl="node1" presStyleIdx="1" presStyleCnt="9">
        <dgm:presLayoutVars>
          <dgm:bulletEnabled val="1"/>
        </dgm:presLayoutVars>
      </dgm:prSet>
      <dgm:spPr/>
    </dgm:pt>
    <dgm:pt modelId="{162443B7-1D3A-4C03-912B-DFB64935935B}" type="pres">
      <dgm:prSet presAssocID="{7C8AE146-4B20-42CC-ABC6-184930A6CB96}" presName="sibTrans" presStyleCnt="0"/>
      <dgm:spPr/>
    </dgm:pt>
    <dgm:pt modelId="{8B1D348A-1CE6-44EC-A62D-3EBD55103136}" type="pres">
      <dgm:prSet presAssocID="{30DD2A56-FADF-4A00-97C6-FC70D37D0AF5}" presName="node" presStyleLbl="node1" presStyleIdx="2" presStyleCnt="9">
        <dgm:presLayoutVars>
          <dgm:bulletEnabled val="1"/>
        </dgm:presLayoutVars>
      </dgm:prSet>
      <dgm:spPr/>
    </dgm:pt>
    <dgm:pt modelId="{C825034E-30B5-4EB2-AE81-6CCD0D182241}" type="pres">
      <dgm:prSet presAssocID="{E92DB623-9E68-4E27-B641-C03B9019C1BA}" presName="sibTrans" presStyleCnt="0"/>
      <dgm:spPr/>
    </dgm:pt>
    <dgm:pt modelId="{4A0BAB52-84F0-4F58-8D1E-260B6D8FA4FE}" type="pres">
      <dgm:prSet presAssocID="{B8110EAA-7A80-4B2D-81CE-441218D4D4EB}" presName="node" presStyleLbl="node1" presStyleIdx="3" presStyleCnt="9">
        <dgm:presLayoutVars>
          <dgm:bulletEnabled val="1"/>
        </dgm:presLayoutVars>
      </dgm:prSet>
      <dgm:spPr/>
    </dgm:pt>
    <dgm:pt modelId="{21CC662C-FABD-40BA-91EB-96418784966D}" type="pres">
      <dgm:prSet presAssocID="{A9F01F71-A18B-40F7-9AA7-079D1E6539D9}" presName="sibTrans" presStyleCnt="0"/>
      <dgm:spPr/>
    </dgm:pt>
    <dgm:pt modelId="{82AC4B60-46B6-4858-8E21-550D5CC70BA8}" type="pres">
      <dgm:prSet presAssocID="{1C5176F7-484E-4A2E-BFF0-8CBB8661E76E}" presName="node" presStyleLbl="node1" presStyleIdx="4" presStyleCnt="9">
        <dgm:presLayoutVars>
          <dgm:bulletEnabled val="1"/>
        </dgm:presLayoutVars>
      </dgm:prSet>
      <dgm:spPr/>
    </dgm:pt>
    <dgm:pt modelId="{CD12C5AD-C1FC-4E15-BAEA-A8C17F063F12}" type="pres">
      <dgm:prSet presAssocID="{6EBD4CCD-0CFF-4E6D-B7C6-8E3ECE891DBD}" presName="sibTrans" presStyleCnt="0"/>
      <dgm:spPr/>
    </dgm:pt>
    <dgm:pt modelId="{AACAC23B-73B8-4D1B-AA6A-0B991220ABFD}" type="pres">
      <dgm:prSet presAssocID="{18D65DA7-BCBD-4CFF-B514-4DF8B44BD42D}" presName="node" presStyleLbl="node1" presStyleIdx="5" presStyleCnt="9">
        <dgm:presLayoutVars>
          <dgm:bulletEnabled val="1"/>
        </dgm:presLayoutVars>
      </dgm:prSet>
      <dgm:spPr/>
    </dgm:pt>
    <dgm:pt modelId="{D3D57D51-A421-4326-A9BA-758E981E0E2E}" type="pres">
      <dgm:prSet presAssocID="{90FE929E-657A-484A-9DF9-8CAE45D4C61B}" presName="sibTrans" presStyleCnt="0"/>
      <dgm:spPr/>
    </dgm:pt>
    <dgm:pt modelId="{3A130EB5-E50B-4404-B075-A5D2C365F178}" type="pres">
      <dgm:prSet presAssocID="{FACAA9B7-7EC8-4DEF-9162-13D0E7FD4827}" presName="node" presStyleLbl="node1" presStyleIdx="6" presStyleCnt="9">
        <dgm:presLayoutVars>
          <dgm:bulletEnabled val="1"/>
        </dgm:presLayoutVars>
      </dgm:prSet>
      <dgm:spPr/>
    </dgm:pt>
    <dgm:pt modelId="{19CA8F05-DABE-4D64-86DE-884F0DFCBF51}" type="pres">
      <dgm:prSet presAssocID="{187753CD-2A02-493E-9E69-85F0543AF8B7}" presName="sibTrans" presStyleCnt="0"/>
      <dgm:spPr/>
    </dgm:pt>
    <dgm:pt modelId="{8DDA5143-FC68-430C-8999-FBB974ADD5A4}" type="pres">
      <dgm:prSet presAssocID="{63C5DA98-32D4-4669-9F37-57BDA7ED0E7E}" presName="node" presStyleLbl="node1" presStyleIdx="7" presStyleCnt="9">
        <dgm:presLayoutVars>
          <dgm:bulletEnabled val="1"/>
        </dgm:presLayoutVars>
      </dgm:prSet>
      <dgm:spPr/>
    </dgm:pt>
    <dgm:pt modelId="{1CB1C3D9-52DD-4E9E-BA45-5E514CEEDDF1}" type="pres">
      <dgm:prSet presAssocID="{6AB01429-6061-43F2-AA92-F7C2B4F37B6E}" presName="sibTrans" presStyleCnt="0"/>
      <dgm:spPr/>
    </dgm:pt>
    <dgm:pt modelId="{5C1DBB2E-C6C3-468E-8FE9-3D618D8E051A}" type="pres">
      <dgm:prSet presAssocID="{C2C789B5-0DCD-4561-9DEC-2F03BCF3B00A}" presName="node" presStyleLbl="node1" presStyleIdx="8" presStyleCnt="9">
        <dgm:presLayoutVars>
          <dgm:bulletEnabled val="1"/>
        </dgm:presLayoutVars>
      </dgm:prSet>
      <dgm:spPr/>
    </dgm:pt>
  </dgm:ptLst>
  <dgm:cxnLst>
    <dgm:cxn modelId="{9503CC2A-B8AC-4C08-8014-B17544C7E3CF}" srcId="{EF38E0F7-30A7-4D16-AC44-953E28A7D2D4}" destId="{FACAA9B7-7EC8-4DEF-9162-13D0E7FD4827}" srcOrd="6" destOrd="0" parTransId="{AE39363C-7442-48E0-B1CD-FEC138C04A05}" sibTransId="{187753CD-2A02-493E-9E69-85F0543AF8B7}"/>
    <dgm:cxn modelId="{463DA03E-E9E1-4F72-9E12-FCB0271D19DC}" type="presOf" srcId="{18D65DA7-BCBD-4CFF-B514-4DF8B44BD42D}" destId="{AACAC23B-73B8-4D1B-AA6A-0B991220ABFD}" srcOrd="0" destOrd="0" presId="urn:microsoft.com/office/officeart/2005/8/layout/default"/>
    <dgm:cxn modelId="{F0861066-7193-43EF-8891-B5C0BC951E92}" type="presOf" srcId="{C2C789B5-0DCD-4561-9DEC-2F03BCF3B00A}" destId="{5C1DBB2E-C6C3-468E-8FE9-3D618D8E051A}" srcOrd="0" destOrd="0" presId="urn:microsoft.com/office/officeart/2005/8/layout/default"/>
    <dgm:cxn modelId="{51A30E6B-39FF-447C-A055-9AE8AC2CBE4C}" type="presOf" srcId="{FACAA9B7-7EC8-4DEF-9162-13D0E7FD4827}" destId="{3A130EB5-E50B-4404-B075-A5D2C365F178}" srcOrd="0" destOrd="0" presId="urn:microsoft.com/office/officeart/2005/8/layout/default"/>
    <dgm:cxn modelId="{1EEFDC6D-6F77-4328-9A1B-2BE111AD005D}" srcId="{EF38E0F7-30A7-4D16-AC44-953E28A7D2D4}" destId="{F19053E1-3744-4C25-94B2-D0DAA4F519BE}" srcOrd="0" destOrd="0" parTransId="{0DF34472-DA02-44A9-BA68-603239D39D65}" sibTransId="{C22AABCC-F3A6-44BC-A2B8-1657F9570B0A}"/>
    <dgm:cxn modelId="{924A0E77-7D3D-47EC-A67D-80694DD5F2C1}" srcId="{EF38E0F7-30A7-4D16-AC44-953E28A7D2D4}" destId="{C2C789B5-0DCD-4561-9DEC-2F03BCF3B00A}" srcOrd="8" destOrd="0" parTransId="{64B6598D-D74E-4328-AD2C-04138626E4AF}" sibTransId="{EC336F59-6569-481E-B599-5437E189FA7A}"/>
    <dgm:cxn modelId="{DDC08A57-4E7C-4731-943B-F2B6D4EBA67B}" type="presOf" srcId="{1C5176F7-484E-4A2E-BFF0-8CBB8661E76E}" destId="{82AC4B60-46B6-4858-8E21-550D5CC70BA8}" srcOrd="0" destOrd="0" presId="urn:microsoft.com/office/officeart/2005/8/layout/default"/>
    <dgm:cxn modelId="{1903D959-FD2F-479D-9DCF-F06141E664A3}" srcId="{EF38E0F7-30A7-4D16-AC44-953E28A7D2D4}" destId="{B8110EAA-7A80-4B2D-81CE-441218D4D4EB}" srcOrd="3" destOrd="0" parTransId="{6BEC7A6A-7228-4D6B-BF60-B615919F29B0}" sibTransId="{A9F01F71-A18B-40F7-9AA7-079D1E6539D9}"/>
    <dgm:cxn modelId="{9747B498-1DDB-4900-928C-BA224CDD37BF}" type="presOf" srcId="{63C5DA98-32D4-4669-9F37-57BDA7ED0E7E}" destId="{8DDA5143-FC68-430C-8999-FBB974ADD5A4}" srcOrd="0" destOrd="0" presId="urn:microsoft.com/office/officeart/2005/8/layout/default"/>
    <dgm:cxn modelId="{7BA1A8A3-A9B5-4A53-BBE3-A4F7D5B915F4}" srcId="{EF38E0F7-30A7-4D16-AC44-953E28A7D2D4}" destId="{2EADBAA5-B75C-41DB-9114-8BE0DC838176}" srcOrd="1" destOrd="0" parTransId="{B152E477-45E3-40BE-845B-6B887CA7D6C8}" sibTransId="{7C8AE146-4B20-42CC-ABC6-184930A6CB96}"/>
    <dgm:cxn modelId="{E3F681AC-AAD1-4213-A66C-FD19B5D5F845}" type="presOf" srcId="{B8110EAA-7A80-4B2D-81CE-441218D4D4EB}" destId="{4A0BAB52-84F0-4F58-8D1E-260B6D8FA4FE}" srcOrd="0" destOrd="0" presId="urn:microsoft.com/office/officeart/2005/8/layout/default"/>
    <dgm:cxn modelId="{9B24B9B9-20D8-497C-A3A9-1D07E5EFCBE0}" type="presOf" srcId="{F19053E1-3744-4C25-94B2-D0DAA4F519BE}" destId="{DCEA7FC7-ADDF-4655-936E-4897ED11946B}" srcOrd="0" destOrd="0" presId="urn:microsoft.com/office/officeart/2005/8/layout/default"/>
    <dgm:cxn modelId="{36431BBB-337D-4ACC-9DDB-081A919104D3}" type="presOf" srcId="{EF38E0F7-30A7-4D16-AC44-953E28A7D2D4}" destId="{0CDA486C-90B1-46DC-A7AD-C3D4BD8FFB2B}" srcOrd="0" destOrd="0" presId="urn:microsoft.com/office/officeart/2005/8/layout/default"/>
    <dgm:cxn modelId="{0DCE9EBB-F9D2-47FF-8B11-E8DB62F6015E}" srcId="{EF38E0F7-30A7-4D16-AC44-953E28A7D2D4}" destId="{18D65DA7-BCBD-4CFF-B514-4DF8B44BD42D}" srcOrd="5" destOrd="0" parTransId="{9278AEFC-D885-4211-B815-B3542EAE3788}" sibTransId="{90FE929E-657A-484A-9DF9-8CAE45D4C61B}"/>
    <dgm:cxn modelId="{ABB626BF-0CB3-473A-AA97-73475CF8635F}" type="presOf" srcId="{2EADBAA5-B75C-41DB-9114-8BE0DC838176}" destId="{87A624FF-D330-42D2-BF60-E1B2BD4677D5}" srcOrd="0" destOrd="0" presId="urn:microsoft.com/office/officeart/2005/8/layout/default"/>
    <dgm:cxn modelId="{19D19ACF-4CD1-4666-8B5A-60B7D36FDDA3}" type="presOf" srcId="{30DD2A56-FADF-4A00-97C6-FC70D37D0AF5}" destId="{8B1D348A-1CE6-44EC-A62D-3EBD55103136}" srcOrd="0" destOrd="0" presId="urn:microsoft.com/office/officeart/2005/8/layout/default"/>
    <dgm:cxn modelId="{622AFFE3-7EE6-423F-8DD5-DF52ADD5BC9F}" srcId="{EF38E0F7-30A7-4D16-AC44-953E28A7D2D4}" destId="{63C5DA98-32D4-4669-9F37-57BDA7ED0E7E}" srcOrd="7" destOrd="0" parTransId="{6B8E05D2-5D1A-4A96-9CAB-8291B321DA7B}" sibTransId="{6AB01429-6061-43F2-AA92-F7C2B4F37B6E}"/>
    <dgm:cxn modelId="{182764EB-396A-4955-B7BF-5A3BABF591DB}" srcId="{EF38E0F7-30A7-4D16-AC44-953E28A7D2D4}" destId="{1C5176F7-484E-4A2E-BFF0-8CBB8661E76E}" srcOrd="4" destOrd="0" parTransId="{867DF087-74AA-4EDC-889B-652DC843F697}" sibTransId="{6EBD4CCD-0CFF-4E6D-B7C6-8E3ECE891DBD}"/>
    <dgm:cxn modelId="{83DBCFF2-85EB-4618-B3BB-F87D277B626E}" srcId="{EF38E0F7-30A7-4D16-AC44-953E28A7D2D4}" destId="{30DD2A56-FADF-4A00-97C6-FC70D37D0AF5}" srcOrd="2" destOrd="0" parTransId="{F0F13290-6FCA-4D0E-9BCD-4152EA0CFEB3}" sibTransId="{E92DB623-9E68-4E27-B641-C03B9019C1BA}"/>
    <dgm:cxn modelId="{1B8C2E1F-EBB7-44F1-937E-53B8F437FA09}" type="presParOf" srcId="{0CDA486C-90B1-46DC-A7AD-C3D4BD8FFB2B}" destId="{DCEA7FC7-ADDF-4655-936E-4897ED11946B}" srcOrd="0" destOrd="0" presId="urn:microsoft.com/office/officeart/2005/8/layout/default"/>
    <dgm:cxn modelId="{93B8C2B3-C1D1-4A46-B164-CCC8FAD957AC}" type="presParOf" srcId="{0CDA486C-90B1-46DC-A7AD-C3D4BD8FFB2B}" destId="{485F471C-3397-4632-8D00-CB4C5A52A5CE}" srcOrd="1" destOrd="0" presId="urn:microsoft.com/office/officeart/2005/8/layout/default"/>
    <dgm:cxn modelId="{48320D0E-A382-42DB-81E6-83AB677D158B}" type="presParOf" srcId="{0CDA486C-90B1-46DC-A7AD-C3D4BD8FFB2B}" destId="{87A624FF-D330-42D2-BF60-E1B2BD4677D5}" srcOrd="2" destOrd="0" presId="urn:microsoft.com/office/officeart/2005/8/layout/default"/>
    <dgm:cxn modelId="{46C8C11A-566A-4EC4-AA8D-9011AF0ED207}" type="presParOf" srcId="{0CDA486C-90B1-46DC-A7AD-C3D4BD8FFB2B}" destId="{162443B7-1D3A-4C03-912B-DFB64935935B}" srcOrd="3" destOrd="0" presId="urn:microsoft.com/office/officeart/2005/8/layout/default"/>
    <dgm:cxn modelId="{818E329C-65AE-4F0A-AE71-122631C4D097}" type="presParOf" srcId="{0CDA486C-90B1-46DC-A7AD-C3D4BD8FFB2B}" destId="{8B1D348A-1CE6-44EC-A62D-3EBD55103136}" srcOrd="4" destOrd="0" presId="urn:microsoft.com/office/officeart/2005/8/layout/default"/>
    <dgm:cxn modelId="{FCCE5FB9-F8D4-44E5-B315-94AF95E7C6EA}" type="presParOf" srcId="{0CDA486C-90B1-46DC-A7AD-C3D4BD8FFB2B}" destId="{C825034E-30B5-4EB2-AE81-6CCD0D182241}" srcOrd="5" destOrd="0" presId="urn:microsoft.com/office/officeart/2005/8/layout/default"/>
    <dgm:cxn modelId="{13C60139-40A2-456A-B575-776B93E2DFF8}" type="presParOf" srcId="{0CDA486C-90B1-46DC-A7AD-C3D4BD8FFB2B}" destId="{4A0BAB52-84F0-4F58-8D1E-260B6D8FA4FE}" srcOrd="6" destOrd="0" presId="urn:microsoft.com/office/officeart/2005/8/layout/default"/>
    <dgm:cxn modelId="{7EB81D7F-D98A-4834-9D4B-59113EA598C9}" type="presParOf" srcId="{0CDA486C-90B1-46DC-A7AD-C3D4BD8FFB2B}" destId="{21CC662C-FABD-40BA-91EB-96418784966D}" srcOrd="7" destOrd="0" presId="urn:microsoft.com/office/officeart/2005/8/layout/default"/>
    <dgm:cxn modelId="{0DF9DB93-D263-477F-A767-FEE9CCA90364}" type="presParOf" srcId="{0CDA486C-90B1-46DC-A7AD-C3D4BD8FFB2B}" destId="{82AC4B60-46B6-4858-8E21-550D5CC70BA8}" srcOrd="8" destOrd="0" presId="urn:microsoft.com/office/officeart/2005/8/layout/default"/>
    <dgm:cxn modelId="{FCCCABC7-0657-44E8-8BDE-617C799C8BB8}" type="presParOf" srcId="{0CDA486C-90B1-46DC-A7AD-C3D4BD8FFB2B}" destId="{CD12C5AD-C1FC-4E15-BAEA-A8C17F063F12}" srcOrd="9" destOrd="0" presId="urn:microsoft.com/office/officeart/2005/8/layout/default"/>
    <dgm:cxn modelId="{B8A98EF3-1A44-465B-A701-F77FCBC1A08A}" type="presParOf" srcId="{0CDA486C-90B1-46DC-A7AD-C3D4BD8FFB2B}" destId="{AACAC23B-73B8-4D1B-AA6A-0B991220ABFD}" srcOrd="10" destOrd="0" presId="urn:microsoft.com/office/officeart/2005/8/layout/default"/>
    <dgm:cxn modelId="{C34A5E9D-E666-43AB-81D9-A23AB5798E86}" type="presParOf" srcId="{0CDA486C-90B1-46DC-A7AD-C3D4BD8FFB2B}" destId="{D3D57D51-A421-4326-A9BA-758E981E0E2E}" srcOrd="11" destOrd="0" presId="urn:microsoft.com/office/officeart/2005/8/layout/default"/>
    <dgm:cxn modelId="{68DFF827-D9BA-4CB8-919B-0D9583EB9180}" type="presParOf" srcId="{0CDA486C-90B1-46DC-A7AD-C3D4BD8FFB2B}" destId="{3A130EB5-E50B-4404-B075-A5D2C365F178}" srcOrd="12" destOrd="0" presId="urn:microsoft.com/office/officeart/2005/8/layout/default"/>
    <dgm:cxn modelId="{F5289FD9-AB18-488B-B4B5-3550D690E1F1}" type="presParOf" srcId="{0CDA486C-90B1-46DC-A7AD-C3D4BD8FFB2B}" destId="{19CA8F05-DABE-4D64-86DE-884F0DFCBF51}" srcOrd="13" destOrd="0" presId="urn:microsoft.com/office/officeart/2005/8/layout/default"/>
    <dgm:cxn modelId="{A434B6F8-71D7-4E7A-9354-E8704A3D38A4}" type="presParOf" srcId="{0CDA486C-90B1-46DC-A7AD-C3D4BD8FFB2B}" destId="{8DDA5143-FC68-430C-8999-FBB974ADD5A4}" srcOrd="14" destOrd="0" presId="urn:microsoft.com/office/officeart/2005/8/layout/default"/>
    <dgm:cxn modelId="{4642D745-C880-4DE6-9DB7-4BE0D8750106}" type="presParOf" srcId="{0CDA486C-90B1-46DC-A7AD-C3D4BD8FFB2B}" destId="{1CB1C3D9-52DD-4E9E-BA45-5E514CEEDDF1}" srcOrd="15" destOrd="0" presId="urn:microsoft.com/office/officeart/2005/8/layout/default"/>
    <dgm:cxn modelId="{B2D70068-B569-40AF-96B4-185F62BEFE79}" type="presParOf" srcId="{0CDA486C-90B1-46DC-A7AD-C3D4BD8FFB2B}" destId="{5C1DBB2E-C6C3-468E-8FE9-3D618D8E051A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EA7FC7-ADDF-4655-936E-4897ED11946B}">
      <dsp:nvSpPr>
        <dsp:cNvPr id="0" name=""/>
        <dsp:cNvSpPr/>
      </dsp:nvSpPr>
      <dsp:spPr>
        <a:xfrm>
          <a:off x="3698" y="565334"/>
          <a:ext cx="2002408" cy="120144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Googlenet</a:t>
          </a:r>
        </a:p>
      </dsp:txBody>
      <dsp:txXfrm>
        <a:off x="3698" y="565334"/>
        <a:ext cx="2002408" cy="1201444"/>
      </dsp:txXfrm>
    </dsp:sp>
    <dsp:sp modelId="{87A624FF-D330-42D2-BF60-E1B2BD4677D5}">
      <dsp:nvSpPr>
        <dsp:cNvPr id="0" name=""/>
        <dsp:cNvSpPr/>
      </dsp:nvSpPr>
      <dsp:spPr>
        <a:xfrm>
          <a:off x="2206347" y="565334"/>
          <a:ext cx="2002408" cy="1201444"/>
        </a:xfrm>
        <a:prstGeom prst="rect">
          <a:avLst/>
        </a:prstGeom>
        <a:solidFill>
          <a:schemeClr val="accent2">
            <a:hueOff val="-181920"/>
            <a:satOff val="-10491"/>
            <a:lumOff val="10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Vgg16</a:t>
          </a:r>
        </a:p>
      </dsp:txBody>
      <dsp:txXfrm>
        <a:off x="2206347" y="565334"/>
        <a:ext cx="2002408" cy="1201444"/>
      </dsp:txXfrm>
    </dsp:sp>
    <dsp:sp modelId="{8B1D348A-1CE6-44EC-A62D-3EBD55103136}">
      <dsp:nvSpPr>
        <dsp:cNvPr id="0" name=""/>
        <dsp:cNvSpPr/>
      </dsp:nvSpPr>
      <dsp:spPr>
        <a:xfrm>
          <a:off x="4408995" y="565334"/>
          <a:ext cx="2002408" cy="1201444"/>
        </a:xfrm>
        <a:prstGeom prst="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Vgg19</a:t>
          </a:r>
        </a:p>
      </dsp:txBody>
      <dsp:txXfrm>
        <a:off x="4408995" y="565334"/>
        <a:ext cx="2002408" cy="1201444"/>
      </dsp:txXfrm>
    </dsp:sp>
    <dsp:sp modelId="{4A0BAB52-84F0-4F58-8D1E-260B6D8FA4FE}">
      <dsp:nvSpPr>
        <dsp:cNvPr id="0" name=""/>
        <dsp:cNvSpPr/>
      </dsp:nvSpPr>
      <dsp:spPr>
        <a:xfrm>
          <a:off x="6611644" y="565334"/>
          <a:ext cx="2002408" cy="1201444"/>
        </a:xfrm>
        <a:prstGeom prst="rect">
          <a:avLst/>
        </a:prstGeom>
        <a:solidFill>
          <a:schemeClr val="accent2">
            <a:hueOff val="-545761"/>
            <a:satOff val="-31473"/>
            <a:lumOff val="32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500" kern="1200" dirty="0"/>
            <a:t>Resnet50</a:t>
          </a:r>
          <a:endParaRPr lang="en-US" sz="2500" kern="1200" dirty="0"/>
        </a:p>
      </dsp:txBody>
      <dsp:txXfrm>
        <a:off x="6611644" y="565334"/>
        <a:ext cx="2002408" cy="1201444"/>
      </dsp:txXfrm>
    </dsp:sp>
    <dsp:sp modelId="{82AC4B60-46B6-4858-8E21-550D5CC70BA8}">
      <dsp:nvSpPr>
        <dsp:cNvPr id="0" name=""/>
        <dsp:cNvSpPr/>
      </dsp:nvSpPr>
      <dsp:spPr>
        <a:xfrm>
          <a:off x="8814293" y="565334"/>
          <a:ext cx="2002408" cy="1201444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Resnet50v2</a:t>
          </a:r>
        </a:p>
      </dsp:txBody>
      <dsp:txXfrm>
        <a:off x="8814293" y="565334"/>
        <a:ext cx="2002408" cy="1201444"/>
      </dsp:txXfrm>
    </dsp:sp>
    <dsp:sp modelId="{AACAC23B-73B8-4D1B-AA6A-0B991220ABFD}">
      <dsp:nvSpPr>
        <dsp:cNvPr id="0" name=""/>
        <dsp:cNvSpPr/>
      </dsp:nvSpPr>
      <dsp:spPr>
        <a:xfrm>
          <a:off x="1105022" y="1967019"/>
          <a:ext cx="2002408" cy="1201444"/>
        </a:xfrm>
        <a:prstGeom prst="rect">
          <a:avLst/>
        </a:prstGeom>
        <a:solidFill>
          <a:schemeClr val="accent2">
            <a:hueOff val="-909602"/>
            <a:satOff val="-52455"/>
            <a:lumOff val="5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Resnet101</a:t>
          </a:r>
        </a:p>
      </dsp:txBody>
      <dsp:txXfrm>
        <a:off x="1105022" y="1967019"/>
        <a:ext cx="2002408" cy="1201444"/>
      </dsp:txXfrm>
    </dsp:sp>
    <dsp:sp modelId="{3A130EB5-E50B-4404-B075-A5D2C365F178}">
      <dsp:nvSpPr>
        <dsp:cNvPr id="0" name=""/>
        <dsp:cNvSpPr/>
      </dsp:nvSpPr>
      <dsp:spPr>
        <a:xfrm>
          <a:off x="3307671" y="1967019"/>
          <a:ext cx="2002408" cy="1201444"/>
        </a:xfrm>
        <a:prstGeom prst="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Resnet101v2</a:t>
          </a:r>
        </a:p>
      </dsp:txBody>
      <dsp:txXfrm>
        <a:off x="3307671" y="1967019"/>
        <a:ext cx="2002408" cy="1201444"/>
      </dsp:txXfrm>
    </dsp:sp>
    <dsp:sp modelId="{8DDA5143-FC68-430C-8999-FBB974ADD5A4}">
      <dsp:nvSpPr>
        <dsp:cNvPr id="0" name=""/>
        <dsp:cNvSpPr/>
      </dsp:nvSpPr>
      <dsp:spPr>
        <a:xfrm>
          <a:off x="5510320" y="1967019"/>
          <a:ext cx="2002408" cy="1201444"/>
        </a:xfrm>
        <a:prstGeom prst="rect">
          <a:avLst/>
        </a:prstGeom>
        <a:solidFill>
          <a:schemeClr val="accent2">
            <a:hueOff val="-1273443"/>
            <a:satOff val="-73437"/>
            <a:lumOff val="754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Resnet152</a:t>
          </a:r>
        </a:p>
      </dsp:txBody>
      <dsp:txXfrm>
        <a:off x="5510320" y="1967019"/>
        <a:ext cx="2002408" cy="1201444"/>
      </dsp:txXfrm>
    </dsp:sp>
    <dsp:sp modelId="{5C1DBB2E-C6C3-468E-8FE9-3D618D8E051A}">
      <dsp:nvSpPr>
        <dsp:cNvPr id="0" name=""/>
        <dsp:cNvSpPr/>
      </dsp:nvSpPr>
      <dsp:spPr>
        <a:xfrm>
          <a:off x="7712969" y="1967019"/>
          <a:ext cx="2002408" cy="1201444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Resnet152v2</a:t>
          </a:r>
        </a:p>
      </dsp:txBody>
      <dsp:txXfrm>
        <a:off x="7712969" y="1967019"/>
        <a:ext cx="2002408" cy="12014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9.jpeg"  /><Relationship Id="rId3" Type="http://schemas.openxmlformats.org/officeDocument/2006/relationships/image" Target="../media/image10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1.jpeg"  /><Relationship Id="rId3" Type="http://schemas.openxmlformats.org/officeDocument/2006/relationships/image" Target="../media/image12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3.jpeg"  /><Relationship Id="rId3" Type="http://schemas.openxmlformats.org/officeDocument/2006/relationships/image" Target="../media/image14.jpe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diagramData" Target="../diagrams/data1.xml"  /><Relationship Id="rId3" Type="http://schemas.openxmlformats.org/officeDocument/2006/relationships/diagramLayout" Target="../diagrams/layout1.xml"  /><Relationship Id="rId4" Type="http://schemas.openxmlformats.org/officeDocument/2006/relationships/diagramQuickStyle" Target="../diagrams/quickStyle1.xml"  /><Relationship Id="rId5" Type="http://schemas.openxmlformats.org/officeDocument/2006/relationships/diagramColors" Target="../diagrams/colors1.xml"  /><Relationship Id="rId6" Type="http://schemas.microsoft.com/office/2007/relationships/diagramDrawing" Target="../diagrams/drawing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7.jpeg"  /><Relationship Id="rId3" Type="http://schemas.openxmlformats.org/officeDocument/2006/relationships/image" Target="../media/image8.jpe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ko-KR" altLang="en-US" sz="7200">
                <a:ea typeface="맑은 고딕"/>
              </a:rPr>
              <a:t>사과의 식물병 판별기</a:t>
            </a:r>
            <a:endParaRPr lang="ko-KR" altLang="en-US" sz="720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1500">
                <a:ea typeface="맑은 고딕"/>
              </a:rPr>
              <a:t>C189075-류동훈</a:t>
            </a:r>
            <a:endParaRPr lang="ko-KR" altLang="en-US" sz="1500">
              <a:ea typeface="맑은 고딕" panose="020B0503020000020004" pitchFamily="34" charset="-127"/>
            </a:endParaRPr>
          </a:p>
          <a:p>
            <a:r>
              <a:rPr lang="ko-KR" altLang="en-US" sz="1500">
                <a:ea typeface="맑은 고딕"/>
              </a:rPr>
              <a:t>C189081-최지웅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healthy+healthy==healthy?</a:t>
            </a:r>
            <a:endParaRPr lang="en-US" altLang="ko-KR"/>
          </a:p>
        </p:txBody>
      </p:sp>
      <p:pic>
        <p:nvPicPr>
          <p:cNvPr id="3" name="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tretch>
            <a:fillRect/>
          </a:stretch>
        </p:blipFill>
        <p:spPr>
          <a:xfrm>
            <a:off x="838200" y="2274516"/>
            <a:ext cx="5181600" cy="3453556"/>
          </a:xfrm>
          <a:prstGeom prst="rect">
            <a:avLst/>
          </a:prstGeom>
        </p:spPr>
      </p:pic>
      <p:pic>
        <p:nvPicPr>
          <p:cNvPr id="4" name="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tretch>
            <a:fillRect/>
          </a:stretch>
        </p:blipFill>
        <p:spPr>
          <a:xfrm>
            <a:off x="6172200" y="2274516"/>
            <a:ext cx="5181600" cy="34535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ea typeface="맑은 고딕"/>
              </a:rPr>
              <a:t>healthy+rust==rust?</a:t>
            </a:r>
            <a:endParaRPr lang="en-US" altLang="ko-KR">
              <a:ea typeface="맑은 고딕"/>
            </a:endParaRPr>
          </a:p>
        </p:txBody>
      </p:sp>
      <p:pic>
        <p:nvPicPr>
          <p:cNvPr id="3" name="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tretch>
            <a:fillRect/>
          </a:stretch>
        </p:blipFill>
        <p:spPr>
          <a:xfrm>
            <a:off x="838200" y="2274516"/>
            <a:ext cx="5181600" cy="3453556"/>
          </a:xfrm>
          <a:prstGeom prst="rect">
            <a:avLst/>
          </a:prstGeom>
        </p:spPr>
      </p:pic>
      <p:pic>
        <p:nvPicPr>
          <p:cNvPr id="4" name="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tretch>
            <a:fillRect/>
          </a:stretch>
        </p:blipFill>
        <p:spPr>
          <a:xfrm>
            <a:off x="6172200" y="2274516"/>
            <a:ext cx="5181600" cy="34535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데이터 증가</a:t>
            </a:r>
            <a:r>
              <a:rPr lang="en-US" altLang="ko-KR"/>
              <a:t>(Test </a:t>
            </a:r>
            <a:r>
              <a:rPr lang="ko-KR" altLang="en-US"/>
              <a:t>정확도 최대</a:t>
            </a:r>
            <a:r>
              <a:rPr lang="en-US" altLang="ko-KR"/>
              <a:t>5</a:t>
            </a:r>
            <a:r>
              <a:rPr lang="ko-KR" altLang="en-US"/>
              <a:t>퍼센트 증가 </a:t>
            </a:r>
            <a:r>
              <a:rPr lang="en-US" altLang="ko-KR"/>
              <a:t>and </a:t>
            </a:r>
            <a:r>
              <a:rPr lang="ko-KR" altLang="en-US"/>
              <a:t>과적합 해결</a:t>
            </a:r>
            <a:r>
              <a:rPr lang="en-US" altLang="ko-KR"/>
              <a:t>)</a:t>
            </a:r>
            <a:endParaRPr lang="en-US" altLang="ko-KR"/>
          </a:p>
        </p:txBody>
      </p:sp>
      <p:pic>
        <p:nvPicPr>
          <p:cNvPr id="3" name="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tretch>
            <a:fillRect/>
          </a:stretch>
        </p:blipFill>
        <p:spPr>
          <a:xfrm>
            <a:off x="838200" y="2274516"/>
            <a:ext cx="5181600" cy="3453556"/>
          </a:xfrm>
          <a:prstGeom prst="rect">
            <a:avLst/>
          </a:prstGeom>
        </p:spPr>
      </p:pic>
      <p:pic>
        <p:nvPicPr>
          <p:cNvPr id="4" name="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tretch>
            <a:fillRect/>
          </a:stretch>
        </p:blipFill>
        <p:spPr>
          <a:xfrm>
            <a:off x="6172200" y="2274516"/>
            <a:ext cx="5181600" cy="34535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최종 성능 개선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/>
        </p:nvSpPr>
        <p:spPr>
          <a:xfrm>
            <a:off x="4035002" y="1696087"/>
            <a:ext cx="2926080" cy="4363844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69d8ad"/>
                </a:solidFill>
                <a:latin typeface="맑은 고딕"/>
                <a:ea typeface="맑은 고딕"/>
              </a:rPr>
              <a:t>Batch Size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69d8ad"/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69d8ad"/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69d8ad"/>
                </a:solidFill>
                <a:latin typeface="맑은 고딕"/>
                <a:ea typeface="맑은 고딕"/>
              </a:rPr>
              <a:t>32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69d8ad"/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69d8ad"/>
                </a:solidFill>
                <a:latin typeface="맑은 고딕"/>
                <a:ea typeface="맑은 고딕"/>
              </a:rPr>
              <a:t>16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69d8ad"/>
              </a:solidFill>
              <a:latin typeface="맑은 고딕"/>
              <a:ea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6" name="내용 개체 틀 2"/>
          <p:cNvSpPr>
            <a:spLocks noGrp="1"/>
          </p:cNvSpPr>
          <p:nvPr/>
        </p:nvSpPr>
        <p:spPr>
          <a:xfrm>
            <a:off x="2657325" y="3555077"/>
            <a:ext cx="2926080" cy="4363844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69d8ad"/>
                </a:solidFill>
                <a:latin typeface="맑은 고딕"/>
                <a:ea typeface="맑은 고딕"/>
              </a:rPr>
              <a:t>가중치 초기화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69d8ad"/>
              </a:solidFill>
              <a:latin typeface="맑은 고딕"/>
              <a:ea typeface="맑은 고딕"/>
            </a:endParaRP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69d8ad"/>
                </a:solidFill>
                <a:latin typeface="맑은 고딕"/>
                <a:ea typeface="맑은 고딕"/>
              </a:rPr>
              <a:t>he 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69d8ad"/>
                </a:solidFill>
                <a:latin typeface="맑은 고딕"/>
                <a:ea typeface="맑은 고딕"/>
              </a:rPr>
              <a:t>초기화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69d8ad"/>
              </a:solidFill>
              <a:latin typeface="맑은 고딕"/>
              <a:ea typeface="맑은 고딕"/>
            </a:endParaRP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69d8ad"/>
                </a:solidFill>
                <a:latin typeface="맑은 고딕"/>
                <a:ea typeface="맑은 고딕"/>
              </a:rPr>
              <a:t>None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69d8ad"/>
              </a:solidFill>
              <a:latin typeface="맑은 고딕"/>
              <a:ea typeface="맑은 고딕"/>
            </a:endParaRPr>
          </a:p>
          <a:p>
            <a:pPr marL="228600" lvl="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ko-KR" sz="2000" b="0" i="0" u="none" strike="noStrike" kern="1200" cap="none" spc="0" normalizeH="0" baseline="0" mc:Ignorable="hp" hp:hslEmbossed="0">
              <a:solidFill>
                <a:srgbClr val="69d8ad"/>
              </a:solidFill>
              <a:latin typeface="맑은 고딕"/>
              <a:ea typeface="맑은 고딕"/>
            </a:endParaRPr>
          </a:p>
        </p:txBody>
      </p:sp>
      <p:sp>
        <p:nvSpPr>
          <p:cNvPr id="7" name="내용 개체 틀 2"/>
          <p:cNvSpPr>
            <a:spLocks noGrp="1"/>
          </p:cNvSpPr>
          <p:nvPr/>
        </p:nvSpPr>
        <p:spPr>
          <a:xfrm>
            <a:off x="933084" y="3280462"/>
            <a:ext cx="2926080" cy="4363844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drop out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0.5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0.2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None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28600" lvl="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8" name="내용 개체 틀 2"/>
          <p:cNvSpPr>
            <a:spLocks noGrp="1"/>
          </p:cNvSpPr>
          <p:nvPr/>
        </p:nvSpPr>
        <p:spPr>
          <a:xfrm>
            <a:off x="5976296" y="4063562"/>
            <a:ext cx="2926080" cy="4363844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epoch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30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50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100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300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500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1000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9" name="내용 개체 틀 2"/>
          <p:cNvSpPr>
            <a:spLocks noGrp="1"/>
          </p:cNvSpPr>
          <p:nvPr/>
        </p:nvSpPr>
        <p:spPr>
          <a:xfrm>
            <a:off x="7831750" y="3908785"/>
            <a:ext cx="2926080" cy="4363844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69d8ad"/>
                </a:solidFill>
                <a:latin typeface="맑은 고딕"/>
                <a:ea typeface="맑은 고딕"/>
              </a:rPr>
              <a:t>Batch Size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69d8ad"/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69d8ad"/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69d8ad"/>
                </a:solidFill>
                <a:latin typeface="맑은 고딕"/>
                <a:ea typeface="맑은 고딕"/>
              </a:rPr>
              <a:t>32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69d8ad"/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69d8ad"/>
                </a:solidFill>
                <a:latin typeface="맑은 고딕"/>
                <a:ea typeface="맑은 고딕"/>
              </a:rPr>
              <a:t>16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69d8ad"/>
              </a:solidFill>
              <a:latin typeface="맑은 고딕"/>
              <a:ea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1" name="내용 개체 틀 2"/>
          <p:cNvSpPr>
            <a:spLocks noGrp="1"/>
          </p:cNvSpPr>
          <p:nvPr/>
        </p:nvSpPr>
        <p:spPr>
          <a:xfrm>
            <a:off x="7055255" y="833867"/>
            <a:ext cx="2926080" cy="4363844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69d8ad"/>
                </a:solidFill>
                <a:latin typeface="맑은 고딕"/>
                <a:ea typeface="맑은 고딕"/>
              </a:rPr>
              <a:t>Batch Size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69d8ad"/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69d8ad"/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69d8ad"/>
                </a:solidFill>
                <a:latin typeface="맑은 고딕"/>
                <a:ea typeface="맑은 고딕"/>
              </a:rPr>
              <a:t>32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69d8ad"/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69d8ad"/>
                </a:solidFill>
                <a:latin typeface="맑은 고딕"/>
                <a:ea typeface="맑은 고딕"/>
              </a:rPr>
              <a:t>16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69d8ad"/>
              </a:solidFill>
              <a:latin typeface="맑은 고딕"/>
              <a:ea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최종 후보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tretch>
            <a:fillRect/>
          </a:stretch>
        </p:blipFill>
        <p:spPr>
          <a:xfrm>
            <a:off x="838200" y="2489994"/>
            <a:ext cx="5181600" cy="3022600"/>
          </a:xfrm>
          <a:prstGeom prst="rect">
            <a:avLst/>
          </a:prstGeom>
        </p:spPr>
      </p:pic>
      <p:pic>
        <p:nvPicPr>
          <p:cNvPr id="4" name="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tretch>
            <a:fillRect/>
          </a:stretch>
        </p:blipFill>
        <p:spPr>
          <a:xfrm>
            <a:off x="6096000" y="2459691"/>
            <a:ext cx="5431436" cy="30441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결과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3429000"/>
            <a:ext cx="11194749" cy="685859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2422384"/>
            <a:ext cx="11057579" cy="7087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1E487E-813B-6892-8E74-15194941A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ko-KR" altLang="en-US" sz="7200">
                <a:ea typeface="맑은 고딕"/>
              </a:rPr>
              <a:t>감사합니다</a:t>
            </a:r>
            <a:endParaRPr lang="ko-KR" altLang="en-US" sz="72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8549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0">
            <a:extLst>
              <a:ext uri="{FF2B5EF4-FFF2-40B4-BE49-F238E27FC236}">
                <a16:creationId xmlns:a16="http://schemas.microsoft.com/office/drawing/2014/main" id="{E45CA849-654C-4173-AD99-B3A252827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C4730D2-BEE2-1192-EA90-FC00FFBC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3600" dirty="0" err="1">
                <a:ea typeface="맑은 고딕"/>
              </a:rPr>
              <a:t>문제정의&amp;해결책</a:t>
            </a:r>
            <a:r>
              <a:rPr lang="ko-KR" altLang="en-US" sz="3600" dirty="0">
                <a:ea typeface="맑은 고딕"/>
              </a:rPr>
              <a:t> 서술</a:t>
            </a:r>
            <a:endParaRPr lang="en-US" altLang="ko-KR" sz="3600" dirty="0"/>
          </a:p>
        </p:txBody>
      </p:sp>
      <p:sp>
        <p:nvSpPr>
          <p:cNvPr id="30" name="Rectangle 12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589B2A1B-A836-AB1E-75CB-3E5F77F6090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6928" b="-1"/>
          <a:stretch/>
        </p:blipFill>
        <p:spPr>
          <a:xfrm>
            <a:off x="429768" y="1721922"/>
            <a:ext cx="6704891" cy="4520559"/>
          </a:xfrm>
          <a:prstGeom prst="rect">
            <a:avLst/>
          </a:prstGeom>
        </p:spPr>
      </p:pic>
      <p:sp useBgFill="1">
        <p:nvSpPr>
          <p:cNvPr id="31" name="Rectangle 14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CDB735-7950-B082-BFDF-94B17EF7A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38752" y="2020824"/>
            <a:ext cx="3455097" cy="39593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latinLnBrk="0">
              <a:spcBef>
                <a:spcPts val="0"/>
              </a:spcBef>
              <a:spcAft>
                <a:spcPts val="200"/>
              </a:spcAft>
              <a:buNone/>
            </a:pPr>
            <a:r>
              <a:rPr lang="ko-KR" altLang="en-US" sz="1500" dirty="0">
                <a:ea typeface="맑은 고딕"/>
              </a:rPr>
              <a:t>        문제</a:t>
            </a:r>
            <a:endParaRPr lang="en-US" sz="1500" dirty="0">
              <a:ea typeface="맑은 고딕"/>
            </a:endParaRPr>
          </a:p>
          <a:p>
            <a:pPr lvl="1" latinLnBrk="0">
              <a:spcBef>
                <a:spcPts val="0"/>
              </a:spcBef>
              <a:spcAft>
                <a:spcPts val="400"/>
              </a:spcAft>
            </a:pPr>
            <a:r>
              <a:rPr lang="ko-KR" altLang="en-US" sz="1500" dirty="0">
                <a:ea typeface="맑은 고딕"/>
              </a:rPr>
              <a:t>과수원에서 비전문가가 사과의 질병을 확인하는 것에</a:t>
            </a:r>
            <a:r>
              <a:rPr lang="en-US" sz="1500" dirty="0"/>
              <a:t> </a:t>
            </a:r>
            <a:r>
              <a:rPr lang="ko-KR" altLang="en-US" sz="1500" dirty="0">
                <a:ea typeface="맑은 고딕"/>
              </a:rPr>
              <a:t>어려움이 있음</a:t>
            </a:r>
            <a:endParaRPr lang="en-US" sz="1500" dirty="0">
              <a:ea typeface="맑은 고딕"/>
            </a:endParaRPr>
          </a:p>
          <a:p>
            <a:pPr lvl="1" latinLnBrk="0">
              <a:spcBef>
                <a:spcPts val="0"/>
              </a:spcBef>
              <a:spcAft>
                <a:spcPts val="400"/>
              </a:spcAft>
            </a:pPr>
            <a:r>
              <a:rPr lang="ko-KR" altLang="en-US" sz="1500" dirty="0">
                <a:ea typeface="맑은 고딕"/>
              </a:rPr>
              <a:t>질병을 발견해도 질병 종류를 파악하는 것에  더욱 어려움이 있음</a:t>
            </a:r>
            <a:endParaRPr lang="en-US" altLang="ko-KR" sz="1500" dirty="0">
              <a:ea typeface="맑은 고딕"/>
            </a:endParaRPr>
          </a:p>
          <a:p>
            <a:pPr marL="457200" lvl="1" indent="0" latinLnBrk="0">
              <a:spcBef>
                <a:spcPts val="0"/>
              </a:spcBef>
              <a:spcAft>
                <a:spcPts val="400"/>
              </a:spcAft>
              <a:buNone/>
            </a:pPr>
            <a:endParaRPr lang="en-US" altLang="ko-KR" sz="1500" dirty="0">
              <a:ea typeface="맑은 고딕"/>
            </a:endParaRPr>
          </a:p>
          <a:p>
            <a:pPr marL="457200" lvl="1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altLang="ko-KR" sz="1500" dirty="0">
                <a:ea typeface="맑은 고딕"/>
              </a:rPr>
              <a:t> </a:t>
            </a:r>
            <a:r>
              <a:rPr lang="ko-KR" altLang="en-US" sz="1500" dirty="0">
                <a:ea typeface="맑은 고딕"/>
              </a:rPr>
              <a:t>프로젝트의 목표</a:t>
            </a:r>
            <a:endParaRPr lang="en-US" altLang="ko-KR" sz="1500" dirty="0">
              <a:ea typeface="맑은 고딕"/>
            </a:endParaRPr>
          </a:p>
          <a:p>
            <a:pPr lvl="1" latinLnBrk="0">
              <a:spcBef>
                <a:spcPts val="0"/>
              </a:spcBef>
              <a:spcAft>
                <a:spcPts val="400"/>
              </a:spcAft>
            </a:pPr>
            <a:r>
              <a:rPr lang="ko-KR" altLang="en-US" sz="1500" dirty="0">
                <a:ea typeface="맑은 고딕"/>
              </a:rPr>
              <a:t>사과나무 이파리 이미지를 기반으로 질병 검출 및 분류 문제를 </a:t>
            </a:r>
            <a:r>
              <a:rPr lang="ko-KR" altLang="en-US" sz="1500" dirty="0" err="1">
                <a:ea typeface="맑은 고딕"/>
              </a:rPr>
              <a:t>머신러닝</a:t>
            </a:r>
            <a:r>
              <a:rPr lang="en-US" altLang="ko-KR" sz="1500" dirty="0">
                <a:ea typeface="맑은 고딕"/>
              </a:rPr>
              <a:t> </a:t>
            </a:r>
            <a:r>
              <a:rPr lang="ko-KR" altLang="en-US" sz="1500" dirty="0">
                <a:ea typeface="맑은 고딕"/>
              </a:rPr>
              <a:t>기술을</a:t>
            </a:r>
            <a:r>
              <a:rPr lang="en-US" altLang="ko-KR" sz="1500" dirty="0">
                <a:ea typeface="맑은 고딕"/>
              </a:rPr>
              <a:t> </a:t>
            </a:r>
            <a:r>
              <a:rPr lang="ko-KR" altLang="en-US" sz="1500" dirty="0">
                <a:ea typeface="맑은 고딕"/>
              </a:rPr>
              <a:t>활용하여</a:t>
            </a:r>
            <a:r>
              <a:rPr lang="en-US" altLang="ko-KR" sz="1500" dirty="0">
                <a:ea typeface="맑은 고딕"/>
              </a:rPr>
              <a:t>  </a:t>
            </a:r>
            <a:r>
              <a:rPr lang="ko-KR" altLang="en-US" sz="1500" dirty="0">
                <a:ea typeface="맑은 고딕"/>
              </a:rPr>
              <a:t>높은 정확도로 해결함</a:t>
            </a:r>
            <a:r>
              <a:rPr lang="en-US" altLang="ko-KR" sz="1500" dirty="0">
                <a:ea typeface="맑은 고딕"/>
              </a:rPr>
              <a:t>.</a:t>
            </a:r>
          </a:p>
          <a:p>
            <a:pPr marL="457200" lvl="1" latinLnBrk="0">
              <a:spcBef>
                <a:spcPts val="0"/>
              </a:spcBef>
              <a:spcAft>
                <a:spcPts val="400"/>
              </a:spcAft>
            </a:pPr>
            <a:endParaRPr lang="en-US" altLang="ko-KR" sz="1500"/>
          </a:p>
        </p:txBody>
      </p:sp>
    </p:spTree>
    <p:extLst>
      <p:ext uri="{BB962C8B-B14F-4D97-AF65-F5344CB8AC3E}">
        <p14:creationId xmlns:p14="http://schemas.microsoft.com/office/powerpoint/2010/main" val="34325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99EFF98-2E2B-070B-C9A2-27BFA4CBB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anchor="t">
            <a:normAutofit/>
          </a:bodyPr>
          <a:lstStyle/>
          <a:p>
            <a:r>
              <a:rPr lang="ko-KR" altLang="en-US" sz="4000" dirty="0">
                <a:ea typeface="맑은 고딕"/>
              </a:rPr>
              <a:t>모델 종류</a:t>
            </a:r>
            <a:endParaRPr lang="ko-KR" altLang="en-US" sz="4000" dirty="0"/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EB64165A-B3C6-BD18-DAC1-A051D79323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5077565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470725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>
            <a:tint val="95000"/>
            <a:satMod val="17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Freeform: Shape 3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04672" y="1412489"/>
            <a:ext cx="2871095" cy="2127124"/>
          </a:xfrm>
        </p:spPr>
        <p:txBody>
          <a:bodyPr anchor="t">
            <a:normAutofit/>
          </a:bodyPr>
          <a:lstStyle/>
          <a:p>
            <a:pPr lvl="0">
              <a:defRPr/>
            </a:pPr>
            <a:r>
              <a:rPr lang="ko-KR" altLang="en-US" sz="3600">
                <a:solidFill>
                  <a:schemeClr val="bg1"/>
                </a:solidFill>
                <a:ea typeface="맑은 고딕"/>
              </a:rPr>
              <a:t>각 모델 별 시도한 방법</a:t>
            </a:r>
            <a:endParaRPr lang="ko-KR" altLang="en-US" sz="360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393522" y="1404681"/>
            <a:ext cx="2926080" cy="4363844"/>
          </a:xfrm>
        </p:spPr>
        <p:txBody>
          <a:bodyPr vert="horz" lIns="91440" tIns="45720" rIns="91440" bIns="4572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ko-KR" altLang="en-US" sz="2000">
                <a:latin typeface="맑은 고딕"/>
                <a:ea typeface="맑은 고딕"/>
              </a:rPr>
              <a:t>Optimizer</a:t>
            </a:r>
            <a:endParaRPr lang="ko-KR" altLang="en-US" sz="2000">
              <a:latin typeface="맑은 고딕"/>
              <a:ea typeface="맑은 고딕"/>
            </a:endParaRPr>
          </a:p>
          <a:p>
            <a:pPr marL="0" indent="0">
              <a:buNone/>
              <a:defRPr/>
            </a:pPr>
            <a:endParaRPr lang="ko-KR" altLang="en-US" sz="2000">
              <a:latin typeface="맑은 고딕"/>
              <a:ea typeface="맑은 고딕"/>
            </a:endParaRPr>
          </a:p>
          <a:p>
            <a:pPr>
              <a:buFont typeface="Arial"/>
              <a:defRPr/>
            </a:pPr>
            <a:r>
              <a:rPr lang="ko-KR" sz="2000">
                <a:latin typeface="맑은 고딕"/>
                <a:ea typeface="맑은 고딕"/>
              </a:rPr>
              <a:t>Adagrad</a:t>
            </a:r>
            <a:endParaRPr lang="ko-KR" sz="2000">
              <a:latin typeface="맑은 고딕"/>
              <a:ea typeface="맑은 고딕"/>
            </a:endParaRPr>
          </a:p>
          <a:p>
            <a:pPr>
              <a:buFont typeface="Arial"/>
              <a:defRPr/>
            </a:pPr>
            <a:r>
              <a:rPr lang="ko-KR" sz="2000">
                <a:latin typeface="맑은 고딕"/>
                <a:ea typeface="맑은 고딕"/>
              </a:rPr>
              <a:t>Adam</a:t>
            </a:r>
            <a:endParaRPr lang="ko-KR" sz="2000">
              <a:latin typeface="맑은 고딕"/>
              <a:ea typeface="맑은 고딕"/>
            </a:endParaRPr>
          </a:p>
          <a:p>
            <a:pPr>
              <a:buFont typeface="Arial"/>
              <a:defRPr/>
            </a:pPr>
            <a:r>
              <a:rPr lang="ko-KR" sz="2000">
                <a:latin typeface="맑은 고딕"/>
                <a:ea typeface="맑은 고딕"/>
              </a:rPr>
              <a:t>RMSprop</a:t>
            </a:r>
            <a:endParaRPr lang="ko-KR" sz="2000">
              <a:latin typeface="맑은 고딕"/>
              <a:ea typeface="맑은 고딕"/>
            </a:endParaRPr>
          </a:p>
          <a:p>
            <a:pPr>
              <a:buFont typeface="Arial"/>
              <a:defRPr/>
            </a:pPr>
            <a:r>
              <a:rPr lang="ko-KR" sz="2000">
                <a:latin typeface="맑은 고딕"/>
                <a:ea typeface="맑은 고딕"/>
              </a:rPr>
              <a:t>SGD</a:t>
            </a:r>
            <a:endParaRPr lang="ko-KR" sz="2000">
              <a:latin typeface="맑은 고딕"/>
              <a:ea typeface="맑은 고딕"/>
            </a:endParaRPr>
          </a:p>
          <a:p>
            <a:pPr lvl="0">
              <a:defRPr/>
            </a:pPr>
            <a:endParaRPr lang="ko-KR" altLang="en-US" sz="2000">
              <a:ea typeface="맑은 고딕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2926080" cy="4363844"/>
          </a:xfrm>
        </p:spPr>
        <p:txBody>
          <a:bodyPr vert="horz" lIns="91440" tIns="45720" rIns="91440" bIns="45720">
            <a:normAutofit/>
          </a:bodyPr>
          <a:lstStyle/>
          <a:p>
            <a:pPr marL="0" indent="0">
              <a:buNone/>
              <a:defRPr/>
            </a:pPr>
            <a:r>
              <a:rPr lang="ko-KR" altLang="en-US" sz="2000">
                <a:ea typeface="맑은 고딕"/>
              </a:rPr>
              <a:t>LearningRate </a:t>
            </a:r>
            <a:r>
              <a:rPr lang="en-US" altLang="en-US" sz="2000">
                <a:ea typeface="+mn-lt"/>
                <a:cs typeface="+mn-lt"/>
              </a:rPr>
              <a:t>Scheduler</a:t>
            </a:r>
            <a:endParaRPr lang="en-US" altLang="en-US" sz="2000">
              <a:ea typeface="+mn-lt"/>
              <a:cs typeface="+mn-lt"/>
            </a:endParaRPr>
          </a:p>
          <a:p>
            <a:pPr marL="0" indent="0">
              <a:buNone/>
              <a:defRPr/>
            </a:pPr>
            <a:endParaRPr lang="ko-KR" altLang="en-US" sz="2000">
              <a:ea typeface="맑은 고딕"/>
            </a:endParaRPr>
          </a:p>
          <a:p>
            <a:pPr lvl="0">
              <a:defRPr/>
            </a:pPr>
            <a:r>
              <a:rPr lang="ko-KR" altLang="en-US" sz="2000">
                <a:ea typeface="맑은 고딕"/>
              </a:rPr>
              <a:t>CosineDecay</a:t>
            </a:r>
            <a:endParaRPr lang="ko-KR" altLang="en-US" sz="2000">
              <a:ea typeface="맑은 고딕"/>
            </a:endParaRPr>
          </a:p>
          <a:p>
            <a:pPr lvl="0">
              <a:defRPr/>
            </a:pPr>
            <a:r>
              <a:rPr lang="ko-KR" altLang="en-US" sz="2000">
                <a:ea typeface="맑은 고딕"/>
              </a:rPr>
              <a:t>CosineDecayRestart</a:t>
            </a:r>
            <a:endParaRPr lang="ko-KR" altLang="en-US" sz="2000">
              <a:ea typeface="맑은 고딕"/>
            </a:endParaRPr>
          </a:p>
          <a:p>
            <a:pPr lvl="0">
              <a:defRPr/>
            </a:pPr>
            <a:r>
              <a:rPr lang="ko-KR" altLang="en-US" sz="2000">
                <a:ea typeface="맑은 고딕"/>
              </a:rPr>
              <a:t>ExpontialDecay</a:t>
            </a:r>
            <a:endParaRPr lang="ko-KR" altLang="en-US" sz="2000">
              <a:ea typeface="맑은 고딕"/>
            </a:endParaRPr>
          </a:p>
          <a:p>
            <a:pPr lvl="0">
              <a:defRPr/>
            </a:pPr>
            <a:r>
              <a:rPr lang="ko-KR" altLang="en-US" sz="2000">
                <a:ea typeface="맑은 고딕"/>
              </a:rPr>
              <a:t>InverseTimeDecay</a:t>
            </a:r>
            <a:endParaRPr lang="ko-KR" altLang="en-US" sz="2000">
              <a:ea typeface="맑은 고딕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Freeform: Shap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27" name="Isosceles Triangle 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7976344" y="6115501"/>
            <a:ext cx="1494513" cy="742499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Isosceles Triangle 2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7604080" y="6453143"/>
            <a:ext cx="814903" cy="404857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5180" y="643467"/>
            <a:ext cx="9901640" cy="55710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073031" y="323558"/>
            <a:ext cx="8057485" cy="1948231"/>
          </a:xfrm>
        </p:spPr>
        <p:txBody>
          <a:bodyPr vert="horz" lIns="91440" tIns="45720" rIns="91440" bIns="45720" anchor="ctr">
            <a:noAutofit/>
          </a:bodyPr>
          <a:lstStyle/>
          <a:p>
            <a:pPr marL="0" indent="-184785" algn="ctr" defTabSz="740664" latinLnBrk="0">
              <a:spcBef>
                <a:spcPts val="810"/>
              </a:spcBef>
              <a:defRPr/>
            </a:pPr>
            <a:r>
              <a:rPr lang="ko-KR" altLang="en-US" sz="1600">
                <a:ea typeface="맑은 고딕"/>
              </a:rPr>
              <a:t>9가지 </a:t>
            </a:r>
            <a:r>
              <a:rPr lang="ko-KR" altLang="en-US" sz="1600" kern="1200">
                <a:latin typeface="+mn-lt"/>
                <a:ea typeface="맑은 고딕"/>
                <a:cs typeface="+mn-cs"/>
              </a:rPr>
              <a:t>각 모델 별</a:t>
            </a:r>
            <a:r>
              <a:rPr lang="en-US" altLang="ko-KR" sz="1600" kern="1200">
                <a:latin typeface="+mn-lt"/>
                <a:ea typeface="맑은 고딕"/>
                <a:cs typeface="+mn-cs"/>
              </a:rPr>
              <a:t> 16</a:t>
            </a:r>
            <a:r>
              <a:rPr lang="ko-KR" altLang="en-US" sz="1600" kern="1200">
                <a:latin typeface="+mn-lt"/>
                <a:ea typeface="맑은 고딕"/>
                <a:cs typeface="+mn-cs"/>
              </a:rPr>
              <a:t>가지 경우의 수를 시도하였음</a:t>
            </a:r>
            <a:endParaRPr lang="ko-KR" altLang="en-US" sz="1600" kern="1200">
              <a:latin typeface="+mn-lt"/>
              <a:ea typeface="맑은 고딕"/>
              <a:cs typeface="+mn-cs"/>
            </a:endParaRPr>
          </a:p>
          <a:p>
            <a:pPr marL="0" indent="-184785" algn="ctr" defTabSz="740664" latinLnBrk="0">
              <a:spcBef>
                <a:spcPts val="810"/>
              </a:spcBef>
              <a:defRPr/>
            </a:pPr>
            <a:r>
              <a:rPr lang="en-US" altLang="ko-KR" sz="1600" kern="1200">
                <a:latin typeface="+mn-lt"/>
                <a:ea typeface="맑은 고딕"/>
                <a:cs typeface="+mn-cs"/>
              </a:rPr>
              <a:t>epoch </a:t>
            </a:r>
            <a:r>
              <a:rPr lang="ko-KR" altLang="en-US" sz="1600" kern="1200">
                <a:latin typeface="+mn-lt"/>
                <a:ea typeface="맑은 고딕"/>
                <a:cs typeface="+mn-cs"/>
              </a:rPr>
              <a:t>값</a:t>
            </a:r>
            <a:r>
              <a:rPr lang="en-US" altLang="ko-KR" sz="1600" kern="1200">
                <a:latin typeface="+mn-lt"/>
                <a:ea typeface="맑은 고딕"/>
                <a:cs typeface="+mn-cs"/>
              </a:rPr>
              <a:t>,</a:t>
            </a:r>
            <a:r>
              <a:rPr lang="en-US" altLang="ko-KR" sz="1600">
                <a:ea typeface="맑은 고딕"/>
              </a:rPr>
              <a:t> 드롭아웃 적용, 컷 믹스, test&amp;train data 비율 조정 </a:t>
            </a:r>
            <a:r>
              <a:rPr lang="ko-KR" altLang="en-US" sz="1600">
                <a:ea typeface="맑은 고딕"/>
              </a:rPr>
              <a:t>등등</a:t>
            </a:r>
            <a:endParaRPr lang="ko-KR" altLang="en-US" sz="1600">
              <a:ea typeface="맑은 고딕"/>
            </a:endParaRPr>
          </a:p>
          <a:p>
            <a:pPr marL="0" indent="-184785" algn="ctr" defTabSz="740664" latinLnBrk="0">
              <a:spcBef>
                <a:spcPts val="810"/>
              </a:spcBef>
              <a:defRPr/>
            </a:pPr>
            <a:r>
              <a:rPr lang="ko-KR" altLang="en-US" sz="1600">
                <a:ea typeface="맑은 고딕"/>
              </a:rPr>
              <a:t>여러가지 조건을 </a:t>
            </a:r>
            <a:r>
              <a:rPr lang="ko-KR" altLang="en-US" sz="1600" kern="1200">
                <a:latin typeface="+mn-lt"/>
                <a:ea typeface="맑은 고딕"/>
                <a:cs typeface="+mn-cs"/>
              </a:rPr>
              <a:t>변형하여 시도하였음 </a:t>
            </a:r>
            <a:r>
              <a:rPr lang="en-US" altLang="ko-KR" sz="1600" kern="1200">
                <a:latin typeface="+mn-lt"/>
                <a:ea typeface="맑은 고딕"/>
                <a:cs typeface="+mn-cs"/>
              </a:rPr>
              <a:t>(5000</a:t>
            </a:r>
            <a:r>
              <a:rPr lang="ko-KR" altLang="en-US" sz="1600" kern="1200">
                <a:latin typeface="+mn-lt"/>
                <a:ea typeface="맑은 고딕"/>
                <a:cs typeface="+mn-cs"/>
              </a:rPr>
              <a:t>번이상 학습</a:t>
            </a:r>
            <a:r>
              <a:rPr lang="en-US" altLang="ko-KR" sz="1600" kern="1200">
                <a:latin typeface="+mn-lt"/>
                <a:ea typeface="맑은 고딕"/>
                <a:cs typeface="+mn-cs"/>
              </a:rPr>
              <a:t>)</a:t>
            </a:r>
            <a:endParaRPr lang="ko-KR" altLang="en-US" sz="1600" kern="1200">
              <a:latin typeface="+mn-lt"/>
              <a:ea typeface="맑은 고딕"/>
              <a:cs typeface="+mn-cs"/>
            </a:endParaRPr>
          </a:p>
          <a:p>
            <a:pPr marL="0" indent="-184785" algn="ctr" defTabSz="740664" latinLnBrk="0">
              <a:spcBef>
                <a:spcPts val="810"/>
              </a:spcBef>
              <a:defRPr/>
            </a:pPr>
            <a:r>
              <a:rPr lang="ko-KR" altLang="en-US" sz="1600" kern="1200">
                <a:latin typeface="+mn-lt"/>
                <a:ea typeface="맑은 고딕"/>
                <a:cs typeface="+mn-cs"/>
              </a:rPr>
              <a:t>도합 </a:t>
            </a:r>
            <a:r>
              <a:rPr lang="en-US" altLang="ko-KR" sz="1600" kern="1200">
                <a:latin typeface="+mn-lt"/>
                <a:ea typeface="맑은 고딕"/>
                <a:cs typeface="+mn-cs"/>
              </a:rPr>
              <a:t>144(</a:t>
            </a:r>
            <a:r>
              <a:rPr lang="ko-KR" altLang="en-US" sz="1600" kern="1200">
                <a:latin typeface="+mn-lt"/>
                <a:ea typeface="맑은 고딕"/>
                <a:cs typeface="+mn-cs"/>
              </a:rPr>
              <a:t>조합 하나당 </a:t>
            </a:r>
            <a:r>
              <a:rPr lang="en-US" altLang="ko-KR" sz="1600" kern="1200">
                <a:latin typeface="+mn-lt"/>
                <a:ea typeface="맑은 고딕"/>
                <a:cs typeface="+mn-cs"/>
              </a:rPr>
              <a:t>epoch=30)+@(epoch&gt;50) </a:t>
            </a:r>
            <a:r>
              <a:rPr lang="ko-KR" altLang="en-US" sz="1600" kern="1200">
                <a:latin typeface="+mn-lt"/>
                <a:ea typeface="맑은 고딕"/>
                <a:cs typeface="+mn-cs"/>
              </a:rPr>
              <a:t>가지 경우의 수를 시도하였음</a:t>
            </a:r>
            <a:endParaRPr lang="ko-KR" altLang="en-US" sz="1600" kern="1200">
              <a:latin typeface="+mn-lt"/>
              <a:ea typeface="맑은 고딕"/>
              <a:cs typeface="+mn-cs"/>
            </a:endParaRPr>
          </a:p>
        </p:txBody>
      </p:sp>
      <p:pic>
        <p:nvPicPr>
          <p:cNvPr id="8" name="그림 8" descr="테이블이(가) 표시된 사진  자동 생성된 설명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tretch>
            <a:fillRect/>
          </a:stretch>
        </p:blipFill>
        <p:spPr>
          <a:xfrm>
            <a:off x="1110344" y="1902590"/>
            <a:ext cx="9962241" cy="4496764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dropout(0.2)</a:t>
            </a:r>
            <a:r>
              <a:rPr lang="ko-KR" altLang="en-US"/>
              <a:t>을 사용한 과적합 해결</a:t>
            </a:r>
            <a:endParaRPr lang="ko-KR" altLang="en-US"/>
          </a:p>
        </p:txBody>
      </p:sp>
      <p:pic>
        <p:nvPicPr>
          <p:cNvPr id="8" name="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tretch>
            <a:fillRect/>
          </a:stretch>
        </p:blipFill>
        <p:spPr>
          <a:xfrm>
            <a:off x="5969210" y="1948929"/>
            <a:ext cx="5181600" cy="2991370"/>
          </a:xfrm>
          <a:prstGeom prst="rect">
            <a:avLst/>
          </a:prstGeom>
        </p:spPr>
      </p:pic>
      <p:pic>
        <p:nvPicPr>
          <p:cNvPr id="9" name=""/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tretch>
            <a:fillRect/>
          </a:stretch>
        </p:blipFill>
        <p:spPr>
          <a:xfrm>
            <a:off x="767934" y="1961354"/>
            <a:ext cx="5181600" cy="29821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TOP </a:t>
            </a:r>
            <a:r>
              <a:rPr lang="ko-KR" altLang="en-US"/>
              <a:t>모델 선정 그러나</a:t>
            </a:r>
            <a:r>
              <a:rPr lang="en-US" altLang="ko-KR"/>
              <a:t>...</a:t>
            </a:r>
            <a:endParaRPr lang="en-US" altLang="ko-KR"/>
          </a:p>
        </p:txBody>
      </p:sp>
      <p:pic>
        <p:nvPicPr>
          <p:cNvPr id="3" name="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tretch>
            <a:fillRect/>
          </a:stretch>
        </p:blipFill>
        <p:spPr>
          <a:xfrm>
            <a:off x="838200" y="2970862"/>
            <a:ext cx="5181600" cy="2060863"/>
          </a:xfrm>
          <a:prstGeom prst="rect">
            <a:avLst/>
          </a:prstGeom>
        </p:spPr>
      </p:pic>
      <p:pic>
        <p:nvPicPr>
          <p:cNvPr id="4" name="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tretch>
            <a:fillRect/>
          </a:stretch>
        </p:blipFill>
        <p:spPr>
          <a:xfrm>
            <a:off x="6172200" y="2970862"/>
            <a:ext cx="5181600" cy="20608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ea typeface="맑은 고딕"/>
              </a:rPr>
              <a:t>문제점</a:t>
            </a:r>
            <a:endParaRPr lang="ko-KR" altLang="en-US">
              <a:ea typeface="맑은 고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54942" cy="435133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그러나 정확도 </a:t>
            </a:r>
            <a:r>
              <a:rPr lang="en-US" altLang="ko-KR"/>
              <a:t>94</a:t>
            </a:r>
            <a:r>
              <a:rPr lang="ko-KR" altLang="en-US"/>
              <a:t>퍼센트에서 더이상 진전의 기미가 보이질 않음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의문</a:t>
            </a:r>
            <a:endParaRPr lang="ko-KR" altLang="en-US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4886" y="1663674"/>
            <a:ext cx="3351602" cy="4545611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594735" y="2276398"/>
            <a:ext cx="3530808" cy="33653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125</ep:Words>
  <ep:PresentationFormat>와이드스크린</ep:PresentationFormat>
  <ep:Paragraphs>60</ep:Paragraphs>
  <ep:Slides>16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ep:HeadingPairs>
  <ep:TitlesOfParts>
    <vt:vector size="17" baseType="lpstr">
      <vt:lpstr>Office 테마</vt:lpstr>
      <vt:lpstr>사과의 식물병 판별기</vt:lpstr>
      <vt:lpstr>문제정의&amp;해결책 서술</vt:lpstr>
      <vt:lpstr>모델 종류</vt:lpstr>
      <vt:lpstr>각 모델 별 시도한 방법</vt:lpstr>
      <vt:lpstr>슬라이드 5</vt:lpstr>
      <vt:lpstr>dropout(0.2)을 사용한 과적합 해결</vt:lpstr>
      <vt:lpstr>TOP 모델 선정 그러나...</vt:lpstr>
      <vt:lpstr>문제점</vt:lpstr>
      <vt:lpstr>의문</vt:lpstr>
      <vt:lpstr>healthy+healthy==healthy?</vt:lpstr>
      <vt:lpstr>healthy+rust==rust?</vt:lpstr>
      <vt:lpstr>데이터 증가(Test 정확도 최대5퍼센트 증가 and 과적합 해결)</vt:lpstr>
      <vt:lpstr>최종 성능 개선</vt:lpstr>
      <vt:lpstr>최종 후보</vt:lpstr>
      <vt:lpstr>결과</vt:lpstr>
      <vt:lpstr>감사합니다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2023-06-07T04:44:31.000</dcterms:created>
  <cp:lastModifiedBy>creep</cp:lastModifiedBy>
  <dcterms:modified xsi:type="dcterms:W3CDTF">2023-06-08T01:30:56.676</dcterms:modified>
  <cp:revision>225</cp:revision>
  <dc:title>PowerPoint 프레젠테이션</dc:title>
  <cp:version/>
</cp:coreProperties>
</file>