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1C3D3-5359-4D3E-945C-2FCEDFC6BF45}" v="2" dt="2021-06-20T15:19:34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聖澄 李" userId="33a5cf7b9d68741b" providerId="LiveId" clId="{4991C3D3-5359-4D3E-945C-2FCEDFC6BF45}"/>
    <pc:docChg chg="undo custSel addSld delSld modSld">
      <pc:chgData name="聖澄 李" userId="33a5cf7b9d68741b" providerId="LiveId" clId="{4991C3D3-5359-4D3E-945C-2FCEDFC6BF45}" dt="2021-06-20T15:28:27.505" v="428" actId="20577"/>
      <pc:docMkLst>
        <pc:docMk/>
      </pc:docMkLst>
      <pc:sldChg chg="delSp add del setBg delDesignElem">
        <pc:chgData name="聖澄 李" userId="33a5cf7b9d68741b" providerId="LiveId" clId="{4991C3D3-5359-4D3E-945C-2FCEDFC6BF45}" dt="2021-06-20T15:19:36.610" v="7" actId="47"/>
        <pc:sldMkLst>
          <pc:docMk/>
          <pc:sldMk cId="1481949566" sldId="258"/>
        </pc:sldMkLst>
        <pc:spChg chg="del">
          <ac:chgData name="聖澄 李" userId="33a5cf7b9d68741b" providerId="LiveId" clId="{4991C3D3-5359-4D3E-945C-2FCEDFC6BF45}" dt="2021-06-20T15:19:34.868" v="6"/>
          <ac:spMkLst>
            <pc:docMk/>
            <pc:sldMk cId="1481949566" sldId="258"/>
            <ac:spMk id="17" creationId="{0C45045A-6083-4B3E-956A-67582337527D}"/>
          </ac:spMkLst>
        </pc:spChg>
        <pc:spChg chg="del">
          <ac:chgData name="聖澄 李" userId="33a5cf7b9d68741b" providerId="LiveId" clId="{4991C3D3-5359-4D3E-945C-2FCEDFC6BF45}" dt="2021-06-20T15:19:34.868" v="6"/>
          <ac:spMkLst>
            <pc:docMk/>
            <pc:sldMk cId="1481949566" sldId="258"/>
            <ac:spMk id="19" creationId="{42875DDC-0225-45F8-B745-78688F2D1ADC}"/>
          </ac:spMkLst>
        </pc:spChg>
        <pc:spChg chg="del">
          <ac:chgData name="聖澄 李" userId="33a5cf7b9d68741b" providerId="LiveId" clId="{4991C3D3-5359-4D3E-945C-2FCEDFC6BF45}" dt="2021-06-20T15:19:34.868" v="6"/>
          <ac:spMkLst>
            <pc:docMk/>
            <pc:sldMk cId="1481949566" sldId="258"/>
            <ac:spMk id="21" creationId="{12617755-D451-4BAF-9B55-518297BFF42D}"/>
          </ac:spMkLst>
        </pc:spChg>
      </pc:sldChg>
      <pc:sldChg chg="new del">
        <pc:chgData name="聖澄 李" userId="33a5cf7b9d68741b" providerId="LiveId" clId="{4991C3D3-5359-4D3E-945C-2FCEDFC6BF45}" dt="2021-06-20T15:19:28.578" v="3" actId="47"/>
        <pc:sldMkLst>
          <pc:docMk/>
          <pc:sldMk cId="3305387658" sldId="258"/>
        </pc:sldMkLst>
      </pc:sldChg>
      <pc:sldChg chg="addSp delSp modSp add mod">
        <pc:chgData name="聖澄 李" userId="33a5cf7b9d68741b" providerId="LiveId" clId="{4991C3D3-5359-4D3E-945C-2FCEDFC6BF45}" dt="2021-06-20T15:28:27.505" v="428" actId="20577"/>
        <pc:sldMkLst>
          <pc:docMk/>
          <pc:sldMk cId="3915514755" sldId="258"/>
        </pc:sldMkLst>
        <pc:spChg chg="mod">
          <ac:chgData name="聖澄 李" userId="33a5cf7b9d68741b" providerId="LiveId" clId="{4991C3D3-5359-4D3E-945C-2FCEDFC6BF45}" dt="2021-06-20T15:25:04.348" v="288" actId="20577"/>
          <ac:spMkLst>
            <pc:docMk/>
            <pc:sldMk cId="3915514755" sldId="258"/>
            <ac:spMk id="2" creationId="{1C18E0AA-AF1B-48BC-B857-E9659A456283}"/>
          </ac:spMkLst>
        </pc:spChg>
        <pc:spChg chg="del">
          <ac:chgData name="聖澄 李" userId="33a5cf7b9d68741b" providerId="LiveId" clId="{4991C3D3-5359-4D3E-945C-2FCEDFC6BF45}" dt="2021-06-20T15:21:03.067" v="14" actId="478"/>
          <ac:spMkLst>
            <pc:docMk/>
            <pc:sldMk cId="3915514755" sldId="258"/>
            <ac:spMk id="13" creationId="{372BE9E7-D94B-4EDC-A8D6-E141D2EF986A}"/>
          </ac:spMkLst>
        </pc:spChg>
        <pc:spChg chg="del">
          <ac:chgData name="聖澄 李" userId="33a5cf7b9d68741b" providerId="LiveId" clId="{4991C3D3-5359-4D3E-945C-2FCEDFC6BF45}" dt="2021-06-20T15:21:21.413" v="18" actId="26606"/>
          <ac:spMkLst>
            <pc:docMk/>
            <pc:sldMk cId="3915514755" sldId="258"/>
            <ac:spMk id="17" creationId="{0C45045A-6083-4B3E-956A-67582337527D}"/>
          </ac:spMkLst>
        </pc:spChg>
        <pc:spChg chg="del">
          <ac:chgData name="聖澄 李" userId="33a5cf7b9d68741b" providerId="LiveId" clId="{4991C3D3-5359-4D3E-945C-2FCEDFC6BF45}" dt="2021-06-20T15:21:01.846" v="13" actId="478"/>
          <ac:spMkLst>
            <pc:docMk/>
            <pc:sldMk cId="3915514755" sldId="258"/>
            <ac:spMk id="18" creationId="{2402782F-1FFF-4560-AA8E-956066173348}"/>
          </ac:spMkLst>
        </pc:spChg>
        <pc:spChg chg="del">
          <ac:chgData name="聖澄 李" userId="33a5cf7b9d68741b" providerId="LiveId" clId="{4991C3D3-5359-4D3E-945C-2FCEDFC6BF45}" dt="2021-06-20T15:21:21.413" v="18" actId="26606"/>
          <ac:spMkLst>
            <pc:docMk/>
            <pc:sldMk cId="3915514755" sldId="258"/>
            <ac:spMk id="19" creationId="{42875DDC-0225-45F8-B745-78688F2D1ADC}"/>
          </ac:spMkLst>
        </pc:spChg>
        <pc:spChg chg="mod">
          <ac:chgData name="聖澄 李" userId="33a5cf7b9d68741b" providerId="LiveId" clId="{4991C3D3-5359-4D3E-945C-2FCEDFC6BF45}" dt="2021-06-20T15:28:27.505" v="428" actId="20577"/>
          <ac:spMkLst>
            <pc:docMk/>
            <pc:sldMk cId="3915514755" sldId="258"/>
            <ac:spMk id="20" creationId="{DB0FF725-0EB2-4931-A0F0-6DF185933077}"/>
          </ac:spMkLst>
        </pc:spChg>
        <pc:spChg chg="del">
          <ac:chgData name="聖澄 李" userId="33a5cf7b9d68741b" providerId="LiveId" clId="{4991C3D3-5359-4D3E-945C-2FCEDFC6BF45}" dt="2021-06-20T15:21:21.413" v="18" actId="26606"/>
          <ac:spMkLst>
            <pc:docMk/>
            <pc:sldMk cId="3915514755" sldId="258"/>
            <ac:spMk id="21" creationId="{12617755-D451-4BAF-9B55-518297BFF42D}"/>
          </ac:spMkLst>
        </pc:spChg>
        <pc:spChg chg="add">
          <ac:chgData name="聖澄 李" userId="33a5cf7b9d68741b" providerId="LiveId" clId="{4991C3D3-5359-4D3E-945C-2FCEDFC6BF45}" dt="2021-06-20T15:21:21.413" v="18" actId="26606"/>
          <ac:spMkLst>
            <pc:docMk/>
            <pc:sldMk cId="3915514755" sldId="258"/>
            <ac:spMk id="26" creationId="{CB5DFCDA-694D-4637-8E9B-038575194349}"/>
          </ac:spMkLst>
        </pc:spChg>
        <pc:spChg chg="add">
          <ac:chgData name="聖澄 李" userId="33a5cf7b9d68741b" providerId="LiveId" clId="{4991C3D3-5359-4D3E-945C-2FCEDFC6BF45}" dt="2021-06-20T15:21:21.413" v="18" actId="26606"/>
          <ac:spMkLst>
            <pc:docMk/>
            <pc:sldMk cId="3915514755" sldId="258"/>
            <ac:spMk id="28" creationId="{E4DB276E-BFF1-43F5-AB90-7ABA4B9A919A}"/>
          </ac:spMkLst>
        </pc:spChg>
        <pc:picChg chg="del">
          <ac:chgData name="聖澄 李" userId="33a5cf7b9d68741b" providerId="LiveId" clId="{4991C3D3-5359-4D3E-945C-2FCEDFC6BF45}" dt="2021-06-20T15:21:05.324" v="15" actId="478"/>
          <ac:picMkLst>
            <pc:docMk/>
            <pc:sldMk cId="3915514755" sldId="258"/>
            <ac:picMk id="5" creationId="{B99ABCF5-CEA4-4F83-858E-9D10FEE6444B}"/>
          </ac:picMkLst>
        </pc:picChg>
        <pc:picChg chg="del mod">
          <ac:chgData name="聖澄 李" userId="33a5cf7b9d68741b" providerId="LiveId" clId="{4991C3D3-5359-4D3E-945C-2FCEDFC6BF45}" dt="2021-06-20T15:21:06.070" v="16" actId="478"/>
          <ac:picMkLst>
            <pc:docMk/>
            <pc:sldMk cId="3915514755" sldId="258"/>
            <ac:picMk id="7" creationId="{4D289275-074F-495E-A472-C40D1630F632}"/>
          </ac:picMkLst>
        </pc:picChg>
        <pc:picChg chg="del">
          <ac:chgData name="聖澄 李" userId="33a5cf7b9d68741b" providerId="LiveId" clId="{4991C3D3-5359-4D3E-945C-2FCEDFC6BF45}" dt="2021-06-20T15:21:01.846" v="13" actId="478"/>
          <ac:picMkLst>
            <pc:docMk/>
            <pc:sldMk cId="3915514755" sldId="258"/>
            <ac:picMk id="11" creationId="{7A1A80B3-B3B2-4A61-8A3B-3CD2A60FC3AC}"/>
          </ac:picMkLst>
        </pc:picChg>
      </pc:sldChg>
      <pc:sldChg chg="delSp add del setBg delDesignElem">
        <pc:chgData name="聖澄 李" userId="33a5cf7b9d68741b" providerId="LiveId" clId="{4991C3D3-5359-4D3E-945C-2FCEDFC6BF45}" dt="2021-06-20T15:19:31.043" v="4" actId="47"/>
        <pc:sldMkLst>
          <pc:docMk/>
          <pc:sldMk cId="3053553374" sldId="259"/>
        </pc:sldMkLst>
        <pc:spChg chg="del">
          <ac:chgData name="聖澄 李" userId="33a5cf7b9d68741b" providerId="LiveId" clId="{4991C3D3-5359-4D3E-945C-2FCEDFC6BF45}" dt="2021-06-20T15:19:27.006" v="2"/>
          <ac:spMkLst>
            <pc:docMk/>
            <pc:sldMk cId="3053553374" sldId="259"/>
            <ac:spMk id="17" creationId="{0C45045A-6083-4B3E-956A-67582337527D}"/>
          </ac:spMkLst>
        </pc:spChg>
        <pc:spChg chg="del">
          <ac:chgData name="聖澄 李" userId="33a5cf7b9d68741b" providerId="LiveId" clId="{4991C3D3-5359-4D3E-945C-2FCEDFC6BF45}" dt="2021-06-20T15:19:27.006" v="2"/>
          <ac:spMkLst>
            <pc:docMk/>
            <pc:sldMk cId="3053553374" sldId="259"/>
            <ac:spMk id="19" creationId="{42875DDC-0225-45F8-B745-78688F2D1ADC}"/>
          </ac:spMkLst>
        </pc:spChg>
        <pc:spChg chg="del">
          <ac:chgData name="聖澄 李" userId="33a5cf7b9d68741b" providerId="LiveId" clId="{4991C3D3-5359-4D3E-945C-2FCEDFC6BF45}" dt="2021-06-20T15:19:27.006" v="2"/>
          <ac:spMkLst>
            <pc:docMk/>
            <pc:sldMk cId="3053553374" sldId="259"/>
            <ac:spMk id="21" creationId="{12617755-D451-4BAF-9B55-518297BFF4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89FE1-AA00-4B7B-97AA-04EEC6D79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427010-410C-4C84-A317-9BC3EE7CF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4F5AE3-87B0-4E9B-B766-A9840538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687D0C-C8FC-4D16-A4D7-4DD3776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9F8E93-9416-4984-B124-72DE2A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68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FF309-3882-4FF4-B287-17B5FB4A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C12B02-E882-449F-9F8B-1C53374EC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9E3EE4-0419-408B-AB72-37059A40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08B18-4AB4-45EF-B34D-12A3898F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41A3E-6522-461E-94D7-500604CF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68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C82549-A651-4FDF-8FE6-53764ECF2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152A1A-E5F1-48B3-B9B8-6524C53C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90593-A8E6-421E-A461-1E017754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DC5B9-1FFF-48DF-BF0F-76232531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3E2A3C-24C4-4AC5-8B7A-6AF2736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38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AB674-2D25-4DE1-98A0-8DCE2A45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B14D2-5F4A-4821-86EC-82E45DFA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88C43-D59B-4CB5-BE19-559E39E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D66782-2344-49AD-89DD-C1043490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92A62F-D93F-4251-A997-40AB6BB7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77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60627-8C37-4FAF-8438-E590760D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DDA36-1CAD-49FB-84C2-E879CD54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1EAF43-6A40-4DD8-9871-5AAE6FDC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17AED-A5B3-412F-9740-C870226C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6CC1B9-D709-48B8-B2FD-369FFD29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41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4C226-89B9-4484-A5B4-8E32DCA6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133F6-7339-442B-B851-AF977494A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0A1771-D55B-41B3-AB42-03FB00131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CB419D-2681-45C3-8C4B-78DDDDB1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A68696-DC81-4182-A224-9560979A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41AF84-687E-43FD-9360-AFF7A4C1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338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046C5-A2B2-4237-B040-3776D825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7D5FBE-1C14-4946-B2F7-A06D70B88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63130C-3F66-4456-927A-51F13B85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FCA349-18FC-4922-AB11-72F73A5BB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90B0D8-5B66-4150-BFBB-B598C057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0B675E-B09F-4CB5-82B3-BD9170DE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4E836D1-BD6A-4EEF-8EE5-83A29A27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9CF9E0-015D-4E82-8109-F06BB3DA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66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BD21E-2378-4BE2-8AAA-0C34F0F3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D18682-C6C2-4455-BECD-8F4C0111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52B632-8938-47DD-AD78-19151293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D7CE6A-17B0-468E-84EB-071B31A4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88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455D73-D6C9-4C39-B3F4-A08910D4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EF599F-EE9C-4BCE-9172-4B41E8B4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555FA5-A0C5-45CE-B61C-613D84C9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917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6A18-291A-4ACD-8446-55E456D1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D31274-2243-461D-960F-96023377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213A8C-2804-4E31-8C6A-B689C9C1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C948CD-3AA6-425B-8173-50580B36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D40930-ED7A-43A3-AAFD-DD571C74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3DF491-29EA-425F-8C86-775F0774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40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B75E7-0240-4B56-BE8F-851A2DBA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30D69B-8B11-4A8B-99BA-2C8405B5B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EA8050-F32E-4B58-A1A3-3E12AC3AF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E811F0-9C43-477C-A74E-73A257A3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798C70-E8F7-4AE5-B697-FEB4D2F2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C0D4F-0297-4655-A0E6-D81D4A88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87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F65168-BA43-4700-A971-7D1FBB6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EA15AD-E654-4464-B170-F61B2861D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0F314-40FA-4E0F-8B75-97FA2EE37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C3E70B-3D79-4901-9E31-2AADD714A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AE153A-EF80-47DB-827B-E1DFCB0AE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4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8E0AA-AF1B-48BC-B857-E9659A45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603891"/>
            <a:ext cx="8584676" cy="8424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TW" altLang="en-US" sz="4800" kern="1200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遊戲特色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99ABCF5-CEA4-4F83-858E-9D10FEE644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7"/>
          <a:stretch/>
        </p:blipFill>
        <p:spPr>
          <a:xfrm>
            <a:off x="895336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7A1A80B3-B3B2-4A61-8A3B-3CD2A60FC3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7"/>
          <a:stretch/>
        </p:blipFill>
        <p:spPr>
          <a:xfrm>
            <a:off x="4610101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D289275-074F-495E-A472-C40D1630F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6" r="21945" b="2"/>
          <a:stretch/>
        </p:blipFill>
        <p:spPr>
          <a:xfrm>
            <a:off x="8324865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72BE9E7-D94B-4EDC-A8D6-E141D2EF986A}"/>
              </a:ext>
            </a:extLst>
          </p:cNvPr>
          <p:cNvSpPr txBox="1"/>
          <p:nvPr/>
        </p:nvSpPr>
        <p:spPr>
          <a:xfrm>
            <a:off x="900495" y="4298470"/>
            <a:ext cx="296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文字模擬之圖形介面</a:t>
            </a: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02782F-1FFF-4560-AA8E-956066173348}"/>
              </a:ext>
            </a:extLst>
          </p:cNvPr>
          <p:cNvSpPr txBox="1"/>
          <p:nvPr/>
        </p:nvSpPr>
        <p:spPr>
          <a:xfrm>
            <a:off x="4760295" y="4298470"/>
            <a:ext cx="266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可修改之遊戲規則</a:t>
            </a: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0FF725-0EB2-4931-A0F0-6DF185933077}"/>
              </a:ext>
            </a:extLst>
          </p:cNvPr>
          <p:cNvSpPr txBox="1"/>
          <p:nvPr/>
        </p:nvSpPr>
        <p:spPr>
          <a:xfrm>
            <a:off x="8477639" y="4298470"/>
            <a:ext cx="266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提供作弊碼及彩蛋</a:t>
            </a: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0758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18E0AA-AF1B-48BC-B857-E9659A45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722"/>
            <a:ext cx="4762500" cy="879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說明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0FF725-0EB2-4931-A0F0-6DF185933077}"/>
              </a:ext>
            </a:extLst>
          </p:cNvPr>
          <p:cNvSpPr txBox="1"/>
          <p:nvPr/>
        </p:nvSpPr>
        <p:spPr>
          <a:xfrm>
            <a:off x="838200" y="2026729"/>
            <a:ext cx="7322290" cy="390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電腦玩家難度</a:t>
            </a: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685800" lvl="1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隨機選擇</a:t>
            </a:r>
            <a:endParaRPr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685800" lvl="1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隨機選擇</a:t>
            </a:r>
            <a:r>
              <a:rPr lang="en-US" altLang="zh-TW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+ </a:t>
            </a: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依情況調整之加權機率</a:t>
            </a:r>
            <a:endParaRPr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最困難的部分</a:t>
            </a: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685800" lvl="1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函式的取捨</a:t>
            </a:r>
            <a:endParaRPr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685800" lvl="1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人性化的設計</a:t>
            </a:r>
            <a:endParaRPr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551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44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Noto Sans CJK TC Regular</vt:lpstr>
      <vt:lpstr>Arial</vt:lpstr>
      <vt:lpstr>Calibri</vt:lpstr>
      <vt:lpstr>Calibri Light</vt:lpstr>
      <vt:lpstr>Office 佈景主題</vt:lpstr>
      <vt:lpstr>遊戲特色</vt:lpstr>
      <vt:lpstr>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聖澄 李</dc:creator>
  <cp:lastModifiedBy>聖澄 李</cp:lastModifiedBy>
  <cp:revision>3</cp:revision>
  <dcterms:created xsi:type="dcterms:W3CDTF">2021-06-20T14:30:02Z</dcterms:created>
  <dcterms:modified xsi:type="dcterms:W3CDTF">2021-06-20T15:28:49Z</dcterms:modified>
</cp:coreProperties>
</file>