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s/slide9.xml" ContentType="application/vnd.openxmlformats-officedocument.presentationml.slide+xml"/>
  <Override PartName="/ppt/slideLayouts/slideLayout36.xml" ContentType="application/vnd.openxmlformats-officedocument.presentationml.slideLayout+xml"/>
  <Override PartName="/ppt/slides/slide10.xml" ContentType="application/vnd.openxmlformats-officedocument.presentationml.slide+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4.xml" ContentType="application/vnd.openxmlformats-officedocument.presentationml.slide+xml"/>
  <Override PartName="/ppt/slideLayouts/slideLayout12.xml" ContentType="application/vnd.openxmlformats-officedocument.presentationml.slideLayout+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34.xml" ContentType="application/vnd.openxmlformats-officedocument.presentationml.slideLayout+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slideLayouts/slideLayout35.xml" ContentType="application/vnd.openxmlformats-officedocument.presentationml.slideLayout+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Masters/slideMaster3.xml" ContentType="application/vnd.openxmlformats-officedocument.presentationml.slideMaster+xml"/>
  <Override PartName="/ppt/slideLayouts/slideLayout18.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 id="2147483661" r:id="rId2"/>
    <p:sldMasterId id="2147483674" r:id="rId3"/>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theme" Target="theme/theme1.xml"/><Relationship Id="rId5" Type="http://schemas.openxmlformats.org/officeDocument/2006/relationships/theme" Target="theme/theme2.xml"/><Relationship Id="rId6" Type="http://schemas.openxmlformats.org/officeDocument/2006/relationships/theme" Target="theme/theme3.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presProps" Target="presProps.xml" /><Relationship Id="rId28" Type="http://schemas.openxmlformats.org/officeDocument/2006/relationships/tableStyles" Target="tableStyles.xml" /><Relationship Id="rId29"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hidden="0"/>
        <p:cNvGrpSpPr/>
        <p:nvPr isPhoto="0" userDrawn="0"/>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lgn="ctr">
              <a:defRPr/>
            </a:pPr>
            <a:endParaRPr lang="en-IN" sz="4400" b="0" strike="noStrike" spc="-1">
              <a:latin typeface="Arial"/>
            </a:endParaRPr>
          </a:p>
        </p:txBody>
      </p:sp>
      <p:sp>
        <p:nvSpPr>
          <p:cNvPr id="5" name="PlaceHolder 2" hidden="0"/>
          <p:cNvSpPr>
            <a:spLocks noGrp="1"/>
          </p:cNvSpPr>
          <p:nvPr isPhoto="0" userDrawn="0">
            <p:ph type="body" hasCustomPrompt="0"/>
          </p:nvPr>
        </p:nvSpPr>
        <p:spPr bwMode="auto">
          <a:xfrm>
            <a:off x="457200" y="1604520"/>
            <a:ext cx="8229240" cy="1896840"/>
          </a:xfrm>
          <a:prstGeom prst="rect">
            <a:avLst/>
          </a:prstGeom>
        </p:spPr>
        <p:txBody>
          <a:bodyPr lIns="0" tIns="0" rIns="0" bIns="0">
            <a:normAutofit/>
          </a:bodyPr>
          <a:p>
            <a:pPr>
              <a:defRPr/>
            </a:pPr>
            <a:endParaRPr lang="en-IN" sz="3200" b="0" strike="noStrike" spc="-1">
              <a:latin typeface="Arial"/>
            </a:endParaRPr>
          </a:p>
        </p:txBody>
      </p:sp>
      <p:sp>
        <p:nvSpPr>
          <p:cNvPr id="6" name="PlaceHolder 3" hidden="0"/>
          <p:cNvSpPr>
            <a:spLocks noGrp="1"/>
          </p:cNvSpPr>
          <p:nvPr isPhoto="0" userDrawn="0">
            <p:ph type="body" hasCustomPrompt="0"/>
          </p:nvPr>
        </p:nvSpPr>
        <p:spPr bwMode="auto">
          <a:xfrm>
            <a:off x="457200" y="3682080"/>
            <a:ext cx="8229240" cy="1896840"/>
          </a:xfrm>
          <a:prstGeom prst="rect">
            <a:avLst/>
          </a:prstGeom>
        </p:spPr>
        <p:txBody>
          <a:bodyPr lIns="0" tIns="0" rIns="0" bIns="0">
            <a:normAutofit/>
          </a:bodyPr>
          <a:p>
            <a:pPr>
              <a:defRPr/>
            </a:pPr>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lgn="ctr">
              <a:defRPr/>
            </a:pPr>
            <a:endParaRPr lang="en-IN" sz="4400" b="0" strike="noStrike" spc="-1">
              <a:latin typeface="Arial"/>
            </a:endParaRPr>
          </a:p>
        </p:txBody>
      </p:sp>
      <p:sp>
        <p:nvSpPr>
          <p:cNvPr id="5" name="PlaceHolder 2" hidden="0"/>
          <p:cNvSpPr>
            <a:spLocks noGrp="1"/>
          </p:cNvSpPr>
          <p:nvPr isPhoto="0" userDrawn="0">
            <p:ph type="body" hasCustomPrompt="0"/>
          </p:nvPr>
        </p:nvSpPr>
        <p:spPr bwMode="auto">
          <a:xfrm>
            <a:off x="457200" y="1604520"/>
            <a:ext cx="4015800" cy="1896840"/>
          </a:xfrm>
          <a:prstGeom prst="rect">
            <a:avLst/>
          </a:prstGeom>
        </p:spPr>
        <p:txBody>
          <a:bodyPr lIns="0" tIns="0" rIns="0" bIns="0">
            <a:normAutofit/>
          </a:bodyPr>
          <a:p>
            <a:pPr>
              <a:defRPr/>
            </a:pPr>
            <a:endParaRPr lang="en-IN" sz="3200" b="0" strike="noStrike" spc="-1">
              <a:latin typeface="Arial"/>
            </a:endParaRPr>
          </a:p>
        </p:txBody>
      </p:sp>
      <p:sp>
        <p:nvSpPr>
          <p:cNvPr id="6" name="PlaceHolder 3" hidden="0"/>
          <p:cNvSpPr>
            <a:spLocks noGrp="1"/>
          </p:cNvSpPr>
          <p:nvPr isPhoto="0" userDrawn="0">
            <p:ph type="body" hasCustomPrompt="0"/>
          </p:nvPr>
        </p:nvSpPr>
        <p:spPr bwMode="auto">
          <a:xfrm>
            <a:off x="4674240" y="1604520"/>
            <a:ext cx="4015800" cy="1896840"/>
          </a:xfrm>
          <a:prstGeom prst="rect">
            <a:avLst/>
          </a:prstGeom>
        </p:spPr>
        <p:txBody>
          <a:bodyPr lIns="0" tIns="0" rIns="0" bIns="0">
            <a:normAutofit/>
          </a:bodyPr>
          <a:p>
            <a:pPr>
              <a:defRPr/>
            </a:pPr>
            <a:endParaRPr lang="en-IN" sz="3200" b="0" strike="noStrike" spc="-1">
              <a:latin typeface="Arial"/>
            </a:endParaRPr>
          </a:p>
        </p:txBody>
      </p:sp>
      <p:sp>
        <p:nvSpPr>
          <p:cNvPr id="7" name="PlaceHolder 4" hidden="0"/>
          <p:cNvSpPr>
            <a:spLocks noGrp="1"/>
          </p:cNvSpPr>
          <p:nvPr isPhoto="0" userDrawn="0">
            <p:ph type="body" hasCustomPrompt="0"/>
          </p:nvPr>
        </p:nvSpPr>
        <p:spPr bwMode="auto">
          <a:xfrm>
            <a:off x="457200" y="3682080"/>
            <a:ext cx="4015800" cy="1896840"/>
          </a:xfrm>
          <a:prstGeom prst="rect">
            <a:avLst/>
          </a:prstGeom>
        </p:spPr>
        <p:txBody>
          <a:bodyPr lIns="0" tIns="0" rIns="0" bIns="0">
            <a:normAutofit/>
          </a:bodyPr>
          <a:p>
            <a:pPr>
              <a:defRPr/>
            </a:pPr>
            <a:endParaRPr lang="en-IN" sz="3200" b="0" strike="noStrike" spc="-1">
              <a:latin typeface="Arial"/>
            </a:endParaRPr>
          </a:p>
        </p:txBody>
      </p:sp>
      <p:sp>
        <p:nvSpPr>
          <p:cNvPr id="8" name="PlaceHolder 5" hidden="0"/>
          <p:cNvSpPr>
            <a:spLocks noGrp="1"/>
          </p:cNvSpPr>
          <p:nvPr isPhoto="0" userDrawn="0">
            <p:ph type="body" hasCustomPrompt="0"/>
          </p:nvPr>
        </p:nvSpPr>
        <p:spPr bwMode="auto">
          <a:xfrm>
            <a:off x="4674240" y="3682080"/>
            <a:ext cx="4015800" cy="1896840"/>
          </a:xfrm>
          <a:prstGeom prst="rect">
            <a:avLst/>
          </a:prstGeom>
        </p:spPr>
        <p:txBody>
          <a:bodyPr lIns="0" tIns="0" rIns="0" bIns="0">
            <a:normAutofit/>
          </a:bodyPr>
          <a:p>
            <a:pPr>
              <a:defRPr/>
            </a:pPr>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lgn="ctr">
              <a:defRPr/>
            </a:pPr>
            <a:endParaRPr lang="en-IN" sz="4400" b="0" strike="noStrike" spc="-1">
              <a:latin typeface="Arial"/>
            </a:endParaRPr>
          </a:p>
        </p:txBody>
      </p:sp>
      <p:sp>
        <p:nvSpPr>
          <p:cNvPr id="5" name="PlaceHolder 2" hidden="0"/>
          <p:cNvSpPr>
            <a:spLocks noGrp="1"/>
          </p:cNvSpPr>
          <p:nvPr isPhoto="0" userDrawn="0">
            <p:ph type="body" hasCustomPrompt="0"/>
          </p:nvPr>
        </p:nvSpPr>
        <p:spPr bwMode="auto">
          <a:xfrm>
            <a:off x="457200" y="1604520"/>
            <a:ext cx="2649600" cy="1896840"/>
          </a:xfrm>
          <a:prstGeom prst="rect">
            <a:avLst/>
          </a:prstGeom>
        </p:spPr>
        <p:txBody>
          <a:bodyPr lIns="0" tIns="0" rIns="0" bIns="0">
            <a:normAutofit/>
          </a:bodyPr>
          <a:p>
            <a:pPr>
              <a:defRPr/>
            </a:pPr>
            <a:endParaRPr lang="en-IN" sz="3200" b="0" strike="noStrike" spc="-1">
              <a:latin typeface="Arial"/>
            </a:endParaRPr>
          </a:p>
        </p:txBody>
      </p:sp>
      <p:sp>
        <p:nvSpPr>
          <p:cNvPr id="6" name="PlaceHolder 3" hidden="0"/>
          <p:cNvSpPr>
            <a:spLocks noGrp="1"/>
          </p:cNvSpPr>
          <p:nvPr isPhoto="0" userDrawn="0">
            <p:ph type="body" hasCustomPrompt="0"/>
          </p:nvPr>
        </p:nvSpPr>
        <p:spPr bwMode="auto">
          <a:xfrm>
            <a:off x="3239640" y="1604520"/>
            <a:ext cx="2649600" cy="1896840"/>
          </a:xfrm>
          <a:prstGeom prst="rect">
            <a:avLst/>
          </a:prstGeom>
        </p:spPr>
        <p:txBody>
          <a:bodyPr lIns="0" tIns="0" rIns="0" bIns="0">
            <a:normAutofit/>
          </a:bodyPr>
          <a:p>
            <a:pPr>
              <a:defRPr/>
            </a:pPr>
            <a:endParaRPr lang="en-IN" sz="3200" b="0" strike="noStrike" spc="-1">
              <a:latin typeface="Arial"/>
            </a:endParaRPr>
          </a:p>
        </p:txBody>
      </p:sp>
      <p:sp>
        <p:nvSpPr>
          <p:cNvPr id="7" name="PlaceHolder 4" hidden="0"/>
          <p:cNvSpPr>
            <a:spLocks noGrp="1"/>
          </p:cNvSpPr>
          <p:nvPr isPhoto="0" userDrawn="0">
            <p:ph type="body" hasCustomPrompt="0"/>
          </p:nvPr>
        </p:nvSpPr>
        <p:spPr bwMode="auto">
          <a:xfrm>
            <a:off x="6022080" y="1604520"/>
            <a:ext cx="2649600" cy="1896840"/>
          </a:xfrm>
          <a:prstGeom prst="rect">
            <a:avLst/>
          </a:prstGeom>
        </p:spPr>
        <p:txBody>
          <a:bodyPr lIns="0" tIns="0" rIns="0" bIns="0">
            <a:normAutofit/>
          </a:bodyPr>
          <a:p>
            <a:pPr>
              <a:defRPr/>
            </a:pPr>
            <a:endParaRPr lang="en-IN" sz="3200" b="0" strike="noStrike" spc="-1">
              <a:latin typeface="Arial"/>
            </a:endParaRPr>
          </a:p>
        </p:txBody>
      </p:sp>
      <p:sp>
        <p:nvSpPr>
          <p:cNvPr id="8" name="PlaceHolder 5" hidden="0"/>
          <p:cNvSpPr>
            <a:spLocks noGrp="1"/>
          </p:cNvSpPr>
          <p:nvPr isPhoto="0" userDrawn="0">
            <p:ph type="body" hasCustomPrompt="0"/>
          </p:nvPr>
        </p:nvSpPr>
        <p:spPr bwMode="auto">
          <a:xfrm>
            <a:off x="457200" y="3682080"/>
            <a:ext cx="2649600" cy="1896840"/>
          </a:xfrm>
          <a:prstGeom prst="rect">
            <a:avLst/>
          </a:prstGeom>
        </p:spPr>
        <p:txBody>
          <a:bodyPr lIns="0" tIns="0" rIns="0" bIns="0">
            <a:normAutofit/>
          </a:bodyPr>
          <a:p>
            <a:pPr>
              <a:defRPr/>
            </a:pPr>
            <a:endParaRPr lang="en-IN" sz="3200" b="0" strike="noStrike" spc="-1">
              <a:latin typeface="Arial"/>
            </a:endParaRPr>
          </a:p>
        </p:txBody>
      </p:sp>
      <p:sp>
        <p:nvSpPr>
          <p:cNvPr id="9" name="PlaceHolder 6" hidden="0"/>
          <p:cNvSpPr>
            <a:spLocks noGrp="1"/>
          </p:cNvSpPr>
          <p:nvPr isPhoto="0" userDrawn="0">
            <p:ph type="body" hasCustomPrompt="0"/>
          </p:nvPr>
        </p:nvSpPr>
        <p:spPr bwMode="auto">
          <a:xfrm>
            <a:off x="3239640" y="3682080"/>
            <a:ext cx="2649600" cy="1896840"/>
          </a:xfrm>
          <a:prstGeom prst="rect">
            <a:avLst/>
          </a:prstGeom>
        </p:spPr>
        <p:txBody>
          <a:bodyPr lIns="0" tIns="0" rIns="0" bIns="0">
            <a:normAutofit/>
          </a:bodyPr>
          <a:p>
            <a:pPr>
              <a:defRPr/>
            </a:pPr>
            <a:endParaRPr lang="en-IN" sz="3200" b="0" strike="noStrike" spc="-1">
              <a:latin typeface="Arial"/>
            </a:endParaRPr>
          </a:p>
        </p:txBody>
      </p:sp>
      <p:sp>
        <p:nvSpPr>
          <p:cNvPr id="10" name="PlaceHolder 7" hidden="0"/>
          <p:cNvSpPr>
            <a:spLocks noGrp="1"/>
          </p:cNvSpPr>
          <p:nvPr isPhoto="0" userDrawn="0">
            <p:ph type="body" hasCustomPrompt="0"/>
          </p:nvPr>
        </p:nvSpPr>
        <p:spPr bwMode="auto">
          <a:xfrm>
            <a:off x="6022080" y="3682080"/>
            <a:ext cx="2649600" cy="1896840"/>
          </a:xfrm>
          <a:prstGeom prst="rect">
            <a:avLst/>
          </a:prstGeom>
        </p:spPr>
        <p:txBody>
          <a:bodyPr lIns="0" tIns="0" rIns="0" bIns="0">
            <a:normAutofit/>
          </a:bodyPr>
          <a:p>
            <a:pPr>
              <a:defRPr/>
            </a:pPr>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hidden="0"/>
        <p:cNvGrpSpPr/>
        <p:nvPr isPhoto="0" userDrawn="0"/>
      </p:nvGrpSpPr>
      <p:grpSpPr bwMode="auto">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lgn="ctr">
              <a:defRPr/>
            </a:pPr>
            <a:endParaRPr lang="en-IN" sz="4400" b="0" strike="noStrike" spc="-1">
              <a:latin typeface="Arial"/>
            </a:endParaRPr>
          </a:p>
        </p:txBody>
      </p:sp>
      <p:sp>
        <p:nvSpPr>
          <p:cNvPr id="5" name="PlaceHolder 2" hidden="0"/>
          <p:cNvSpPr>
            <a:spLocks noGrp="1"/>
          </p:cNvSpPr>
          <p:nvPr isPhoto="0" userDrawn="0">
            <p:ph type="subTitle" hasCustomPrompt="0"/>
          </p:nvPr>
        </p:nvSpPr>
        <p:spPr bwMode="auto">
          <a:xfrm>
            <a:off x="457200" y="1604520"/>
            <a:ext cx="8229240" cy="3977280"/>
          </a:xfrm>
          <a:prstGeom prst="rect">
            <a:avLst/>
          </a:prstGeom>
        </p:spPr>
        <p:txBody>
          <a:bodyPr lIns="0" tIns="0" rIns="0" bIns="0" anchor="ctr">
            <a:noAutofit/>
          </a:bodyPr>
          <a:p>
            <a:pPr algn="ctr">
              <a:defRPr/>
            </a:pP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lgn="ctr">
              <a:defRPr/>
            </a:pPr>
            <a:endParaRPr lang="en-IN" sz="4400" b="0" strike="noStrike" spc="-1">
              <a:latin typeface="Arial"/>
            </a:endParaRPr>
          </a:p>
        </p:txBody>
      </p:sp>
      <p:sp>
        <p:nvSpPr>
          <p:cNvPr id="5" name="PlaceHolder 2" hidden="0"/>
          <p:cNvSpPr>
            <a:spLocks noGrp="1"/>
          </p:cNvSpPr>
          <p:nvPr isPhoto="0" userDrawn="0">
            <p:ph type="body" hasCustomPrompt="0"/>
          </p:nvPr>
        </p:nvSpPr>
        <p:spPr bwMode="auto">
          <a:xfrm>
            <a:off x="457200" y="1604520"/>
            <a:ext cx="8229240" cy="3977280"/>
          </a:xfrm>
          <a:prstGeom prst="rect">
            <a:avLst/>
          </a:prstGeom>
        </p:spPr>
        <p:txBody>
          <a:bodyPr lIns="0" tIns="0" rIns="0" bIns="0">
            <a:normAutofit/>
          </a:bodyPr>
          <a:p>
            <a:pPr>
              <a:defRPr/>
            </a:pPr>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lgn="ctr">
              <a:defRPr/>
            </a:pPr>
            <a:endParaRPr lang="en-IN" sz="4400" b="0" strike="noStrike" spc="-1">
              <a:latin typeface="Arial"/>
            </a:endParaRPr>
          </a:p>
        </p:txBody>
      </p:sp>
      <p:sp>
        <p:nvSpPr>
          <p:cNvPr id="5" name="PlaceHolder 2" hidden="0"/>
          <p:cNvSpPr>
            <a:spLocks noGrp="1"/>
          </p:cNvSpPr>
          <p:nvPr isPhoto="0" userDrawn="0">
            <p:ph type="body" hasCustomPrompt="0"/>
          </p:nvPr>
        </p:nvSpPr>
        <p:spPr bwMode="auto">
          <a:xfrm>
            <a:off x="457200" y="1604520"/>
            <a:ext cx="4015800" cy="3977280"/>
          </a:xfrm>
          <a:prstGeom prst="rect">
            <a:avLst/>
          </a:prstGeom>
        </p:spPr>
        <p:txBody>
          <a:bodyPr lIns="0" tIns="0" rIns="0" bIns="0">
            <a:normAutofit/>
          </a:bodyPr>
          <a:p>
            <a:pPr>
              <a:defRPr/>
            </a:pPr>
            <a:endParaRPr lang="en-IN" sz="3200" b="0" strike="noStrike" spc="-1">
              <a:latin typeface="Arial"/>
            </a:endParaRPr>
          </a:p>
        </p:txBody>
      </p:sp>
      <p:sp>
        <p:nvSpPr>
          <p:cNvPr id="6" name="PlaceHolder 3" hidden="0"/>
          <p:cNvSpPr>
            <a:spLocks noGrp="1"/>
          </p:cNvSpPr>
          <p:nvPr isPhoto="0" userDrawn="0">
            <p:ph type="body" hasCustomPrompt="0"/>
          </p:nvPr>
        </p:nvSpPr>
        <p:spPr bwMode="auto">
          <a:xfrm>
            <a:off x="4674240" y="1604520"/>
            <a:ext cx="4015800" cy="3977280"/>
          </a:xfrm>
          <a:prstGeom prst="rect">
            <a:avLst/>
          </a:prstGeom>
        </p:spPr>
        <p:txBody>
          <a:bodyPr lIns="0" tIns="0" rIns="0" bIns="0">
            <a:normAutofit/>
          </a:bodyPr>
          <a:p>
            <a:pPr>
              <a:defRPr/>
            </a:pPr>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lgn="ctr">
              <a:defRPr/>
            </a:pP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subTitle" hasCustomPrompt="0"/>
          </p:nvPr>
        </p:nvSpPr>
        <p:spPr bwMode="auto">
          <a:xfrm>
            <a:off x="457200" y="273600"/>
            <a:ext cx="8228880" cy="5306400"/>
          </a:xfrm>
          <a:prstGeom prst="rect">
            <a:avLst/>
          </a:prstGeom>
        </p:spPr>
        <p:txBody>
          <a:bodyPr lIns="0" tIns="0" rIns="0" bIns="0" anchor="ctr">
            <a:noAutofit/>
          </a:bodyPr>
          <a:p>
            <a:pPr algn="ctr">
              <a:defRPr/>
            </a:pP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lgn="ctr">
              <a:defRPr/>
            </a:pPr>
            <a:endParaRPr lang="en-IN" sz="4400" b="0" strike="noStrike" spc="-1">
              <a:latin typeface="Arial"/>
            </a:endParaRPr>
          </a:p>
        </p:txBody>
      </p:sp>
      <p:sp>
        <p:nvSpPr>
          <p:cNvPr id="5" name="PlaceHolder 2" hidden="0"/>
          <p:cNvSpPr>
            <a:spLocks noGrp="1"/>
          </p:cNvSpPr>
          <p:nvPr isPhoto="0" userDrawn="0">
            <p:ph type="body" hasCustomPrompt="0"/>
          </p:nvPr>
        </p:nvSpPr>
        <p:spPr bwMode="auto">
          <a:xfrm>
            <a:off x="457200" y="1604520"/>
            <a:ext cx="4015800" cy="1896840"/>
          </a:xfrm>
          <a:prstGeom prst="rect">
            <a:avLst/>
          </a:prstGeom>
        </p:spPr>
        <p:txBody>
          <a:bodyPr lIns="0" tIns="0" rIns="0" bIns="0">
            <a:normAutofit/>
          </a:bodyPr>
          <a:p>
            <a:pPr>
              <a:defRPr/>
            </a:pPr>
            <a:endParaRPr lang="en-IN" sz="3200" b="0" strike="noStrike" spc="-1">
              <a:latin typeface="Arial"/>
            </a:endParaRPr>
          </a:p>
        </p:txBody>
      </p:sp>
      <p:sp>
        <p:nvSpPr>
          <p:cNvPr id="6" name="PlaceHolder 3" hidden="0"/>
          <p:cNvSpPr>
            <a:spLocks noGrp="1"/>
          </p:cNvSpPr>
          <p:nvPr isPhoto="0" userDrawn="0">
            <p:ph type="body" hasCustomPrompt="0"/>
          </p:nvPr>
        </p:nvSpPr>
        <p:spPr bwMode="auto">
          <a:xfrm>
            <a:off x="4674240" y="1604520"/>
            <a:ext cx="4015800" cy="3977280"/>
          </a:xfrm>
          <a:prstGeom prst="rect">
            <a:avLst/>
          </a:prstGeom>
        </p:spPr>
        <p:txBody>
          <a:bodyPr lIns="0" tIns="0" rIns="0" bIns="0">
            <a:normAutofit/>
          </a:bodyPr>
          <a:p>
            <a:pPr>
              <a:defRPr/>
            </a:pPr>
            <a:endParaRPr lang="en-IN" sz="3200" b="0" strike="noStrike" spc="-1">
              <a:latin typeface="Arial"/>
            </a:endParaRPr>
          </a:p>
        </p:txBody>
      </p:sp>
      <p:sp>
        <p:nvSpPr>
          <p:cNvPr id="7" name="PlaceHolder 4" hidden="0"/>
          <p:cNvSpPr>
            <a:spLocks noGrp="1"/>
          </p:cNvSpPr>
          <p:nvPr isPhoto="0" userDrawn="0">
            <p:ph type="body" hasCustomPrompt="0"/>
          </p:nvPr>
        </p:nvSpPr>
        <p:spPr bwMode="auto">
          <a:xfrm>
            <a:off x="457200" y="3682080"/>
            <a:ext cx="4015800" cy="1896840"/>
          </a:xfrm>
          <a:prstGeom prst="rect">
            <a:avLst/>
          </a:prstGeom>
        </p:spPr>
        <p:txBody>
          <a:bodyPr lIns="0" tIns="0" rIns="0" bIns="0">
            <a:normAutofit/>
          </a:bodyPr>
          <a:p>
            <a:pPr>
              <a:defRPr/>
            </a:pPr>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lgn="ctr">
              <a:defRPr/>
            </a:pPr>
            <a:endParaRPr lang="en-IN" sz="4400" b="0" strike="noStrike" spc="-1">
              <a:latin typeface="Arial"/>
            </a:endParaRPr>
          </a:p>
        </p:txBody>
      </p:sp>
      <p:sp>
        <p:nvSpPr>
          <p:cNvPr id="5" name="PlaceHolder 2" hidden="0"/>
          <p:cNvSpPr>
            <a:spLocks noGrp="1"/>
          </p:cNvSpPr>
          <p:nvPr isPhoto="0" userDrawn="0">
            <p:ph type="subTitle" hasCustomPrompt="0"/>
          </p:nvPr>
        </p:nvSpPr>
        <p:spPr bwMode="auto">
          <a:xfrm>
            <a:off x="457200" y="1604520"/>
            <a:ext cx="8229240" cy="3977280"/>
          </a:xfrm>
          <a:prstGeom prst="rect">
            <a:avLst/>
          </a:prstGeom>
        </p:spPr>
        <p:txBody>
          <a:bodyPr lIns="0" tIns="0" rIns="0" bIns="0" anchor="ctr">
            <a:noAutofit/>
          </a:bodyPr>
          <a:p>
            <a:pPr algn="ctr">
              <a:defRPr/>
            </a:pP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lgn="ctr">
              <a:defRPr/>
            </a:pPr>
            <a:endParaRPr lang="en-IN" sz="4400" b="0" strike="noStrike" spc="-1">
              <a:latin typeface="Arial"/>
            </a:endParaRPr>
          </a:p>
        </p:txBody>
      </p:sp>
      <p:sp>
        <p:nvSpPr>
          <p:cNvPr id="5" name="PlaceHolder 2" hidden="0"/>
          <p:cNvSpPr>
            <a:spLocks noGrp="1"/>
          </p:cNvSpPr>
          <p:nvPr isPhoto="0" userDrawn="0">
            <p:ph type="body" hasCustomPrompt="0"/>
          </p:nvPr>
        </p:nvSpPr>
        <p:spPr bwMode="auto">
          <a:xfrm>
            <a:off x="457200" y="1604520"/>
            <a:ext cx="4015800" cy="3977280"/>
          </a:xfrm>
          <a:prstGeom prst="rect">
            <a:avLst/>
          </a:prstGeom>
        </p:spPr>
        <p:txBody>
          <a:bodyPr lIns="0" tIns="0" rIns="0" bIns="0">
            <a:normAutofit/>
          </a:bodyPr>
          <a:p>
            <a:pPr>
              <a:defRPr/>
            </a:pPr>
            <a:endParaRPr lang="en-IN" sz="3200" b="0" strike="noStrike" spc="-1">
              <a:latin typeface="Arial"/>
            </a:endParaRPr>
          </a:p>
        </p:txBody>
      </p:sp>
      <p:sp>
        <p:nvSpPr>
          <p:cNvPr id="6" name="PlaceHolder 3" hidden="0"/>
          <p:cNvSpPr>
            <a:spLocks noGrp="1"/>
          </p:cNvSpPr>
          <p:nvPr isPhoto="0" userDrawn="0">
            <p:ph type="body" hasCustomPrompt="0"/>
          </p:nvPr>
        </p:nvSpPr>
        <p:spPr bwMode="auto">
          <a:xfrm>
            <a:off x="4674240" y="1604520"/>
            <a:ext cx="4015800" cy="1896840"/>
          </a:xfrm>
          <a:prstGeom prst="rect">
            <a:avLst/>
          </a:prstGeom>
        </p:spPr>
        <p:txBody>
          <a:bodyPr lIns="0" tIns="0" rIns="0" bIns="0">
            <a:normAutofit/>
          </a:bodyPr>
          <a:p>
            <a:pPr>
              <a:defRPr/>
            </a:pPr>
            <a:endParaRPr lang="en-IN" sz="3200" b="0" strike="noStrike" spc="-1">
              <a:latin typeface="Arial"/>
            </a:endParaRPr>
          </a:p>
        </p:txBody>
      </p:sp>
      <p:sp>
        <p:nvSpPr>
          <p:cNvPr id="7" name="PlaceHolder 4" hidden="0"/>
          <p:cNvSpPr>
            <a:spLocks noGrp="1"/>
          </p:cNvSpPr>
          <p:nvPr isPhoto="0" userDrawn="0">
            <p:ph type="body" hasCustomPrompt="0"/>
          </p:nvPr>
        </p:nvSpPr>
        <p:spPr bwMode="auto">
          <a:xfrm>
            <a:off x="4674240" y="3682080"/>
            <a:ext cx="4015800" cy="1896840"/>
          </a:xfrm>
          <a:prstGeom prst="rect">
            <a:avLst/>
          </a:prstGeom>
        </p:spPr>
        <p:txBody>
          <a:bodyPr lIns="0" tIns="0" rIns="0" bIns="0">
            <a:normAutofit/>
          </a:bodyPr>
          <a:p>
            <a:pPr>
              <a:defRPr/>
            </a:pPr>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lgn="ctr">
              <a:defRPr/>
            </a:pPr>
            <a:endParaRPr lang="en-IN" sz="4400" b="0" strike="noStrike" spc="-1">
              <a:latin typeface="Arial"/>
            </a:endParaRPr>
          </a:p>
        </p:txBody>
      </p:sp>
      <p:sp>
        <p:nvSpPr>
          <p:cNvPr id="5" name="PlaceHolder 2" hidden="0"/>
          <p:cNvSpPr>
            <a:spLocks noGrp="1"/>
          </p:cNvSpPr>
          <p:nvPr isPhoto="0" userDrawn="0">
            <p:ph type="body" hasCustomPrompt="0"/>
          </p:nvPr>
        </p:nvSpPr>
        <p:spPr bwMode="auto">
          <a:xfrm>
            <a:off x="457200" y="1604520"/>
            <a:ext cx="4015800" cy="1896840"/>
          </a:xfrm>
          <a:prstGeom prst="rect">
            <a:avLst/>
          </a:prstGeom>
        </p:spPr>
        <p:txBody>
          <a:bodyPr lIns="0" tIns="0" rIns="0" bIns="0">
            <a:normAutofit/>
          </a:bodyPr>
          <a:p>
            <a:pPr>
              <a:defRPr/>
            </a:pPr>
            <a:endParaRPr lang="en-IN" sz="3200" b="0" strike="noStrike" spc="-1">
              <a:latin typeface="Arial"/>
            </a:endParaRPr>
          </a:p>
        </p:txBody>
      </p:sp>
      <p:sp>
        <p:nvSpPr>
          <p:cNvPr id="6" name="PlaceHolder 3" hidden="0"/>
          <p:cNvSpPr>
            <a:spLocks noGrp="1"/>
          </p:cNvSpPr>
          <p:nvPr isPhoto="0" userDrawn="0">
            <p:ph type="body" hasCustomPrompt="0"/>
          </p:nvPr>
        </p:nvSpPr>
        <p:spPr bwMode="auto">
          <a:xfrm>
            <a:off x="4674240" y="1604520"/>
            <a:ext cx="4015800" cy="1896840"/>
          </a:xfrm>
          <a:prstGeom prst="rect">
            <a:avLst/>
          </a:prstGeom>
        </p:spPr>
        <p:txBody>
          <a:bodyPr lIns="0" tIns="0" rIns="0" bIns="0">
            <a:normAutofit/>
          </a:bodyPr>
          <a:p>
            <a:pPr>
              <a:defRPr/>
            </a:pPr>
            <a:endParaRPr lang="en-IN" sz="3200" b="0" strike="noStrike" spc="-1">
              <a:latin typeface="Arial"/>
            </a:endParaRPr>
          </a:p>
        </p:txBody>
      </p:sp>
      <p:sp>
        <p:nvSpPr>
          <p:cNvPr id="7" name="PlaceHolder 4" hidden="0"/>
          <p:cNvSpPr>
            <a:spLocks noGrp="1"/>
          </p:cNvSpPr>
          <p:nvPr isPhoto="0" userDrawn="0">
            <p:ph type="body" hasCustomPrompt="0"/>
          </p:nvPr>
        </p:nvSpPr>
        <p:spPr bwMode="auto">
          <a:xfrm>
            <a:off x="457200" y="3682080"/>
            <a:ext cx="8229240" cy="1896840"/>
          </a:xfrm>
          <a:prstGeom prst="rect">
            <a:avLst/>
          </a:prstGeom>
        </p:spPr>
        <p:txBody>
          <a:bodyPr lIns="0" tIns="0" rIns="0" bIns="0">
            <a:normAutofit/>
          </a:bodyPr>
          <a:p>
            <a:pPr>
              <a:defRPr/>
            </a:pPr>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lgn="ctr">
              <a:defRPr/>
            </a:pPr>
            <a:endParaRPr lang="en-IN" sz="4400" b="0" strike="noStrike" spc="-1">
              <a:latin typeface="Arial"/>
            </a:endParaRPr>
          </a:p>
        </p:txBody>
      </p:sp>
      <p:sp>
        <p:nvSpPr>
          <p:cNvPr id="5" name="PlaceHolder 2" hidden="0"/>
          <p:cNvSpPr>
            <a:spLocks noGrp="1"/>
          </p:cNvSpPr>
          <p:nvPr isPhoto="0" userDrawn="0">
            <p:ph type="body" hasCustomPrompt="0"/>
          </p:nvPr>
        </p:nvSpPr>
        <p:spPr bwMode="auto">
          <a:xfrm>
            <a:off x="457200" y="1604520"/>
            <a:ext cx="8229240" cy="1896840"/>
          </a:xfrm>
          <a:prstGeom prst="rect">
            <a:avLst/>
          </a:prstGeom>
        </p:spPr>
        <p:txBody>
          <a:bodyPr lIns="0" tIns="0" rIns="0" bIns="0">
            <a:normAutofit/>
          </a:bodyPr>
          <a:p>
            <a:pPr>
              <a:defRPr/>
            </a:pPr>
            <a:endParaRPr lang="en-IN" sz="3200" b="0" strike="noStrike" spc="-1">
              <a:latin typeface="Arial"/>
            </a:endParaRPr>
          </a:p>
        </p:txBody>
      </p:sp>
      <p:sp>
        <p:nvSpPr>
          <p:cNvPr id="6" name="PlaceHolder 3" hidden="0"/>
          <p:cNvSpPr>
            <a:spLocks noGrp="1"/>
          </p:cNvSpPr>
          <p:nvPr isPhoto="0" userDrawn="0">
            <p:ph type="body" hasCustomPrompt="0"/>
          </p:nvPr>
        </p:nvSpPr>
        <p:spPr bwMode="auto">
          <a:xfrm>
            <a:off x="457200" y="3682080"/>
            <a:ext cx="8229240" cy="1896840"/>
          </a:xfrm>
          <a:prstGeom prst="rect">
            <a:avLst/>
          </a:prstGeom>
        </p:spPr>
        <p:txBody>
          <a:bodyPr lIns="0" tIns="0" rIns="0" bIns="0">
            <a:normAutofit/>
          </a:bodyPr>
          <a:p>
            <a:pPr>
              <a:defRPr/>
            </a:pPr>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lgn="ctr">
              <a:defRPr/>
            </a:pPr>
            <a:endParaRPr lang="en-IN" sz="4400" b="0" strike="noStrike" spc="-1">
              <a:latin typeface="Arial"/>
            </a:endParaRPr>
          </a:p>
        </p:txBody>
      </p:sp>
      <p:sp>
        <p:nvSpPr>
          <p:cNvPr id="5" name="PlaceHolder 2" hidden="0"/>
          <p:cNvSpPr>
            <a:spLocks noGrp="1"/>
          </p:cNvSpPr>
          <p:nvPr isPhoto="0" userDrawn="0">
            <p:ph type="body" hasCustomPrompt="0"/>
          </p:nvPr>
        </p:nvSpPr>
        <p:spPr bwMode="auto">
          <a:xfrm>
            <a:off x="457200" y="1604520"/>
            <a:ext cx="4015800" cy="1896840"/>
          </a:xfrm>
          <a:prstGeom prst="rect">
            <a:avLst/>
          </a:prstGeom>
        </p:spPr>
        <p:txBody>
          <a:bodyPr lIns="0" tIns="0" rIns="0" bIns="0">
            <a:normAutofit/>
          </a:bodyPr>
          <a:p>
            <a:pPr>
              <a:defRPr/>
            </a:pPr>
            <a:endParaRPr lang="en-IN" sz="3200" b="0" strike="noStrike" spc="-1">
              <a:latin typeface="Arial"/>
            </a:endParaRPr>
          </a:p>
        </p:txBody>
      </p:sp>
      <p:sp>
        <p:nvSpPr>
          <p:cNvPr id="6" name="PlaceHolder 3" hidden="0"/>
          <p:cNvSpPr>
            <a:spLocks noGrp="1"/>
          </p:cNvSpPr>
          <p:nvPr isPhoto="0" userDrawn="0">
            <p:ph type="body" hasCustomPrompt="0"/>
          </p:nvPr>
        </p:nvSpPr>
        <p:spPr bwMode="auto">
          <a:xfrm>
            <a:off x="4674240" y="1604520"/>
            <a:ext cx="4015800" cy="1896840"/>
          </a:xfrm>
          <a:prstGeom prst="rect">
            <a:avLst/>
          </a:prstGeom>
        </p:spPr>
        <p:txBody>
          <a:bodyPr lIns="0" tIns="0" rIns="0" bIns="0">
            <a:normAutofit/>
          </a:bodyPr>
          <a:p>
            <a:pPr>
              <a:defRPr/>
            </a:pPr>
            <a:endParaRPr lang="en-IN" sz="3200" b="0" strike="noStrike" spc="-1">
              <a:latin typeface="Arial"/>
            </a:endParaRPr>
          </a:p>
        </p:txBody>
      </p:sp>
      <p:sp>
        <p:nvSpPr>
          <p:cNvPr id="7" name="PlaceHolder 4" hidden="0"/>
          <p:cNvSpPr>
            <a:spLocks noGrp="1"/>
          </p:cNvSpPr>
          <p:nvPr isPhoto="0" userDrawn="0">
            <p:ph type="body" hasCustomPrompt="0"/>
          </p:nvPr>
        </p:nvSpPr>
        <p:spPr bwMode="auto">
          <a:xfrm>
            <a:off x="457200" y="3682080"/>
            <a:ext cx="4015800" cy="1896840"/>
          </a:xfrm>
          <a:prstGeom prst="rect">
            <a:avLst/>
          </a:prstGeom>
        </p:spPr>
        <p:txBody>
          <a:bodyPr lIns="0" tIns="0" rIns="0" bIns="0">
            <a:normAutofit/>
          </a:bodyPr>
          <a:p>
            <a:pPr>
              <a:defRPr/>
            </a:pPr>
            <a:endParaRPr lang="en-IN" sz="3200" b="0" strike="noStrike" spc="-1">
              <a:latin typeface="Arial"/>
            </a:endParaRPr>
          </a:p>
        </p:txBody>
      </p:sp>
      <p:sp>
        <p:nvSpPr>
          <p:cNvPr id="8" name="PlaceHolder 5" hidden="0"/>
          <p:cNvSpPr>
            <a:spLocks noGrp="1"/>
          </p:cNvSpPr>
          <p:nvPr isPhoto="0" userDrawn="0">
            <p:ph type="body" hasCustomPrompt="0"/>
          </p:nvPr>
        </p:nvSpPr>
        <p:spPr bwMode="auto">
          <a:xfrm>
            <a:off x="4674240" y="3682080"/>
            <a:ext cx="4015800" cy="1896840"/>
          </a:xfrm>
          <a:prstGeom prst="rect">
            <a:avLst/>
          </a:prstGeom>
        </p:spPr>
        <p:txBody>
          <a:bodyPr lIns="0" tIns="0" rIns="0" bIns="0">
            <a:normAutofit/>
          </a:bodyPr>
          <a:p>
            <a:pPr>
              <a:defRPr/>
            </a:pPr>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lgn="ctr">
              <a:defRPr/>
            </a:pPr>
            <a:endParaRPr lang="en-IN" sz="4400" b="0" strike="noStrike" spc="-1">
              <a:latin typeface="Arial"/>
            </a:endParaRPr>
          </a:p>
        </p:txBody>
      </p:sp>
      <p:sp>
        <p:nvSpPr>
          <p:cNvPr id="5" name="PlaceHolder 2" hidden="0"/>
          <p:cNvSpPr>
            <a:spLocks noGrp="1"/>
          </p:cNvSpPr>
          <p:nvPr isPhoto="0" userDrawn="0">
            <p:ph type="body" hasCustomPrompt="0"/>
          </p:nvPr>
        </p:nvSpPr>
        <p:spPr bwMode="auto">
          <a:xfrm>
            <a:off x="457200" y="1604520"/>
            <a:ext cx="2649600" cy="1896840"/>
          </a:xfrm>
          <a:prstGeom prst="rect">
            <a:avLst/>
          </a:prstGeom>
        </p:spPr>
        <p:txBody>
          <a:bodyPr lIns="0" tIns="0" rIns="0" bIns="0">
            <a:normAutofit/>
          </a:bodyPr>
          <a:p>
            <a:pPr>
              <a:defRPr/>
            </a:pPr>
            <a:endParaRPr lang="en-IN" sz="3200" b="0" strike="noStrike" spc="-1">
              <a:latin typeface="Arial"/>
            </a:endParaRPr>
          </a:p>
        </p:txBody>
      </p:sp>
      <p:sp>
        <p:nvSpPr>
          <p:cNvPr id="6" name="PlaceHolder 3" hidden="0"/>
          <p:cNvSpPr>
            <a:spLocks noGrp="1"/>
          </p:cNvSpPr>
          <p:nvPr isPhoto="0" userDrawn="0">
            <p:ph type="body" hasCustomPrompt="0"/>
          </p:nvPr>
        </p:nvSpPr>
        <p:spPr bwMode="auto">
          <a:xfrm>
            <a:off x="3239640" y="1604520"/>
            <a:ext cx="2649600" cy="1896840"/>
          </a:xfrm>
          <a:prstGeom prst="rect">
            <a:avLst/>
          </a:prstGeom>
        </p:spPr>
        <p:txBody>
          <a:bodyPr lIns="0" tIns="0" rIns="0" bIns="0">
            <a:normAutofit/>
          </a:bodyPr>
          <a:p>
            <a:pPr>
              <a:defRPr/>
            </a:pPr>
            <a:endParaRPr lang="en-IN" sz="3200" b="0" strike="noStrike" spc="-1">
              <a:latin typeface="Arial"/>
            </a:endParaRPr>
          </a:p>
        </p:txBody>
      </p:sp>
      <p:sp>
        <p:nvSpPr>
          <p:cNvPr id="7" name="PlaceHolder 4" hidden="0"/>
          <p:cNvSpPr>
            <a:spLocks noGrp="1"/>
          </p:cNvSpPr>
          <p:nvPr isPhoto="0" userDrawn="0">
            <p:ph type="body" hasCustomPrompt="0"/>
          </p:nvPr>
        </p:nvSpPr>
        <p:spPr bwMode="auto">
          <a:xfrm>
            <a:off x="6022080" y="1604520"/>
            <a:ext cx="2649600" cy="1896840"/>
          </a:xfrm>
          <a:prstGeom prst="rect">
            <a:avLst/>
          </a:prstGeom>
        </p:spPr>
        <p:txBody>
          <a:bodyPr lIns="0" tIns="0" rIns="0" bIns="0">
            <a:normAutofit/>
          </a:bodyPr>
          <a:p>
            <a:pPr>
              <a:defRPr/>
            </a:pPr>
            <a:endParaRPr lang="en-IN" sz="3200" b="0" strike="noStrike" spc="-1">
              <a:latin typeface="Arial"/>
            </a:endParaRPr>
          </a:p>
        </p:txBody>
      </p:sp>
      <p:sp>
        <p:nvSpPr>
          <p:cNvPr id="8" name="PlaceHolder 5" hidden="0"/>
          <p:cNvSpPr>
            <a:spLocks noGrp="1"/>
          </p:cNvSpPr>
          <p:nvPr isPhoto="0" userDrawn="0">
            <p:ph type="body" hasCustomPrompt="0"/>
          </p:nvPr>
        </p:nvSpPr>
        <p:spPr bwMode="auto">
          <a:xfrm>
            <a:off x="457200" y="3682080"/>
            <a:ext cx="2649600" cy="1896840"/>
          </a:xfrm>
          <a:prstGeom prst="rect">
            <a:avLst/>
          </a:prstGeom>
        </p:spPr>
        <p:txBody>
          <a:bodyPr lIns="0" tIns="0" rIns="0" bIns="0">
            <a:normAutofit/>
          </a:bodyPr>
          <a:p>
            <a:pPr>
              <a:defRPr/>
            </a:pPr>
            <a:endParaRPr lang="en-IN" sz="3200" b="0" strike="noStrike" spc="-1">
              <a:latin typeface="Arial"/>
            </a:endParaRPr>
          </a:p>
        </p:txBody>
      </p:sp>
      <p:sp>
        <p:nvSpPr>
          <p:cNvPr id="9" name="PlaceHolder 6" hidden="0"/>
          <p:cNvSpPr>
            <a:spLocks noGrp="1"/>
          </p:cNvSpPr>
          <p:nvPr isPhoto="0" userDrawn="0">
            <p:ph type="body" hasCustomPrompt="0"/>
          </p:nvPr>
        </p:nvSpPr>
        <p:spPr bwMode="auto">
          <a:xfrm>
            <a:off x="3239640" y="3682080"/>
            <a:ext cx="2649600" cy="1896840"/>
          </a:xfrm>
          <a:prstGeom prst="rect">
            <a:avLst/>
          </a:prstGeom>
        </p:spPr>
        <p:txBody>
          <a:bodyPr lIns="0" tIns="0" rIns="0" bIns="0">
            <a:normAutofit/>
          </a:bodyPr>
          <a:p>
            <a:pPr>
              <a:defRPr/>
            </a:pPr>
            <a:endParaRPr lang="en-IN" sz="3200" b="0" strike="noStrike" spc="-1">
              <a:latin typeface="Arial"/>
            </a:endParaRPr>
          </a:p>
        </p:txBody>
      </p:sp>
      <p:sp>
        <p:nvSpPr>
          <p:cNvPr id="10" name="PlaceHolder 7" hidden="0"/>
          <p:cNvSpPr>
            <a:spLocks noGrp="1"/>
          </p:cNvSpPr>
          <p:nvPr isPhoto="0" userDrawn="0">
            <p:ph type="body" hasCustomPrompt="0"/>
          </p:nvPr>
        </p:nvSpPr>
        <p:spPr bwMode="auto">
          <a:xfrm>
            <a:off x="6022080" y="3682080"/>
            <a:ext cx="2649600" cy="1896840"/>
          </a:xfrm>
          <a:prstGeom prst="rect">
            <a:avLst/>
          </a:prstGeom>
        </p:spPr>
        <p:txBody>
          <a:bodyPr lIns="0" tIns="0" rIns="0" bIns="0">
            <a:normAutofit/>
          </a:bodyPr>
          <a:p>
            <a:pPr>
              <a:defRPr/>
            </a:pPr>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hidden="0"/>
        <p:cNvGrpSpPr/>
        <p:nvPr isPhoto="0" userDrawn="0"/>
      </p:nvGrpSpPr>
      <p:grpSpPr bwMode="auto">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lgn="ctr">
              <a:defRPr/>
            </a:pPr>
            <a:endParaRPr lang="en-IN" sz="4400" b="0" strike="noStrike" spc="-1">
              <a:latin typeface="Arial"/>
            </a:endParaRPr>
          </a:p>
        </p:txBody>
      </p:sp>
      <p:sp>
        <p:nvSpPr>
          <p:cNvPr id="5" name="PlaceHolder 2" hidden="0"/>
          <p:cNvSpPr>
            <a:spLocks noGrp="1"/>
          </p:cNvSpPr>
          <p:nvPr isPhoto="0" userDrawn="0">
            <p:ph type="subTitle" hasCustomPrompt="0"/>
          </p:nvPr>
        </p:nvSpPr>
        <p:spPr bwMode="auto">
          <a:xfrm>
            <a:off x="457200" y="1604520"/>
            <a:ext cx="8229240" cy="3977280"/>
          </a:xfrm>
          <a:prstGeom prst="rect">
            <a:avLst/>
          </a:prstGeom>
        </p:spPr>
        <p:txBody>
          <a:bodyPr lIns="0" tIns="0" rIns="0" bIns="0" anchor="ctr">
            <a:noAutofit/>
          </a:bodyPr>
          <a:p>
            <a:pPr algn="ctr">
              <a:defRPr/>
            </a:pP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lgn="ctr">
              <a:defRPr/>
            </a:pPr>
            <a:endParaRPr lang="en-IN" sz="4400" b="0" strike="noStrike" spc="-1">
              <a:latin typeface="Arial"/>
            </a:endParaRPr>
          </a:p>
        </p:txBody>
      </p:sp>
      <p:sp>
        <p:nvSpPr>
          <p:cNvPr id="5" name="PlaceHolder 2" hidden="0"/>
          <p:cNvSpPr>
            <a:spLocks noGrp="1"/>
          </p:cNvSpPr>
          <p:nvPr isPhoto="0" userDrawn="0">
            <p:ph type="body" hasCustomPrompt="0"/>
          </p:nvPr>
        </p:nvSpPr>
        <p:spPr bwMode="auto">
          <a:xfrm>
            <a:off x="457200" y="1604520"/>
            <a:ext cx="8229240" cy="3977280"/>
          </a:xfrm>
          <a:prstGeom prst="rect">
            <a:avLst/>
          </a:prstGeom>
        </p:spPr>
        <p:txBody>
          <a:bodyPr lIns="0" tIns="0" rIns="0" bIns="0">
            <a:normAutofit/>
          </a:bodyPr>
          <a:p>
            <a:pPr>
              <a:defRPr/>
            </a:pPr>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lgn="ctr">
              <a:defRPr/>
            </a:pPr>
            <a:endParaRPr lang="en-IN" sz="4400" b="0" strike="noStrike" spc="-1">
              <a:latin typeface="Arial"/>
            </a:endParaRPr>
          </a:p>
        </p:txBody>
      </p:sp>
      <p:sp>
        <p:nvSpPr>
          <p:cNvPr id="5" name="PlaceHolder 2" hidden="0"/>
          <p:cNvSpPr>
            <a:spLocks noGrp="1"/>
          </p:cNvSpPr>
          <p:nvPr isPhoto="0" userDrawn="0">
            <p:ph type="body" hasCustomPrompt="0"/>
          </p:nvPr>
        </p:nvSpPr>
        <p:spPr bwMode="auto">
          <a:xfrm>
            <a:off x="457200" y="1604520"/>
            <a:ext cx="4015800" cy="3977280"/>
          </a:xfrm>
          <a:prstGeom prst="rect">
            <a:avLst/>
          </a:prstGeom>
        </p:spPr>
        <p:txBody>
          <a:bodyPr lIns="0" tIns="0" rIns="0" bIns="0">
            <a:normAutofit/>
          </a:bodyPr>
          <a:p>
            <a:pPr>
              <a:defRPr/>
            </a:pPr>
            <a:endParaRPr lang="en-IN" sz="3200" b="0" strike="noStrike" spc="-1">
              <a:latin typeface="Arial"/>
            </a:endParaRPr>
          </a:p>
        </p:txBody>
      </p:sp>
      <p:sp>
        <p:nvSpPr>
          <p:cNvPr id="6" name="PlaceHolder 3" hidden="0"/>
          <p:cNvSpPr>
            <a:spLocks noGrp="1"/>
          </p:cNvSpPr>
          <p:nvPr isPhoto="0" userDrawn="0">
            <p:ph type="body" hasCustomPrompt="0"/>
          </p:nvPr>
        </p:nvSpPr>
        <p:spPr bwMode="auto">
          <a:xfrm>
            <a:off x="4674240" y="1604520"/>
            <a:ext cx="4015800" cy="3977280"/>
          </a:xfrm>
          <a:prstGeom prst="rect">
            <a:avLst/>
          </a:prstGeom>
        </p:spPr>
        <p:txBody>
          <a:bodyPr lIns="0" tIns="0" rIns="0" bIns="0">
            <a:normAutofit/>
          </a:bodyPr>
          <a:p>
            <a:pPr>
              <a:defRPr/>
            </a:pPr>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lgn="ctr">
              <a:defRPr/>
            </a:pP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lgn="ctr">
              <a:defRPr/>
            </a:pPr>
            <a:endParaRPr lang="en-IN" sz="4400" b="0" strike="noStrike" spc="-1">
              <a:latin typeface="Arial"/>
            </a:endParaRPr>
          </a:p>
        </p:txBody>
      </p:sp>
      <p:sp>
        <p:nvSpPr>
          <p:cNvPr id="5" name="PlaceHolder 2" hidden="0"/>
          <p:cNvSpPr>
            <a:spLocks noGrp="1"/>
          </p:cNvSpPr>
          <p:nvPr isPhoto="0" userDrawn="0">
            <p:ph type="body" hasCustomPrompt="0"/>
          </p:nvPr>
        </p:nvSpPr>
        <p:spPr bwMode="auto">
          <a:xfrm>
            <a:off x="457200" y="1604520"/>
            <a:ext cx="8229240" cy="3977280"/>
          </a:xfrm>
          <a:prstGeom prst="rect">
            <a:avLst/>
          </a:prstGeom>
        </p:spPr>
        <p:txBody>
          <a:bodyPr lIns="0" tIns="0" rIns="0" bIns="0">
            <a:normAutofit/>
          </a:bodyPr>
          <a:p>
            <a:pPr>
              <a:defRPr/>
            </a:pPr>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subTitle" hasCustomPrompt="0"/>
          </p:nvPr>
        </p:nvSpPr>
        <p:spPr bwMode="auto">
          <a:xfrm>
            <a:off x="457200" y="273600"/>
            <a:ext cx="8228880" cy="5306400"/>
          </a:xfrm>
          <a:prstGeom prst="rect">
            <a:avLst/>
          </a:prstGeom>
        </p:spPr>
        <p:txBody>
          <a:bodyPr lIns="0" tIns="0" rIns="0" bIns="0" anchor="ctr">
            <a:noAutofit/>
          </a:bodyPr>
          <a:p>
            <a:pPr algn="ctr">
              <a:defRPr/>
            </a:pP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lgn="ctr">
              <a:defRPr/>
            </a:pPr>
            <a:endParaRPr lang="en-IN" sz="4400" b="0" strike="noStrike" spc="-1">
              <a:latin typeface="Arial"/>
            </a:endParaRPr>
          </a:p>
        </p:txBody>
      </p:sp>
      <p:sp>
        <p:nvSpPr>
          <p:cNvPr id="5" name="PlaceHolder 2" hidden="0"/>
          <p:cNvSpPr>
            <a:spLocks noGrp="1"/>
          </p:cNvSpPr>
          <p:nvPr isPhoto="0" userDrawn="0">
            <p:ph type="body" hasCustomPrompt="0"/>
          </p:nvPr>
        </p:nvSpPr>
        <p:spPr bwMode="auto">
          <a:xfrm>
            <a:off x="457200" y="1604520"/>
            <a:ext cx="4015800" cy="1896840"/>
          </a:xfrm>
          <a:prstGeom prst="rect">
            <a:avLst/>
          </a:prstGeom>
        </p:spPr>
        <p:txBody>
          <a:bodyPr lIns="0" tIns="0" rIns="0" bIns="0">
            <a:normAutofit/>
          </a:bodyPr>
          <a:p>
            <a:pPr>
              <a:defRPr/>
            </a:pPr>
            <a:endParaRPr lang="en-IN" sz="3200" b="0" strike="noStrike" spc="-1">
              <a:latin typeface="Arial"/>
            </a:endParaRPr>
          </a:p>
        </p:txBody>
      </p:sp>
      <p:sp>
        <p:nvSpPr>
          <p:cNvPr id="6" name="PlaceHolder 3" hidden="0"/>
          <p:cNvSpPr>
            <a:spLocks noGrp="1"/>
          </p:cNvSpPr>
          <p:nvPr isPhoto="0" userDrawn="0">
            <p:ph type="body" hasCustomPrompt="0"/>
          </p:nvPr>
        </p:nvSpPr>
        <p:spPr bwMode="auto">
          <a:xfrm>
            <a:off x="4674240" y="1604520"/>
            <a:ext cx="4015800" cy="3977280"/>
          </a:xfrm>
          <a:prstGeom prst="rect">
            <a:avLst/>
          </a:prstGeom>
        </p:spPr>
        <p:txBody>
          <a:bodyPr lIns="0" tIns="0" rIns="0" bIns="0">
            <a:normAutofit/>
          </a:bodyPr>
          <a:p>
            <a:pPr>
              <a:defRPr/>
            </a:pPr>
            <a:endParaRPr lang="en-IN" sz="3200" b="0" strike="noStrike" spc="-1">
              <a:latin typeface="Arial"/>
            </a:endParaRPr>
          </a:p>
        </p:txBody>
      </p:sp>
      <p:sp>
        <p:nvSpPr>
          <p:cNvPr id="7" name="PlaceHolder 4" hidden="0"/>
          <p:cNvSpPr>
            <a:spLocks noGrp="1"/>
          </p:cNvSpPr>
          <p:nvPr isPhoto="0" userDrawn="0">
            <p:ph type="body" hasCustomPrompt="0"/>
          </p:nvPr>
        </p:nvSpPr>
        <p:spPr bwMode="auto">
          <a:xfrm>
            <a:off x="457200" y="3682080"/>
            <a:ext cx="4015800" cy="1896840"/>
          </a:xfrm>
          <a:prstGeom prst="rect">
            <a:avLst/>
          </a:prstGeom>
        </p:spPr>
        <p:txBody>
          <a:bodyPr lIns="0" tIns="0" rIns="0" bIns="0">
            <a:normAutofit/>
          </a:bodyPr>
          <a:p>
            <a:pPr>
              <a:defRPr/>
            </a:pPr>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lgn="ctr">
              <a:defRPr/>
            </a:pPr>
            <a:endParaRPr lang="en-IN" sz="4400" b="0" strike="noStrike" spc="-1">
              <a:latin typeface="Arial"/>
            </a:endParaRPr>
          </a:p>
        </p:txBody>
      </p:sp>
      <p:sp>
        <p:nvSpPr>
          <p:cNvPr id="5" name="PlaceHolder 2" hidden="0"/>
          <p:cNvSpPr>
            <a:spLocks noGrp="1"/>
          </p:cNvSpPr>
          <p:nvPr isPhoto="0" userDrawn="0">
            <p:ph type="body" hasCustomPrompt="0"/>
          </p:nvPr>
        </p:nvSpPr>
        <p:spPr bwMode="auto">
          <a:xfrm>
            <a:off x="457200" y="1604520"/>
            <a:ext cx="4015800" cy="3977280"/>
          </a:xfrm>
          <a:prstGeom prst="rect">
            <a:avLst/>
          </a:prstGeom>
        </p:spPr>
        <p:txBody>
          <a:bodyPr lIns="0" tIns="0" rIns="0" bIns="0">
            <a:normAutofit/>
          </a:bodyPr>
          <a:p>
            <a:pPr>
              <a:defRPr/>
            </a:pPr>
            <a:endParaRPr lang="en-IN" sz="3200" b="0" strike="noStrike" spc="-1">
              <a:latin typeface="Arial"/>
            </a:endParaRPr>
          </a:p>
        </p:txBody>
      </p:sp>
      <p:sp>
        <p:nvSpPr>
          <p:cNvPr id="6" name="PlaceHolder 3" hidden="0"/>
          <p:cNvSpPr>
            <a:spLocks noGrp="1"/>
          </p:cNvSpPr>
          <p:nvPr isPhoto="0" userDrawn="0">
            <p:ph type="body" hasCustomPrompt="0"/>
          </p:nvPr>
        </p:nvSpPr>
        <p:spPr bwMode="auto">
          <a:xfrm>
            <a:off x="4674240" y="1604520"/>
            <a:ext cx="4015800" cy="1896840"/>
          </a:xfrm>
          <a:prstGeom prst="rect">
            <a:avLst/>
          </a:prstGeom>
        </p:spPr>
        <p:txBody>
          <a:bodyPr lIns="0" tIns="0" rIns="0" bIns="0">
            <a:normAutofit/>
          </a:bodyPr>
          <a:p>
            <a:pPr>
              <a:defRPr/>
            </a:pPr>
            <a:endParaRPr lang="en-IN" sz="3200" b="0" strike="noStrike" spc="-1">
              <a:latin typeface="Arial"/>
            </a:endParaRPr>
          </a:p>
        </p:txBody>
      </p:sp>
      <p:sp>
        <p:nvSpPr>
          <p:cNvPr id="7" name="PlaceHolder 4" hidden="0"/>
          <p:cNvSpPr>
            <a:spLocks noGrp="1"/>
          </p:cNvSpPr>
          <p:nvPr isPhoto="0" userDrawn="0">
            <p:ph type="body" hasCustomPrompt="0"/>
          </p:nvPr>
        </p:nvSpPr>
        <p:spPr bwMode="auto">
          <a:xfrm>
            <a:off x="4674240" y="3682080"/>
            <a:ext cx="4015800" cy="1896840"/>
          </a:xfrm>
          <a:prstGeom prst="rect">
            <a:avLst/>
          </a:prstGeom>
        </p:spPr>
        <p:txBody>
          <a:bodyPr lIns="0" tIns="0" rIns="0" bIns="0">
            <a:normAutofit/>
          </a:bodyPr>
          <a:p>
            <a:pPr>
              <a:defRPr/>
            </a:pPr>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lgn="ctr">
              <a:defRPr/>
            </a:pPr>
            <a:endParaRPr lang="en-IN" sz="4400" b="0" strike="noStrike" spc="-1">
              <a:latin typeface="Arial"/>
            </a:endParaRPr>
          </a:p>
        </p:txBody>
      </p:sp>
      <p:sp>
        <p:nvSpPr>
          <p:cNvPr id="5" name="PlaceHolder 2" hidden="0"/>
          <p:cNvSpPr>
            <a:spLocks noGrp="1"/>
          </p:cNvSpPr>
          <p:nvPr isPhoto="0" userDrawn="0">
            <p:ph type="body" hasCustomPrompt="0"/>
          </p:nvPr>
        </p:nvSpPr>
        <p:spPr bwMode="auto">
          <a:xfrm>
            <a:off x="457200" y="1604520"/>
            <a:ext cx="4015800" cy="1896840"/>
          </a:xfrm>
          <a:prstGeom prst="rect">
            <a:avLst/>
          </a:prstGeom>
        </p:spPr>
        <p:txBody>
          <a:bodyPr lIns="0" tIns="0" rIns="0" bIns="0">
            <a:normAutofit/>
          </a:bodyPr>
          <a:p>
            <a:pPr>
              <a:defRPr/>
            </a:pPr>
            <a:endParaRPr lang="en-IN" sz="3200" b="0" strike="noStrike" spc="-1">
              <a:latin typeface="Arial"/>
            </a:endParaRPr>
          </a:p>
        </p:txBody>
      </p:sp>
      <p:sp>
        <p:nvSpPr>
          <p:cNvPr id="6" name="PlaceHolder 3" hidden="0"/>
          <p:cNvSpPr>
            <a:spLocks noGrp="1"/>
          </p:cNvSpPr>
          <p:nvPr isPhoto="0" userDrawn="0">
            <p:ph type="body" hasCustomPrompt="0"/>
          </p:nvPr>
        </p:nvSpPr>
        <p:spPr bwMode="auto">
          <a:xfrm>
            <a:off x="4674240" y="1604520"/>
            <a:ext cx="4015800" cy="1896840"/>
          </a:xfrm>
          <a:prstGeom prst="rect">
            <a:avLst/>
          </a:prstGeom>
        </p:spPr>
        <p:txBody>
          <a:bodyPr lIns="0" tIns="0" rIns="0" bIns="0">
            <a:normAutofit/>
          </a:bodyPr>
          <a:p>
            <a:pPr>
              <a:defRPr/>
            </a:pPr>
            <a:endParaRPr lang="en-IN" sz="3200" b="0" strike="noStrike" spc="-1">
              <a:latin typeface="Arial"/>
            </a:endParaRPr>
          </a:p>
        </p:txBody>
      </p:sp>
      <p:sp>
        <p:nvSpPr>
          <p:cNvPr id="7" name="PlaceHolder 4" hidden="0"/>
          <p:cNvSpPr>
            <a:spLocks noGrp="1"/>
          </p:cNvSpPr>
          <p:nvPr isPhoto="0" userDrawn="0">
            <p:ph type="body" hasCustomPrompt="0"/>
          </p:nvPr>
        </p:nvSpPr>
        <p:spPr bwMode="auto">
          <a:xfrm>
            <a:off x="457200" y="3682080"/>
            <a:ext cx="8229240" cy="1896840"/>
          </a:xfrm>
          <a:prstGeom prst="rect">
            <a:avLst/>
          </a:prstGeom>
        </p:spPr>
        <p:txBody>
          <a:bodyPr lIns="0" tIns="0" rIns="0" bIns="0">
            <a:normAutofit/>
          </a:bodyPr>
          <a:p>
            <a:pPr>
              <a:defRPr/>
            </a:pPr>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lgn="ctr">
              <a:defRPr/>
            </a:pPr>
            <a:endParaRPr lang="en-IN" sz="4400" b="0" strike="noStrike" spc="-1">
              <a:latin typeface="Arial"/>
            </a:endParaRPr>
          </a:p>
        </p:txBody>
      </p:sp>
      <p:sp>
        <p:nvSpPr>
          <p:cNvPr id="5" name="PlaceHolder 2" hidden="0"/>
          <p:cNvSpPr>
            <a:spLocks noGrp="1"/>
          </p:cNvSpPr>
          <p:nvPr isPhoto="0" userDrawn="0">
            <p:ph type="body" hasCustomPrompt="0"/>
          </p:nvPr>
        </p:nvSpPr>
        <p:spPr bwMode="auto">
          <a:xfrm>
            <a:off x="457200" y="1604520"/>
            <a:ext cx="8229240" cy="1896840"/>
          </a:xfrm>
          <a:prstGeom prst="rect">
            <a:avLst/>
          </a:prstGeom>
        </p:spPr>
        <p:txBody>
          <a:bodyPr lIns="0" tIns="0" rIns="0" bIns="0">
            <a:normAutofit/>
          </a:bodyPr>
          <a:p>
            <a:pPr>
              <a:defRPr/>
            </a:pPr>
            <a:endParaRPr lang="en-IN" sz="3200" b="0" strike="noStrike" spc="-1">
              <a:latin typeface="Arial"/>
            </a:endParaRPr>
          </a:p>
        </p:txBody>
      </p:sp>
      <p:sp>
        <p:nvSpPr>
          <p:cNvPr id="6" name="PlaceHolder 3" hidden="0"/>
          <p:cNvSpPr>
            <a:spLocks noGrp="1"/>
          </p:cNvSpPr>
          <p:nvPr isPhoto="0" userDrawn="0">
            <p:ph type="body" hasCustomPrompt="0"/>
          </p:nvPr>
        </p:nvSpPr>
        <p:spPr bwMode="auto">
          <a:xfrm>
            <a:off x="457200" y="3682080"/>
            <a:ext cx="8229240" cy="1896840"/>
          </a:xfrm>
          <a:prstGeom prst="rect">
            <a:avLst/>
          </a:prstGeom>
        </p:spPr>
        <p:txBody>
          <a:bodyPr lIns="0" tIns="0" rIns="0" bIns="0">
            <a:normAutofit/>
          </a:bodyPr>
          <a:p>
            <a:pPr>
              <a:defRPr/>
            </a:pPr>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lgn="ctr">
              <a:defRPr/>
            </a:pPr>
            <a:endParaRPr lang="en-IN" sz="4400" b="0" strike="noStrike" spc="-1">
              <a:latin typeface="Arial"/>
            </a:endParaRPr>
          </a:p>
        </p:txBody>
      </p:sp>
      <p:sp>
        <p:nvSpPr>
          <p:cNvPr id="5" name="PlaceHolder 2" hidden="0"/>
          <p:cNvSpPr>
            <a:spLocks noGrp="1"/>
          </p:cNvSpPr>
          <p:nvPr isPhoto="0" userDrawn="0">
            <p:ph type="body" hasCustomPrompt="0"/>
          </p:nvPr>
        </p:nvSpPr>
        <p:spPr bwMode="auto">
          <a:xfrm>
            <a:off x="457200" y="1604520"/>
            <a:ext cx="4015800" cy="1896840"/>
          </a:xfrm>
          <a:prstGeom prst="rect">
            <a:avLst/>
          </a:prstGeom>
        </p:spPr>
        <p:txBody>
          <a:bodyPr lIns="0" tIns="0" rIns="0" bIns="0">
            <a:normAutofit/>
          </a:bodyPr>
          <a:p>
            <a:pPr>
              <a:defRPr/>
            </a:pPr>
            <a:endParaRPr lang="en-IN" sz="3200" b="0" strike="noStrike" spc="-1">
              <a:latin typeface="Arial"/>
            </a:endParaRPr>
          </a:p>
        </p:txBody>
      </p:sp>
      <p:sp>
        <p:nvSpPr>
          <p:cNvPr id="6" name="PlaceHolder 3" hidden="0"/>
          <p:cNvSpPr>
            <a:spLocks noGrp="1"/>
          </p:cNvSpPr>
          <p:nvPr isPhoto="0" userDrawn="0">
            <p:ph type="body" hasCustomPrompt="0"/>
          </p:nvPr>
        </p:nvSpPr>
        <p:spPr bwMode="auto">
          <a:xfrm>
            <a:off x="4674240" y="1604520"/>
            <a:ext cx="4015800" cy="1896840"/>
          </a:xfrm>
          <a:prstGeom prst="rect">
            <a:avLst/>
          </a:prstGeom>
        </p:spPr>
        <p:txBody>
          <a:bodyPr lIns="0" tIns="0" rIns="0" bIns="0">
            <a:normAutofit/>
          </a:bodyPr>
          <a:p>
            <a:pPr>
              <a:defRPr/>
            </a:pPr>
            <a:endParaRPr lang="en-IN" sz="3200" b="0" strike="noStrike" spc="-1">
              <a:latin typeface="Arial"/>
            </a:endParaRPr>
          </a:p>
        </p:txBody>
      </p:sp>
      <p:sp>
        <p:nvSpPr>
          <p:cNvPr id="7" name="PlaceHolder 4" hidden="0"/>
          <p:cNvSpPr>
            <a:spLocks noGrp="1"/>
          </p:cNvSpPr>
          <p:nvPr isPhoto="0" userDrawn="0">
            <p:ph type="body" hasCustomPrompt="0"/>
          </p:nvPr>
        </p:nvSpPr>
        <p:spPr bwMode="auto">
          <a:xfrm>
            <a:off x="457200" y="3682080"/>
            <a:ext cx="4015800" cy="1896840"/>
          </a:xfrm>
          <a:prstGeom prst="rect">
            <a:avLst/>
          </a:prstGeom>
        </p:spPr>
        <p:txBody>
          <a:bodyPr lIns="0" tIns="0" rIns="0" bIns="0">
            <a:normAutofit/>
          </a:bodyPr>
          <a:p>
            <a:pPr>
              <a:defRPr/>
            </a:pPr>
            <a:endParaRPr lang="en-IN" sz="3200" b="0" strike="noStrike" spc="-1">
              <a:latin typeface="Arial"/>
            </a:endParaRPr>
          </a:p>
        </p:txBody>
      </p:sp>
      <p:sp>
        <p:nvSpPr>
          <p:cNvPr id="8" name="PlaceHolder 5" hidden="0"/>
          <p:cNvSpPr>
            <a:spLocks noGrp="1"/>
          </p:cNvSpPr>
          <p:nvPr isPhoto="0" userDrawn="0">
            <p:ph type="body" hasCustomPrompt="0"/>
          </p:nvPr>
        </p:nvSpPr>
        <p:spPr bwMode="auto">
          <a:xfrm>
            <a:off x="4674240" y="3682080"/>
            <a:ext cx="4015800" cy="1896840"/>
          </a:xfrm>
          <a:prstGeom prst="rect">
            <a:avLst/>
          </a:prstGeom>
        </p:spPr>
        <p:txBody>
          <a:bodyPr lIns="0" tIns="0" rIns="0" bIns="0">
            <a:normAutofit/>
          </a:bodyPr>
          <a:p>
            <a:pPr>
              <a:defRPr/>
            </a:pPr>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lgn="ctr">
              <a:defRPr/>
            </a:pPr>
            <a:endParaRPr lang="en-IN" sz="4400" b="0" strike="noStrike" spc="-1">
              <a:latin typeface="Arial"/>
            </a:endParaRPr>
          </a:p>
        </p:txBody>
      </p:sp>
      <p:sp>
        <p:nvSpPr>
          <p:cNvPr id="5" name="PlaceHolder 2" hidden="0"/>
          <p:cNvSpPr>
            <a:spLocks noGrp="1"/>
          </p:cNvSpPr>
          <p:nvPr isPhoto="0" userDrawn="0">
            <p:ph type="body" hasCustomPrompt="0"/>
          </p:nvPr>
        </p:nvSpPr>
        <p:spPr bwMode="auto">
          <a:xfrm>
            <a:off x="457200" y="1604520"/>
            <a:ext cx="2649600" cy="1896840"/>
          </a:xfrm>
          <a:prstGeom prst="rect">
            <a:avLst/>
          </a:prstGeom>
        </p:spPr>
        <p:txBody>
          <a:bodyPr lIns="0" tIns="0" rIns="0" bIns="0">
            <a:normAutofit/>
          </a:bodyPr>
          <a:p>
            <a:pPr>
              <a:defRPr/>
            </a:pPr>
            <a:endParaRPr lang="en-IN" sz="3200" b="0" strike="noStrike" spc="-1">
              <a:latin typeface="Arial"/>
            </a:endParaRPr>
          </a:p>
        </p:txBody>
      </p:sp>
      <p:sp>
        <p:nvSpPr>
          <p:cNvPr id="6" name="PlaceHolder 3" hidden="0"/>
          <p:cNvSpPr>
            <a:spLocks noGrp="1"/>
          </p:cNvSpPr>
          <p:nvPr isPhoto="0" userDrawn="0">
            <p:ph type="body" hasCustomPrompt="0"/>
          </p:nvPr>
        </p:nvSpPr>
        <p:spPr bwMode="auto">
          <a:xfrm>
            <a:off x="3239640" y="1604520"/>
            <a:ext cx="2649600" cy="1896840"/>
          </a:xfrm>
          <a:prstGeom prst="rect">
            <a:avLst/>
          </a:prstGeom>
        </p:spPr>
        <p:txBody>
          <a:bodyPr lIns="0" tIns="0" rIns="0" bIns="0">
            <a:normAutofit/>
          </a:bodyPr>
          <a:p>
            <a:pPr>
              <a:defRPr/>
            </a:pPr>
            <a:endParaRPr lang="en-IN" sz="3200" b="0" strike="noStrike" spc="-1">
              <a:latin typeface="Arial"/>
            </a:endParaRPr>
          </a:p>
        </p:txBody>
      </p:sp>
      <p:sp>
        <p:nvSpPr>
          <p:cNvPr id="7" name="PlaceHolder 4" hidden="0"/>
          <p:cNvSpPr>
            <a:spLocks noGrp="1"/>
          </p:cNvSpPr>
          <p:nvPr isPhoto="0" userDrawn="0">
            <p:ph type="body" hasCustomPrompt="0"/>
          </p:nvPr>
        </p:nvSpPr>
        <p:spPr bwMode="auto">
          <a:xfrm>
            <a:off x="6022080" y="1604520"/>
            <a:ext cx="2649600" cy="1896840"/>
          </a:xfrm>
          <a:prstGeom prst="rect">
            <a:avLst/>
          </a:prstGeom>
        </p:spPr>
        <p:txBody>
          <a:bodyPr lIns="0" tIns="0" rIns="0" bIns="0">
            <a:normAutofit/>
          </a:bodyPr>
          <a:p>
            <a:pPr>
              <a:defRPr/>
            </a:pPr>
            <a:endParaRPr lang="en-IN" sz="3200" b="0" strike="noStrike" spc="-1">
              <a:latin typeface="Arial"/>
            </a:endParaRPr>
          </a:p>
        </p:txBody>
      </p:sp>
      <p:sp>
        <p:nvSpPr>
          <p:cNvPr id="8" name="PlaceHolder 5" hidden="0"/>
          <p:cNvSpPr>
            <a:spLocks noGrp="1"/>
          </p:cNvSpPr>
          <p:nvPr isPhoto="0" userDrawn="0">
            <p:ph type="body" hasCustomPrompt="0"/>
          </p:nvPr>
        </p:nvSpPr>
        <p:spPr bwMode="auto">
          <a:xfrm>
            <a:off x="457200" y="3682080"/>
            <a:ext cx="2649600" cy="1896840"/>
          </a:xfrm>
          <a:prstGeom prst="rect">
            <a:avLst/>
          </a:prstGeom>
        </p:spPr>
        <p:txBody>
          <a:bodyPr lIns="0" tIns="0" rIns="0" bIns="0">
            <a:normAutofit/>
          </a:bodyPr>
          <a:p>
            <a:pPr>
              <a:defRPr/>
            </a:pPr>
            <a:endParaRPr lang="en-IN" sz="3200" b="0" strike="noStrike" spc="-1">
              <a:latin typeface="Arial"/>
            </a:endParaRPr>
          </a:p>
        </p:txBody>
      </p:sp>
      <p:sp>
        <p:nvSpPr>
          <p:cNvPr id="9" name="PlaceHolder 6" hidden="0"/>
          <p:cNvSpPr>
            <a:spLocks noGrp="1"/>
          </p:cNvSpPr>
          <p:nvPr isPhoto="0" userDrawn="0">
            <p:ph type="body" hasCustomPrompt="0"/>
          </p:nvPr>
        </p:nvSpPr>
        <p:spPr bwMode="auto">
          <a:xfrm>
            <a:off x="3239640" y="3682080"/>
            <a:ext cx="2649600" cy="1896840"/>
          </a:xfrm>
          <a:prstGeom prst="rect">
            <a:avLst/>
          </a:prstGeom>
        </p:spPr>
        <p:txBody>
          <a:bodyPr lIns="0" tIns="0" rIns="0" bIns="0">
            <a:normAutofit/>
          </a:bodyPr>
          <a:p>
            <a:pPr>
              <a:defRPr/>
            </a:pPr>
            <a:endParaRPr lang="en-IN" sz="3200" b="0" strike="noStrike" spc="-1">
              <a:latin typeface="Arial"/>
            </a:endParaRPr>
          </a:p>
        </p:txBody>
      </p:sp>
      <p:sp>
        <p:nvSpPr>
          <p:cNvPr id="10" name="PlaceHolder 7" hidden="0"/>
          <p:cNvSpPr>
            <a:spLocks noGrp="1"/>
          </p:cNvSpPr>
          <p:nvPr isPhoto="0" userDrawn="0">
            <p:ph type="body" hasCustomPrompt="0"/>
          </p:nvPr>
        </p:nvSpPr>
        <p:spPr bwMode="auto">
          <a:xfrm>
            <a:off x="6022080" y="3682080"/>
            <a:ext cx="2649600" cy="1896840"/>
          </a:xfrm>
          <a:prstGeom prst="rect">
            <a:avLst/>
          </a:prstGeom>
        </p:spPr>
        <p:txBody>
          <a:bodyPr lIns="0" tIns="0" rIns="0" bIns="0">
            <a:normAutofit/>
          </a:bodyPr>
          <a:p>
            <a:pPr>
              <a:defRPr/>
            </a:pPr>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lgn="ctr">
              <a:defRPr/>
            </a:pPr>
            <a:endParaRPr lang="en-IN" sz="4400" b="0" strike="noStrike" spc="-1">
              <a:latin typeface="Arial"/>
            </a:endParaRPr>
          </a:p>
        </p:txBody>
      </p:sp>
      <p:sp>
        <p:nvSpPr>
          <p:cNvPr id="5" name="PlaceHolder 2" hidden="0"/>
          <p:cNvSpPr>
            <a:spLocks noGrp="1"/>
          </p:cNvSpPr>
          <p:nvPr isPhoto="0" userDrawn="0">
            <p:ph type="body" hasCustomPrompt="0"/>
          </p:nvPr>
        </p:nvSpPr>
        <p:spPr bwMode="auto">
          <a:xfrm>
            <a:off x="457200" y="1604520"/>
            <a:ext cx="4015800" cy="3977280"/>
          </a:xfrm>
          <a:prstGeom prst="rect">
            <a:avLst/>
          </a:prstGeom>
        </p:spPr>
        <p:txBody>
          <a:bodyPr lIns="0" tIns="0" rIns="0" bIns="0">
            <a:normAutofit/>
          </a:bodyPr>
          <a:p>
            <a:pPr>
              <a:defRPr/>
            </a:pPr>
            <a:endParaRPr lang="en-IN" sz="3200" b="0" strike="noStrike" spc="-1">
              <a:latin typeface="Arial"/>
            </a:endParaRPr>
          </a:p>
        </p:txBody>
      </p:sp>
      <p:sp>
        <p:nvSpPr>
          <p:cNvPr id="6" name="PlaceHolder 3" hidden="0"/>
          <p:cNvSpPr>
            <a:spLocks noGrp="1"/>
          </p:cNvSpPr>
          <p:nvPr isPhoto="0" userDrawn="0">
            <p:ph type="body" hasCustomPrompt="0"/>
          </p:nvPr>
        </p:nvSpPr>
        <p:spPr bwMode="auto">
          <a:xfrm>
            <a:off x="4674240" y="1604520"/>
            <a:ext cx="4015800" cy="3977280"/>
          </a:xfrm>
          <a:prstGeom prst="rect">
            <a:avLst/>
          </a:prstGeom>
        </p:spPr>
        <p:txBody>
          <a:bodyPr lIns="0" tIns="0" rIns="0" bIns="0">
            <a:normAutofit/>
          </a:bodyPr>
          <a:p>
            <a:pPr>
              <a:defRPr/>
            </a:pPr>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lgn="ctr">
              <a:defRPr/>
            </a:pP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subTitle" hasCustomPrompt="0"/>
          </p:nvPr>
        </p:nvSpPr>
        <p:spPr bwMode="auto">
          <a:xfrm>
            <a:off x="457200" y="273600"/>
            <a:ext cx="8228880" cy="5306400"/>
          </a:xfrm>
          <a:prstGeom prst="rect">
            <a:avLst/>
          </a:prstGeom>
        </p:spPr>
        <p:txBody>
          <a:bodyPr lIns="0" tIns="0" rIns="0" bIns="0" anchor="ctr">
            <a:noAutofit/>
          </a:bodyPr>
          <a:p>
            <a:pPr algn="ctr">
              <a:defRPr/>
            </a:pP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lgn="ctr">
              <a:defRPr/>
            </a:pPr>
            <a:endParaRPr lang="en-IN" sz="4400" b="0" strike="noStrike" spc="-1">
              <a:latin typeface="Arial"/>
            </a:endParaRPr>
          </a:p>
        </p:txBody>
      </p:sp>
      <p:sp>
        <p:nvSpPr>
          <p:cNvPr id="5" name="PlaceHolder 2" hidden="0"/>
          <p:cNvSpPr>
            <a:spLocks noGrp="1"/>
          </p:cNvSpPr>
          <p:nvPr isPhoto="0" userDrawn="0">
            <p:ph type="body" hasCustomPrompt="0"/>
          </p:nvPr>
        </p:nvSpPr>
        <p:spPr bwMode="auto">
          <a:xfrm>
            <a:off x="457200" y="1604520"/>
            <a:ext cx="4015800" cy="1896840"/>
          </a:xfrm>
          <a:prstGeom prst="rect">
            <a:avLst/>
          </a:prstGeom>
        </p:spPr>
        <p:txBody>
          <a:bodyPr lIns="0" tIns="0" rIns="0" bIns="0">
            <a:normAutofit/>
          </a:bodyPr>
          <a:p>
            <a:pPr>
              <a:defRPr/>
            </a:pPr>
            <a:endParaRPr lang="en-IN" sz="3200" b="0" strike="noStrike" spc="-1">
              <a:latin typeface="Arial"/>
            </a:endParaRPr>
          </a:p>
        </p:txBody>
      </p:sp>
      <p:sp>
        <p:nvSpPr>
          <p:cNvPr id="6" name="PlaceHolder 3" hidden="0"/>
          <p:cNvSpPr>
            <a:spLocks noGrp="1"/>
          </p:cNvSpPr>
          <p:nvPr isPhoto="0" userDrawn="0">
            <p:ph type="body" hasCustomPrompt="0"/>
          </p:nvPr>
        </p:nvSpPr>
        <p:spPr bwMode="auto">
          <a:xfrm>
            <a:off x="4674240" y="1604520"/>
            <a:ext cx="4015800" cy="3977280"/>
          </a:xfrm>
          <a:prstGeom prst="rect">
            <a:avLst/>
          </a:prstGeom>
        </p:spPr>
        <p:txBody>
          <a:bodyPr lIns="0" tIns="0" rIns="0" bIns="0">
            <a:normAutofit/>
          </a:bodyPr>
          <a:p>
            <a:pPr>
              <a:defRPr/>
            </a:pPr>
            <a:endParaRPr lang="en-IN" sz="3200" b="0" strike="noStrike" spc="-1">
              <a:latin typeface="Arial"/>
            </a:endParaRPr>
          </a:p>
        </p:txBody>
      </p:sp>
      <p:sp>
        <p:nvSpPr>
          <p:cNvPr id="7" name="PlaceHolder 4" hidden="0"/>
          <p:cNvSpPr>
            <a:spLocks noGrp="1"/>
          </p:cNvSpPr>
          <p:nvPr isPhoto="0" userDrawn="0">
            <p:ph type="body" hasCustomPrompt="0"/>
          </p:nvPr>
        </p:nvSpPr>
        <p:spPr bwMode="auto">
          <a:xfrm>
            <a:off x="457200" y="3682080"/>
            <a:ext cx="4015800" cy="1896840"/>
          </a:xfrm>
          <a:prstGeom prst="rect">
            <a:avLst/>
          </a:prstGeom>
        </p:spPr>
        <p:txBody>
          <a:bodyPr lIns="0" tIns="0" rIns="0" bIns="0">
            <a:normAutofit/>
          </a:bodyPr>
          <a:p>
            <a:pPr>
              <a:defRPr/>
            </a:pPr>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lgn="ctr">
              <a:defRPr/>
            </a:pPr>
            <a:endParaRPr lang="en-IN" sz="4400" b="0" strike="noStrike" spc="-1">
              <a:latin typeface="Arial"/>
            </a:endParaRPr>
          </a:p>
        </p:txBody>
      </p:sp>
      <p:sp>
        <p:nvSpPr>
          <p:cNvPr id="5" name="PlaceHolder 2" hidden="0"/>
          <p:cNvSpPr>
            <a:spLocks noGrp="1"/>
          </p:cNvSpPr>
          <p:nvPr isPhoto="0" userDrawn="0">
            <p:ph type="body" hasCustomPrompt="0"/>
          </p:nvPr>
        </p:nvSpPr>
        <p:spPr bwMode="auto">
          <a:xfrm>
            <a:off x="457200" y="1604520"/>
            <a:ext cx="4015800" cy="3977280"/>
          </a:xfrm>
          <a:prstGeom prst="rect">
            <a:avLst/>
          </a:prstGeom>
        </p:spPr>
        <p:txBody>
          <a:bodyPr lIns="0" tIns="0" rIns="0" bIns="0">
            <a:normAutofit/>
          </a:bodyPr>
          <a:p>
            <a:pPr>
              <a:defRPr/>
            </a:pPr>
            <a:endParaRPr lang="en-IN" sz="3200" b="0" strike="noStrike" spc="-1">
              <a:latin typeface="Arial"/>
            </a:endParaRPr>
          </a:p>
        </p:txBody>
      </p:sp>
      <p:sp>
        <p:nvSpPr>
          <p:cNvPr id="6" name="PlaceHolder 3" hidden="0"/>
          <p:cNvSpPr>
            <a:spLocks noGrp="1"/>
          </p:cNvSpPr>
          <p:nvPr isPhoto="0" userDrawn="0">
            <p:ph type="body" hasCustomPrompt="0"/>
          </p:nvPr>
        </p:nvSpPr>
        <p:spPr bwMode="auto">
          <a:xfrm>
            <a:off x="4674240" y="1604520"/>
            <a:ext cx="4015800" cy="1896840"/>
          </a:xfrm>
          <a:prstGeom prst="rect">
            <a:avLst/>
          </a:prstGeom>
        </p:spPr>
        <p:txBody>
          <a:bodyPr lIns="0" tIns="0" rIns="0" bIns="0">
            <a:normAutofit/>
          </a:bodyPr>
          <a:p>
            <a:pPr>
              <a:defRPr/>
            </a:pPr>
            <a:endParaRPr lang="en-IN" sz="3200" b="0" strike="noStrike" spc="-1">
              <a:latin typeface="Arial"/>
            </a:endParaRPr>
          </a:p>
        </p:txBody>
      </p:sp>
      <p:sp>
        <p:nvSpPr>
          <p:cNvPr id="7" name="PlaceHolder 4" hidden="0"/>
          <p:cNvSpPr>
            <a:spLocks noGrp="1"/>
          </p:cNvSpPr>
          <p:nvPr isPhoto="0" userDrawn="0">
            <p:ph type="body" hasCustomPrompt="0"/>
          </p:nvPr>
        </p:nvSpPr>
        <p:spPr bwMode="auto">
          <a:xfrm>
            <a:off x="4674240" y="3682080"/>
            <a:ext cx="4015800" cy="1896840"/>
          </a:xfrm>
          <a:prstGeom prst="rect">
            <a:avLst/>
          </a:prstGeom>
        </p:spPr>
        <p:txBody>
          <a:bodyPr lIns="0" tIns="0" rIns="0" bIns="0">
            <a:normAutofit/>
          </a:bodyPr>
          <a:p>
            <a:pPr>
              <a:defRPr/>
            </a:pPr>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lgn="ctr">
              <a:defRPr/>
            </a:pPr>
            <a:endParaRPr lang="en-IN" sz="4400" b="0" strike="noStrike" spc="-1">
              <a:latin typeface="Arial"/>
            </a:endParaRPr>
          </a:p>
        </p:txBody>
      </p:sp>
      <p:sp>
        <p:nvSpPr>
          <p:cNvPr id="5" name="PlaceHolder 2" hidden="0"/>
          <p:cNvSpPr>
            <a:spLocks noGrp="1"/>
          </p:cNvSpPr>
          <p:nvPr isPhoto="0" userDrawn="0">
            <p:ph type="body" hasCustomPrompt="0"/>
          </p:nvPr>
        </p:nvSpPr>
        <p:spPr bwMode="auto">
          <a:xfrm>
            <a:off x="457200" y="1604520"/>
            <a:ext cx="4015800" cy="1896840"/>
          </a:xfrm>
          <a:prstGeom prst="rect">
            <a:avLst/>
          </a:prstGeom>
        </p:spPr>
        <p:txBody>
          <a:bodyPr lIns="0" tIns="0" rIns="0" bIns="0">
            <a:normAutofit/>
          </a:bodyPr>
          <a:p>
            <a:pPr>
              <a:defRPr/>
            </a:pPr>
            <a:endParaRPr lang="en-IN" sz="3200" b="0" strike="noStrike" spc="-1">
              <a:latin typeface="Arial"/>
            </a:endParaRPr>
          </a:p>
        </p:txBody>
      </p:sp>
      <p:sp>
        <p:nvSpPr>
          <p:cNvPr id="6" name="PlaceHolder 3" hidden="0"/>
          <p:cNvSpPr>
            <a:spLocks noGrp="1"/>
          </p:cNvSpPr>
          <p:nvPr isPhoto="0" userDrawn="0">
            <p:ph type="body" hasCustomPrompt="0"/>
          </p:nvPr>
        </p:nvSpPr>
        <p:spPr bwMode="auto">
          <a:xfrm>
            <a:off x="4674240" y="1604520"/>
            <a:ext cx="4015800" cy="1896840"/>
          </a:xfrm>
          <a:prstGeom prst="rect">
            <a:avLst/>
          </a:prstGeom>
        </p:spPr>
        <p:txBody>
          <a:bodyPr lIns="0" tIns="0" rIns="0" bIns="0">
            <a:normAutofit/>
          </a:bodyPr>
          <a:p>
            <a:pPr>
              <a:defRPr/>
            </a:pPr>
            <a:endParaRPr lang="en-IN" sz="3200" b="0" strike="noStrike" spc="-1">
              <a:latin typeface="Arial"/>
            </a:endParaRPr>
          </a:p>
        </p:txBody>
      </p:sp>
      <p:sp>
        <p:nvSpPr>
          <p:cNvPr id="7" name="PlaceHolder 4" hidden="0"/>
          <p:cNvSpPr>
            <a:spLocks noGrp="1"/>
          </p:cNvSpPr>
          <p:nvPr isPhoto="0" userDrawn="0">
            <p:ph type="body" hasCustomPrompt="0"/>
          </p:nvPr>
        </p:nvSpPr>
        <p:spPr bwMode="auto">
          <a:xfrm>
            <a:off x="457200" y="3682080"/>
            <a:ext cx="8229240" cy="1896840"/>
          </a:xfrm>
          <a:prstGeom prst="rect">
            <a:avLst/>
          </a:prstGeom>
        </p:spPr>
        <p:txBody>
          <a:bodyPr lIns="0" tIns="0" rIns="0" bIns="0">
            <a:normAutofit/>
          </a:bodyPr>
          <a:p>
            <a:pPr>
              <a:defRPr/>
            </a:pPr>
            <a:endParaRPr lang="en-IN" sz="3200" b="0" strike="noStrike" spc="-1">
              <a:latin typeface="Arial"/>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jpg"/><Relationship Id="rId16" Type="http://schemas.openxmlformats.org/officeDocument/2006/relationships/image" Target="../media/image3.jpg"/></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4.png"/><Relationship Id="rId15" Type="http://schemas.openxmlformats.org/officeDocument/2006/relationships/image" Target="../media/image5.jpg"/><Relationship Id="rId16" Type="http://schemas.openxmlformats.org/officeDocument/2006/relationships/image" Target="../media/image6.jpg"/></Relationships>
</file>

<file path=ppt/slideMasters/_rels/slideMaster3.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7.png"/><Relationship Id="rId15" Type="http://schemas.openxmlformats.org/officeDocument/2006/relationships/image" Target="../media/image8.jpg"/><Relationship Id="rId16" Type="http://schemas.openxmlformats.org/officeDocument/2006/relationships/image" Target="../media/image9.jp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0" y="639000"/>
            <a:ext cx="9143280" cy="6210000"/>
          </a:xfrm>
          <a:prstGeom prst="rect">
            <a:avLst/>
          </a:prstGeom>
          <a:blipFill>
            <a:blip r:embed="rId14"/>
            <a:tile/>
          </a:blipFill>
          <a:ln w="12600">
            <a:solidFill>
              <a:srgbClr val="42719B"/>
            </a:solidFill>
            <a:miter/>
          </a:ln>
        </p:spPr>
        <p:style>
          <a:lnRef idx="0"/>
          <a:fillRef idx="0"/>
          <a:effectRef idx="0"/>
          <a:fontRef idx="minor"/>
        </p:style>
      </p:sp>
      <p:sp>
        <p:nvSpPr>
          <p:cNvPr id="5" name="CustomShape 2" hidden="0"/>
          <p:cNvSpPr/>
          <p:nvPr isPhoto="0" userDrawn="0"/>
        </p:nvSpPr>
        <p:spPr bwMode="auto">
          <a:xfrm>
            <a:off x="0" y="-26640"/>
            <a:ext cx="9143280" cy="645480"/>
          </a:xfrm>
          <a:prstGeom prst="rect">
            <a:avLst/>
          </a:prstGeom>
          <a:solidFill>
            <a:schemeClr val="lt1"/>
          </a:solidFill>
          <a:ln w="12600">
            <a:solidFill>
              <a:schemeClr val="accent2"/>
            </a:solidFill>
            <a:miter/>
          </a:ln>
        </p:spPr>
        <p:style>
          <a:lnRef idx="0"/>
          <a:fillRef idx="0"/>
          <a:effectRef idx="0"/>
          <a:fontRef idx="minor"/>
        </p:style>
        <p:txBody>
          <a:bodyPr lIns="90000" tIns="45000" rIns="90000" bIns="45000">
            <a:noAutofit/>
          </a:bodyPr>
          <a:p>
            <a:pPr algn="ctr">
              <a:lnSpc>
                <a:spcPct val="100000"/>
              </a:lnSpc>
              <a:tabLst>
                <a:tab pos="0" algn="l"/>
              </a:tabLst>
              <a:defRPr/>
            </a:pPr>
            <a:r>
              <a:rPr lang="en-US" sz="3600" b="1" strike="noStrike" spc="-1">
                <a:solidFill>
                  <a:srgbClr val="FF0000"/>
                </a:solidFill>
                <a:latin typeface="Lucida Sans"/>
                <a:ea typeface="Lucida Sans"/>
              </a:rPr>
              <a:t>BMS</a:t>
            </a:r>
            <a:r>
              <a:rPr lang="en-US" sz="2700" b="1" strike="noStrike" spc="-1">
                <a:solidFill>
                  <a:srgbClr val="FF0000"/>
                </a:solidFill>
                <a:latin typeface="Lucida Sans"/>
                <a:ea typeface="Lucida Sans"/>
              </a:rPr>
              <a:t> </a:t>
            </a:r>
            <a:r>
              <a:rPr lang="en-US" sz="2000" b="1" strike="noStrike" spc="-1">
                <a:solidFill>
                  <a:srgbClr val="002060"/>
                </a:solidFill>
                <a:latin typeface="Lucida Sans"/>
                <a:ea typeface="Lucida Sans"/>
              </a:rPr>
              <a:t>INSTITUTE OF TECHNOLOGY AND MANAGEMENT</a:t>
            </a:r>
            <a:endParaRPr lang="en-IN" sz="2000" b="0" strike="noStrike" spc="-1">
              <a:latin typeface="Arial"/>
            </a:endParaRPr>
          </a:p>
        </p:txBody>
      </p:sp>
      <p:pic>
        <p:nvPicPr>
          <p:cNvPr id="6" name="Google Shape;15;p1" descr="C:\Users\Placement\Downloads\Logos\BMSIT LOGO Sept 2015.jpg" hidden="0"/>
          <p:cNvPicPr/>
          <p:nvPr isPhoto="0" userDrawn="0"/>
        </p:nvPicPr>
        <p:blipFill>
          <a:blip r:embed="rId15"/>
          <a:stretch/>
        </p:blipFill>
        <p:spPr bwMode="auto">
          <a:xfrm>
            <a:off x="139320" y="17640"/>
            <a:ext cx="627480" cy="578879"/>
          </a:xfrm>
          <a:prstGeom prst="rect">
            <a:avLst/>
          </a:prstGeom>
          <a:ln>
            <a:noFill/>
          </a:ln>
        </p:spPr>
      </p:pic>
      <p:pic>
        <p:nvPicPr>
          <p:cNvPr id="7" name="Google Shape;16;p1" descr="Image result for india" hidden="0"/>
          <p:cNvPicPr/>
          <p:nvPr isPhoto="0" userDrawn="0"/>
        </p:nvPicPr>
        <p:blipFill>
          <a:blip r:embed="rId16"/>
          <a:srcRect l="19699" t="0" r="16346" b="17174"/>
          <a:stretch/>
        </p:blipFill>
        <p:spPr bwMode="auto">
          <a:xfrm>
            <a:off x="8503560" y="104040"/>
            <a:ext cx="460800" cy="488520"/>
          </a:xfrm>
          <a:prstGeom prst="rect">
            <a:avLst/>
          </a:prstGeom>
          <a:ln>
            <a:noFill/>
          </a:ln>
        </p:spPr>
      </p:pic>
      <p:sp>
        <p:nvSpPr>
          <p:cNvPr id="8" name="PlaceHolder 3" hidden="0"/>
          <p:cNvSpPr>
            <a:spLocks noGrp="1"/>
          </p:cNvSpPr>
          <p:nvPr isPhoto="0" userDrawn="0">
            <p:ph type="title" hasCustomPrompt="0"/>
          </p:nvPr>
        </p:nvSpPr>
        <p:spPr bwMode="auto">
          <a:xfrm>
            <a:off x="457200" y="273600"/>
            <a:ext cx="8229240" cy="1144800"/>
          </a:xfrm>
          <a:prstGeom prst="rect">
            <a:avLst/>
          </a:prstGeom>
        </p:spPr>
        <p:txBody>
          <a:bodyPr lIns="0" tIns="0" rIns="0" bIns="0" anchor="ctr">
            <a:noAutofit/>
          </a:bodyPr>
          <a:p>
            <a:pPr algn="ctr">
              <a:defRPr/>
            </a:pPr>
            <a:r>
              <a:rPr lang="en-IN" sz="4400" b="0" strike="noStrike" spc="-1">
                <a:latin typeface="Arial"/>
              </a:rPr>
              <a:t>Click to edit the title text format</a:t>
            </a:r>
            <a:endParaRPr lang="en-IN" sz="4400" b="0" strike="noStrike" spc="-1">
              <a:latin typeface="Arial"/>
            </a:endParaRPr>
          </a:p>
        </p:txBody>
      </p:sp>
      <p:sp>
        <p:nvSpPr>
          <p:cNvPr id="9" name="PlaceHolder 4" hidden="0"/>
          <p:cNvSpPr>
            <a:spLocks noGrp="1"/>
          </p:cNvSpPr>
          <p:nvPr isPhoto="0" userDrawn="0">
            <p:ph type="body" hasCustomPrompt="0"/>
          </p:nvPr>
        </p:nvSpPr>
        <p:spPr bwMode="auto">
          <a:xfrm>
            <a:off x="457200" y="1604520"/>
            <a:ext cx="8229240" cy="3977280"/>
          </a:xfrm>
          <a:prstGeom prst="rect">
            <a:avLst/>
          </a:prstGeom>
        </p:spPr>
        <p:txBody>
          <a:bodyPr lIns="0" tIns="0" rIns="0" bIns="0">
            <a:normAutofit/>
          </a:bodyPr>
          <a:p>
            <a:pPr marL="432000" indent="-324000">
              <a:spcBef>
                <a:spcPts val="1417"/>
              </a:spcBef>
              <a:buClr>
                <a:srgbClr val="000000"/>
              </a:buClr>
              <a:buSzPct val="45000"/>
              <a:buFont typeface="Wingdings"/>
              <a:buChar char=""/>
              <a:defRPr/>
            </a:pPr>
            <a:r>
              <a:rPr lang="en-IN" sz="3200" b="0" strike="noStrike" spc="-1">
                <a:latin typeface="Arial"/>
              </a:rPr>
              <a:t>Click to edit the outline text format</a:t>
            </a:r>
            <a:endParaRPr lang="en-IN" sz="3200" b="0" strike="noStrike" spc="-1">
              <a:latin typeface="Arial"/>
            </a:endParaRPr>
          </a:p>
          <a:p>
            <a:pPr marL="864000" lvl="1" indent="-324000">
              <a:spcBef>
                <a:spcPts val="1134"/>
              </a:spcBef>
              <a:buClr>
                <a:srgbClr val="000000"/>
              </a:buClr>
              <a:buSzPct val="75000"/>
              <a:buFont typeface="Symbol"/>
              <a:buChar char=""/>
              <a:defRPr/>
            </a:pPr>
            <a:r>
              <a:rPr lang="en-IN" sz="2800" b="0" strike="noStrike" spc="-1">
                <a:latin typeface="Arial"/>
              </a:rPr>
              <a:t>Second Outline Level</a:t>
            </a:r>
            <a:endParaRPr lang="en-IN" sz="2800" b="0" strike="noStrike" spc="-1">
              <a:latin typeface="Arial"/>
            </a:endParaRPr>
          </a:p>
          <a:p>
            <a:pPr marL="1296000" lvl="2" indent="-288000">
              <a:spcBef>
                <a:spcPts val="850"/>
              </a:spcBef>
              <a:buClr>
                <a:srgbClr val="000000"/>
              </a:buClr>
              <a:buSzPct val="45000"/>
              <a:buFont typeface="Wingdings"/>
              <a:buChar char=""/>
              <a:defRPr/>
            </a:pPr>
            <a:r>
              <a:rPr lang="en-IN" sz="2400" b="0" strike="noStrike" spc="-1">
                <a:latin typeface="Arial"/>
              </a:rPr>
              <a:t>Third Outline Level</a:t>
            </a:r>
            <a:endParaRPr lang="en-IN" sz="2400" b="0" strike="noStrike" spc="-1">
              <a:latin typeface="Arial"/>
            </a:endParaRPr>
          </a:p>
          <a:p>
            <a:pPr marL="1728000" lvl="3" indent="-216000">
              <a:spcBef>
                <a:spcPts val="567"/>
              </a:spcBef>
              <a:buClr>
                <a:srgbClr val="000000"/>
              </a:buClr>
              <a:buSzPct val="75000"/>
              <a:buFont typeface="Symbol"/>
              <a:buChar char=""/>
              <a:defRPr/>
            </a:pPr>
            <a:r>
              <a:rPr lang="en-IN" sz="2000" b="0" strike="noStrike" spc="-1">
                <a:latin typeface="Arial"/>
              </a:rPr>
              <a:t>Fourth Outline Level</a:t>
            </a:r>
            <a:endParaRPr lang="en-IN" sz="2000" b="0" strike="noStrike" spc="-1">
              <a:latin typeface="Arial"/>
            </a:endParaRPr>
          </a:p>
          <a:p>
            <a:pPr marL="2160000" lvl="4" indent="-216000">
              <a:spcBef>
                <a:spcPts val="283"/>
              </a:spcBef>
              <a:buClr>
                <a:srgbClr val="000000"/>
              </a:buClr>
              <a:buSzPct val="45000"/>
              <a:buFont typeface="Wingdings"/>
              <a:buChar char=""/>
              <a:defRPr/>
            </a:pPr>
            <a:r>
              <a:rPr lang="en-IN" sz="2000" b="0" strike="noStrike" spc="-1">
                <a:latin typeface="Arial"/>
              </a:rPr>
              <a:t>Fifth Outline Level</a:t>
            </a:r>
            <a:endParaRPr lang="en-IN" sz="2000" b="0" strike="noStrike" spc="-1">
              <a:latin typeface="Arial"/>
            </a:endParaRPr>
          </a:p>
          <a:p>
            <a:pPr marL="2592000" lvl="5" indent="-216000">
              <a:spcBef>
                <a:spcPts val="283"/>
              </a:spcBef>
              <a:buClr>
                <a:srgbClr val="000000"/>
              </a:buClr>
              <a:buSzPct val="45000"/>
              <a:buFont typeface="Wingdings"/>
              <a:buChar char=""/>
              <a:defRPr/>
            </a:pPr>
            <a:r>
              <a:rPr lang="en-IN" sz="2000" b="0" strike="noStrike" spc="-1">
                <a:latin typeface="Arial"/>
              </a:rPr>
              <a:t>Sixth Outline Level</a:t>
            </a:r>
            <a:endParaRPr lang="en-IN" sz="2000" b="0" strike="noStrike" spc="-1">
              <a:latin typeface="Arial"/>
            </a:endParaRPr>
          </a:p>
          <a:p>
            <a:pPr marL="3024000" lvl="6" indent="-216000">
              <a:spcBef>
                <a:spcPts val="283"/>
              </a:spcBef>
              <a:buClr>
                <a:srgbClr val="000000"/>
              </a:buClr>
              <a:buSzPct val="45000"/>
              <a:buFont typeface="Wingdings"/>
              <a:buChar char=""/>
              <a:defRPr/>
            </a:pPr>
            <a:r>
              <a:rPr lang="en-IN" sz="2000" b="0" strike="noStrike" spc="-1">
                <a:latin typeface="Arial"/>
              </a:rPr>
              <a:t>Seventh Outline Level</a:t>
            </a:r>
            <a:endParaRPr lang="en-IN" sz="2000" b="0" strike="noStrike" spc="-1">
              <a:latin typeface="Arial"/>
            </a:endParaRPr>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000000"/>
        </a:soli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0" y="639000"/>
            <a:ext cx="9143280" cy="6210000"/>
          </a:xfrm>
          <a:prstGeom prst="rect">
            <a:avLst/>
          </a:prstGeom>
          <a:blipFill>
            <a:blip r:embed="rId14"/>
            <a:tile/>
          </a:blipFill>
          <a:ln w="12600">
            <a:solidFill>
              <a:srgbClr val="42719B"/>
            </a:solidFill>
            <a:miter/>
          </a:ln>
        </p:spPr>
        <p:style>
          <a:lnRef idx="0"/>
          <a:fillRef idx="0"/>
          <a:effectRef idx="0"/>
          <a:fontRef idx="minor"/>
        </p:style>
      </p:sp>
      <p:sp>
        <p:nvSpPr>
          <p:cNvPr id="5" name="CustomShape 2" hidden="0"/>
          <p:cNvSpPr/>
          <p:nvPr isPhoto="0" userDrawn="0"/>
        </p:nvSpPr>
        <p:spPr bwMode="auto">
          <a:xfrm>
            <a:off x="0" y="-26640"/>
            <a:ext cx="9143280" cy="645480"/>
          </a:xfrm>
          <a:prstGeom prst="rect">
            <a:avLst/>
          </a:prstGeom>
          <a:solidFill>
            <a:schemeClr val="lt1"/>
          </a:solidFill>
          <a:ln w="12600">
            <a:solidFill>
              <a:schemeClr val="accent2"/>
            </a:solidFill>
            <a:miter/>
          </a:ln>
        </p:spPr>
        <p:style>
          <a:lnRef idx="0"/>
          <a:fillRef idx="0"/>
          <a:effectRef idx="0"/>
          <a:fontRef idx="minor"/>
        </p:style>
        <p:txBody>
          <a:bodyPr lIns="90000" tIns="45000" rIns="90000" bIns="45000">
            <a:noAutofit/>
          </a:bodyPr>
          <a:p>
            <a:pPr algn="ctr">
              <a:lnSpc>
                <a:spcPct val="100000"/>
              </a:lnSpc>
              <a:tabLst>
                <a:tab pos="0" algn="l"/>
              </a:tabLst>
              <a:defRPr/>
            </a:pPr>
            <a:r>
              <a:rPr lang="en-US" sz="3600" b="1" strike="noStrike" spc="-1">
                <a:solidFill>
                  <a:srgbClr val="FF0000"/>
                </a:solidFill>
                <a:latin typeface="Lucida Sans"/>
                <a:ea typeface="Lucida Sans"/>
              </a:rPr>
              <a:t>BMS</a:t>
            </a:r>
            <a:r>
              <a:rPr lang="en-US" sz="2700" b="1" strike="noStrike" spc="-1">
                <a:solidFill>
                  <a:srgbClr val="FF0000"/>
                </a:solidFill>
                <a:latin typeface="Lucida Sans"/>
                <a:ea typeface="Lucida Sans"/>
              </a:rPr>
              <a:t> </a:t>
            </a:r>
            <a:r>
              <a:rPr lang="en-US" sz="2000" b="1" strike="noStrike" spc="-1">
                <a:solidFill>
                  <a:srgbClr val="002060"/>
                </a:solidFill>
                <a:latin typeface="Lucida Sans"/>
                <a:ea typeface="Lucida Sans"/>
              </a:rPr>
              <a:t>INSTITUTE OF TECHNOLOGY AND MANAGEMENT</a:t>
            </a:r>
            <a:endParaRPr lang="en-IN" sz="2000" b="0" strike="noStrike" spc="-1">
              <a:latin typeface="Arial"/>
            </a:endParaRPr>
          </a:p>
        </p:txBody>
      </p:sp>
      <p:pic>
        <p:nvPicPr>
          <p:cNvPr id="6" name="Google Shape;27;p3" descr="C:\Users\Placement\Downloads\Logos\BMSIT LOGO Sept 2015.jpg" hidden="0"/>
          <p:cNvPicPr/>
          <p:nvPr isPhoto="0" userDrawn="0"/>
        </p:nvPicPr>
        <p:blipFill>
          <a:blip r:embed="rId15"/>
          <a:stretch/>
        </p:blipFill>
        <p:spPr bwMode="auto">
          <a:xfrm>
            <a:off x="139320" y="17640"/>
            <a:ext cx="627480" cy="578879"/>
          </a:xfrm>
          <a:prstGeom prst="rect">
            <a:avLst/>
          </a:prstGeom>
          <a:ln>
            <a:noFill/>
          </a:ln>
        </p:spPr>
      </p:pic>
      <p:pic>
        <p:nvPicPr>
          <p:cNvPr id="7" name="Google Shape;28;p3" descr="Image result for india" hidden="0"/>
          <p:cNvPicPr/>
          <p:nvPr isPhoto="0" userDrawn="0"/>
        </p:nvPicPr>
        <p:blipFill>
          <a:blip r:embed="rId16"/>
          <a:srcRect l="19699" t="0" r="16346" b="17174"/>
          <a:stretch/>
        </p:blipFill>
        <p:spPr bwMode="auto">
          <a:xfrm>
            <a:off x="8503560" y="104040"/>
            <a:ext cx="460800" cy="488520"/>
          </a:xfrm>
          <a:prstGeom prst="rect">
            <a:avLst/>
          </a:prstGeom>
          <a:ln>
            <a:noFill/>
          </a:ln>
        </p:spPr>
      </p:pic>
      <p:sp>
        <p:nvSpPr>
          <p:cNvPr id="8" name="PlaceHolder 3" hidden="0"/>
          <p:cNvSpPr>
            <a:spLocks noGrp="1"/>
          </p:cNvSpPr>
          <p:nvPr isPhoto="0" userDrawn="0">
            <p:ph type="title" hasCustomPrompt="0"/>
          </p:nvPr>
        </p:nvSpPr>
        <p:spPr bwMode="auto">
          <a:xfrm>
            <a:off x="457200" y="273600"/>
            <a:ext cx="8229240" cy="1144800"/>
          </a:xfrm>
          <a:prstGeom prst="rect">
            <a:avLst/>
          </a:prstGeom>
        </p:spPr>
        <p:txBody>
          <a:bodyPr lIns="0" tIns="0" rIns="0" bIns="0" anchor="ctr">
            <a:noAutofit/>
          </a:bodyPr>
          <a:p>
            <a:pPr algn="ctr">
              <a:defRPr/>
            </a:pPr>
            <a:r>
              <a:rPr lang="en-IN" sz="4400" b="0" strike="noStrike" spc="-1">
                <a:latin typeface="Arial"/>
              </a:rPr>
              <a:t>Click to edit the title text format</a:t>
            </a:r>
            <a:endParaRPr lang="en-IN" sz="4400" b="0" strike="noStrike" spc="-1">
              <a:latin typeface="Arial"/>
            </a:endParaRPr>
          </a:p>
        </p:txBody>
      </p:sp>
      <p:sp>
        <p:nvSpPr>
          <p:cNvPr id="9" name="PlaceHolder 4" hidden="0"/>
          <p:cNvSpPr>
            <a:spLocks noGrp="1"/>
          </p:cNvSpPr>
          <p:nvPr isPhoto="0" userDrawn="0">
            <p:ph type="body" hasCustomPrompt="0"/>
          </p:nvPr>
        </p:nvSpPr>
        <p:spPr bwMode="auto">
          <a:xfrm>
            <a:off x="457200" y="1604520"/>
            <a:ext cx="8229240" cy="3977280"/>
          </a:xfrm>
          <a:prstGeom prst="rect">
            <a:avLst/>
          </a:prstGeom>
        </p:spPr>
        <p:txBody>
          <a:bodyPr lIns="0" tIns="0" rIns="0" bIns="0">
            <a:normAutofit/>
          </a:bodyPr>
          <a:p>
            <a:pPr marL="432000" indent="-324000">
              <a:spcBef>
                <a:spcPts val="1417"/>
              </a:spcBef>
              <a:buClr>
                <a:srgbClr val="FFFFFF"/>
              </a:buClr>
              <a:buSzPct val="45000"/>
              <a:buFont typeface="Wingdings"/>
              <a:buChar char=""/>
              <a:defRPr/>
            </a:pPr>
            <a:r>
              <a:rPr lang="en-IN" sz="3200" b="0" strike="noStrike" spc="-1">
                <a:latin typeface="Arial"/>
              </a:rPr>
              <a:t>Click to edit the outline text format</a:t>
            </a:r>
            <a:endParaRPr lang="en-IN" sz="3200" b="0" strike="noStrike" spc="-1">
              <a:latin typeface="Arial"/>
            </a:endParaRPr>
          </a:p>
          <a:p>
            <a:pPr marL="864000" lvl="1" indent="-324000">
              <a:spcBef>
                <a:spcPts val="1134"/>
              </a:spcBef>
              <a:buClr>
                <a:srgbClr val="FFFFFF"/>
              </a:buClr>
              <a:buSzPct val="75000"/>
              <a:buFont typeface="Symbol"/>
              <a:buChar char=""/>
              <a:defRPr/>
            </a:pPr>
            <a:r>
              <a:rPr lang="en-IN" sz="2800" b="0" strike="noStrike" spc="-1">
                <a:latin typeface="Arial"/>
              </a:rPr>
              <a:t>Second Outline Level</a:t>
            </a:r>
            <a:endParaRPr lang="en-IN" sz="2800" b="0" strike="noStrike" spc="-1">
              <a:latin typeface="Arial"/>
            </a:endParaRPr>
          </a:p>
          <a:p>
            <a:pPr marL="1296000" lvl="2" indent="-288000">
              <a:spcBef>
                <a:spcPts val="850"/>
              </a:spcBef>
              <a:buClr>
                <a:srgbClr val="FFFFFF"/>
              </a:buClr>
              <a:buSzPct val="45000"/>
              <a:buFont typeface="Wingdings"/>
              <a:buChar char=""/>
              <a:defRPr/>
            </a:pPr>
            <a:r>
              <a:rPr lang="en-IN" sz="2400" b="0" strike="noStrike" spc="-1">
                <a:latin typeface="Arial"/>
              </a:rPr>
              <a:t>Third Outline Level</a:t>
            </a:r>
            <a:endParaRPr lang="en-IN" sz="2400" b="0" strike="noStrike" spc="-1">
              <a:latin typeface="Arial"/>
            </a:endParaRPr>
          </a:p>
          <a:p>
            <a:pPr marL="1728000" lvl="3" indent="-216000">
              <a:spcBef>
                <a:spcPts val="567"/>
              </a:spcBef>
              <a:buClr>
                <a:srgbClr val="FFFFFF"/>
              </a:buClr>
              <a:buSzPct val="75000"/>
              <a:buFont typeface="Symbol"/>
              <a:buChar char=""/>
              <a:defRPr/>
            </a:pPr>
            <a:r>
              <a:rPr lang="en-IN" sz="2000" b="0" strike="noStrike" spc="-1">
                <a:latin typeface="Arial"/>
              </a:rPr>
              <a:t>Fourth Outline Level</a:t>
            </a:r>
            <a:endParaRPr lang="en-IN" sz="2000" b="0" strike="noStrike" spc="-1">
              <a:latin typeface="Arial"/>
            </a:endParaRPr>
          </a:p>
          <a:p>
            <a:pPr marL="2160000" lvl="4" indent="-216000">
              <a:spcBef>
                <a:spcPts val="283"/>
              </a:spcBef>
              <a:buClr>
                <a:srgbClr val="FFFFFF"/>
              </a:buClr>
              <a:buSzPct val="45000"/>
              <a:buFont typeface="Wingdings"/>
              <a:buChar char=""/>
              <a:defRPr/>
            </a:pPr>
            <a:r>
              <a:rPr lang="en-IN" sz="2000" b="0" strike="noStrike" spc="-1">
                <a:latin typeface="Arial"/>
              </a:rPr>
              <a:t>Fifth Outline Level</a:t>
            </a:r>
            <a:endParaRPr lang="en-IN" sz="2000" b="0" strike="noStrike" spc="-1">
              <a:latin typeface="Arial"/>
            </a:endParaRPr>
          </a:p>
          <a:p>
            <a:pPr marL="2592000" lvl="5" indent="-216000">
              <a:spcBef>
                <a:spcPts val="283"/>
              </a:spcBef>
              <a:buClr>
                <a:srgbClr val="FFFFFF"/>
              </a:buClr>
              <a:buSzPct val="45000"/>
              <a:buFont typeface="Wingdings"/>
              <a:buChar char=""/>
              <a:defRPr/>
            </a:pPr>
            <a:r>
              <a:rPr lang="en-IN" sz="2000" b="0" strike="noStrike" spc="-1">
                <a:latin typeface="Arial"/>
              </a:rPr>
              <a:t>Sixth Outline Level</a:t>
            </a:r>
            <a:endParaRPr lang="en-IN" sz="2000" b="0" strike="noStrike" spc="-1">
              <a:latin typeface="Arial"/>
            </a:endParaRPr>
          </a:p>
          <a:p>
            <a:pPr marL="3024000" lvl="6" indent="-216000">
              <a:spcBef>
                <a:spcPts val="283"/>
              </a:spcBef>
              <a:buClr>
                <a:srgbClr val="FFFFFF"/>
              </a:buClr>
              <a:buSzPct val="45000"/>
              <a:buFont typeface="Wingdings"/>
              <a:buChar char=""/>
              <a:defRPr/>
            </a:pPr>
            <a:r>
              <a:rPr lang="en-IN" sz="2000" b="0" strike="noStrike" spc="-1">
                <a:latin typeface="Arial"/>
              </a:rPr>
              <a:t>Seventh Outline Level</a:t>
            </a:r>
            <a:endParaRPr lang="en-IN" sz="2000" b="0" strike="noStrike" spc="-1">
              <a:latin typeface="Arial"/>
            </a:endParaRPr>
          </a:p>
        </p:txBody>
      </p:sp>
    </p:spTree>
  </p:cSld>
  <p:clrMap accent1="accent1" accent2="accent2" accent3="accent3" accent4="accent4" accent5="accent5" accent6="accent6" bg1="lt1" bg2="lt2" folHlink="folHlink" hlink="hlink" tx1="dk1" tx2="dk2"/>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sldMaster>
</file>

<file path=ppt/slideMasters/slideMaster3.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0" y="639000"/>
            <a:ext cx="9143280" cy="6210000"/>
          </a:xfrm>
          <a:prstGeom prst="rect">
            <a:avLst/>
          </a:prstGeom>
          <a:blipFill>
            <a:blip r:embed="rId14"/>
            <a:tile/>
          </a:blipFill>
          <a:ln w="12600">
            <a:solidFill>
              <a:srgbClr val="42719B"/>
            </a:solidFill>
            <a:miter/>
          </a:ln>
        </p:spPr>
        <p:style>
          <a:lnRef idx="0"/>
          <a:fillRef idx="0"/>
          <a:effectRef idx="0"/>
          <a:fontRef idx="minor"/>
        </p:style>
      </p:sp>
      <p:sp>
        <p:nvSpPr>
          <p:cNvPr id="5" name="CustomShape 2" hidden="0"/>
          <p:cNvSpPr/>
          <p:nvPr isPhoto="0" userDrawn="0"/>
        </p:nvSpPr>
        <p:spPr bwMode="auto">
          <a:xfrm>
            <a:off x="0" y="-26640"/>
            <a:ext cx="9143280" cy="645480"/>
          </a:xfrm>
          <a:prstGeom prst="rect">
            <a:avLst/>
          </a:prstGeom>
          <a:solidFill>
            <a:schemeClr val="lt1"/>
          </a:solidFill>
          <a:ln w="12600">
            <a:solidFill>
              <a:schemeClr val="accent2"/>
            </a:solidFill>
            <a:miter/>
          </a:ln>
        </p:spPr>
        <p:style>
          <a:lnRef idx="0"/>
          <a:fillRef idx="0"/>
          <a:effectRef idx="0"/>
          <a:fontRef idx="minor"/>
        </p:style>
        <p:txBody>
          <a:bodyPr lIns="90000" tIns="45000" rIns="90000" bIns="45000">
            <a:noAutofit/>
          </a:bodyPr>
          <a:p>
            <a:pPr algn="ctr">
              <a:lnSpc>
                <a:spcPct val="100000"/>
              </a:lnSpc>
              <a:tabLst>
                <a:tab pos="0" algn="l"/>
              </a:tabLst>
              <a:defRPr/>
            </a:pPr>
            <a:r>
              <a:rPr lang="en-US" sz="3600" b="1" strike="noStrike" spc="-1">
                <a:solidFill>
                  <a:srgbClr val="FF0000"/>
                </a:solidFill>
                <a:latin typeface="Lucida Sans"/>
                <a:ea typeface="Lucida Sans"/>
              </a:rPr>
              <a:t>BMS</a:t>
            </a:r>
            <a:r>
              <a:rPr lang="en-US" sz="2700" b="1" strike="noStrike" spc="-1">
                <a:solidFill>
                  <a:srgbClr val="FF0000"/>
                </a:solidFill>
                <a:latin typeface="Lucida Sans"/>
                <a:ea typeface="Lucida Sans"/>
              </a:rPr>
              <a:t> </a:t>
            </a:r>
            <a:r>
              <a:rPr lang="en-US" sz="2000" b="1" strike="noStrike" spc="-1">
                <a:solidFill>
                  <a:srgbClr val="002060"/>
                </a:solidFill>
                <a:latin typeface="Lucida Sans"/>
                <a:ea typeface="Lucida Sans"/>
              </a:rPr>
              <a:t>INSTITUTE OF TECHNOLOGY AND MANAGEMENT</a:t>
            </a:r>
            <a:endParaRPr lang="en-IN" sz="2000" b="0" strike="noStrike" spc="-1">
              <a:latin typeface="Arial"/>
            </a:endParaRPr>
          </a:p>
        </p:txBody>
      </p:sp>
      <p:pic>
        <p:nvPicPr>
          <p:cNvPr id="6" name="Google Shape;15;p1" descr="C:\Users\Placement\Downloads\Logos\BMSIT LOGO Sept 2015.jpg" hidden="0"/>
          <p:cNvPicPr/>
          <p:nvPr isPhoto="0" userDrawn="0"/>
        </p:nvPicPr>
        <p:blipFill>
          <a:blip r:embed="rId15"/>
          <a:stretch/>
        </p:blipFill>
        <p:spPr bwMode="auto">
          <a:xfrm>
            <a:off x="139320" y="17640"/>
            <a:ext cx="627480" cy="578879"/>
          </a:xfrm>
          <a:prstGeom prst="rect">
            <a:avLst/>
          </a:prstGeom>
          <a:ln>
            <a:noFill/>
          </a:ln>
        </p:spPr>
      </p:pic>
      <p:pic>
        <p:nvPicPr>
          <p:cNvPr id="7" name="Google Shape;16;p1" descr="Image result for india" hidden="0"/>
          <p:cNvPicPr/>
          <p:nvPr isPhoto="0" userDrawn="0"/>
        </p:nvPicPr>
        <p:blipFill>
          <a:blip r:embed="rId16"/>
          <a:srcRect l="19699" t="0" r="16346" b="17174"/>
          <a:stretch/>
        </p:blipFill>
        <p:spPr bwMode="auto">
          <a:xfrm>
            <a:off x="8503560" y="104040"/>
            <a:ext cx="460800" cy="488520"/>
          </a:xfrm>
          <a:prstGeom prst="rect">
            <a:avLst/>
          </a:prstGeom>
          <a:ln>
            <a:noFill/>
          </a:ln>
        </p:spPr>
      </p:pic>
      <p:sp>
        <p:nvSpPr>
          <p:cNvPr id="8" name="PlaceHolder 3"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lgn="ctr">
              <a:defRPr/>
            </a:pPr>
            <a:r>
              <a:rPr lang="en-IN" sz="1800" b="0" strike="noStrike" spc="-1">
                <a:latin typeface="Arial"/>
              </a:rPr>
              <a:t>Click to edit the title text format</a:t>
            </a:r>
            <a:endParaRPr lang="en-IN" sz="1800" b="0" strike="noStrike" spc="-1">
              <a:latin typeface="Arial"/>
            </a:endParaRPr>
          </a:p>
        </p:txBody>
      </p:sp>
      <p:sp>
        <p:nvSpPr>
          <p:cNvPr id="9" name="PlaceHolder 4" hidden="0"/>
          <p:cNvSpPr>
            <a:spLocks noGrp="1"/>
          </p:cNvSpPr>
          <p:nvPr isPhoto="0" userDrawn="0">
            <p:ph type="body" hasCustomPrompt="0"/>
          </p:nvPr>
        </p:nvSpPr>
        <p:spPr bwMode="auto">
          <a:xfrm>
            <a:off x="457200" y="1604520"/>
            <a:ext cx="8229240" cy="3977280"/>
          </a:xfrm>
          <a:prstGeom prst="rect">
            <a:avLst/>
          </a:prstGeom>
        </p:spPr>
        <p:txBody>
          <a:bodyPr lIns="0" tIns="0" rIns="0" bIns="0">
            <a:normAutofit/>
          </a:bodyPr>
          <a:p>
            <a:pPr marL="432000" indent="-324000">
              <a:spcBef>
                <a:spcPts val="1417"/>
              </a:spcBef>
              <a:buClr>
                <a:srgbClr val="000000"/>
              </a:buClr>
              <a:buSzPct val="45000"/>
              <a:buFont typeface="Wingdings"/>
              <a:buChar char=""/>
              <a:defRPr/>
            </a:pPr>
            <a:r>
              <a:rPr lang="en-IN" sz="3200" b="0" strike="noStrike" spc="-1">
                <a:latin typeface="Arial"/>
              </a:rPr>
              <a:t>Click to edit the outline text format</a:t>
            </a:r>
            <a:endParaRPr lang="en-IN" sz="3200" b="0" strike="noStrike" spc="-1">
              <a:latin typeface="Arial"/>
            </a:endParaRPr>
          </a:p>
          <a:p>
            <a:pPr marL="864000" lvl="1" indent="-324000">
              <a:spcBef>
                <a:spcPts val="1134"/>
              </a:spcBef>
              <a:buClr>
                <a:srgbClr val="000000"/>
              </a:buClr>
              <a:buSzPct val="75000"/>
              <a:buFont typeface="Symbol"/>
              <a:buChar char=""/>
              <a:defRPr/>
            </a:pPr>
            <a:r>
              <a:rPr lang="en-IN" sz="2800" b="0" strike="noStrike" spc="-1">
                <a:latin typeface="Arial"/>
              </a:rPr>
              <a:t>Second Outline Level</a:t>
            </a:r>
            <a:endParaRPr lang="en-IN" sz="2800" b="0" strike="noStrike" spc="-1">
              <a:latin typeface="Arial"/>
            </a:endParaRPr>
          </a:p>
          <a:p>
            <a:pPr marL="1296000" lvl="2" indent="-288000">
              <a:spcBef>
                <a:spcPts val="850"/>
              </a:spcBef>
              <a:buClr>
                <a:srgbClr val="000000"/>
              </a:buClr>
              <a:buSzPct val="45000"/>
              <a:buFont typeface="Wingdings"/>
              <a:buChar char=""/>
              <a:defRPr/>
            </a:pPr>
            <a:r>
              <a:rPr lang="en-IN" sz="2400" b="0" strike="noStrike" spc="-1">
                <a:latin typeface="Arial"/>
              </a:rPr>
              <a:t>Third Outline Level</a:t>
            </a:r>
            <a:endParaRPr lang="en-IN" sz="2400" b="0" strike="noStrike" spc="-1">
              <a:latin typeface="Arial"/>
            </a:endParaRPr>
          </a:p>
          <a:p>
            <a:pPr marL="1728000" lvl="3" indent="-216000">
              <a:spcBef>
                <a:spcPts val="567"/>
              </a:spcBef>
              <a:buClr>
                <a:srgbClr val="000000"/>
              </a:buClr>
              <a:buSzPct val="75000"/>
              <a:buFont typeface="Symbol"/>
              <a:buChar char=""/>
              <a:defRPr/>
            </a:pPr>
            <a:r>
              <a:rPr lang="en-IN" sz="2000" b="0" strike="noStrike" spc="-1">
                <a:latin typeface="Arial"/>
              </a:rPr>
              <a:t>Fourth Outline Level</a:t>
            </a:r>
            <a:endParaRPr lang="en-IN" sz="2000" b="0" strike="noStrike" spc="-1">
              <a:latin typeface="Arial"/>
            </a:endParaRPr>
          </a:p>
          <a:p>
            <a:pPr marL="2160000" lvl="4" indent="-216000">
              <a:spcBef>
                <a:spcPts val="283"/>
              </a:spcBef>
              <a:buClr>
                <a:srgbClr val="000000"/>
              </a:buClr>
              <a:buSzPct val="45000"/>
              <a:buFont typeface="Wingdings"/>
              <a:buChar char=""/>
              <a:defRPr/>
            </a:pPr>
            <a:r>
              <a:rPr lang="en-IN" sz="2000" b="0" strike="noStrike" spc="-1">
                <a:latin typeface="Arial"/>
              </a:rPr>
              <a:t>Fifth Outline Level</a:t>
            </a:r>
            <a:endParaRPr lang="en-IN" sz="2000" b="0" strike="noStrike" spc="-1">
              <a:latin typeface="Arial"/>
            </a:endParaRPr>
          </a:p>
          <a:p>
            <a:pPr marL="2592000" lvl="5" indent="-216000">
              <a:spcBef>
                <a:spcPts val="283"/>
              </a:spcBef>
              <a:buClr>
                <a:srgbClr val="000000"/>
              </a:buClr>
              <a:buSzPct val="45000"/>
              <a:buFont typeface="Wingdings"/>
              <a:buChar char=""/>
              <a:defRPr/>
            </a:pPr>
            <a:r>
              <a:rPr lang="en-IN" sz="2000" b="0" strike="noStrike" spc="-1">
                <a:latin typeface="Arial"/>
              </a:rPr>
              <a:t>Sixth Outline Level</a:t>
            </a:r>
            <a:endParaRPr lang="en-IN" sz="2000" b="0" strike="noStrike" spc="-1">
              <a:latin typeface="Arial"/>
            </a:endParaRPr>
          </a:p>
          <a:p>
            <a:pPr marL="3024000" lvl="6" indent="-216000">
              <a:spcBef>
                <a:spcPts val="283"/>
              </a:spcBef>
              <a:buClr>
                <a:srgbClr val="000000"/>
              </a:buClr>
              <a:buSzPct val="45000"/>
              <a:buFont typeface="Wingdings"/>
              <a:buChar char=""/>
              <a:defRPr/>
            </a:pPr>
            <a:r>
              <a:rPr lang="en-IN" sz="2000" b="0" strike="noStrike" spc="-1">
                <a:latin typeface="Arial"/>
              </a:rPr>
              <a:t>Seventh Outline Level</a:t>
            </a:r>
            <a:endParaRPr lang="en-IN" sz="2000" b="0" strike="noStrike" spc="-1">
              <a:latin typeface="Arial"/>
            </a:endParaRPr>
          </a:p>
        </p:txBody>
      </p:sp>
    </p:spTree>
  </p:cSld>
  <p:clrMap accent1="accent1" accent2="accent2" accent3="accent3" accent4="accent4" accent5="accent5" accent6="accent6" bg1="lt1" bg2="lt2" folHlink="folHlink" hlink="hlink" tx1="dk1" tx2="dk2"/>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jp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2.jpg"/><Relationship Id="rId4" Type="http://schemas.openxmlformats.org/officeDocument/2006/relationships/image" Target="../media/image13.jpg"/><Relationship Id="rId5" Type="http://schemas.openxmlformats.org/officeDocument/2006/relationships/image" Target="../media/image14.jp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ieeexplore.ieee.org/document/8217793/"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15.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628560" y="6356520"/>
            <a:ext cx="2056680" cy="364320"/>
          </a:xfrm>
          <a:prstGeom prst="rect">
            <a:avLst/>
          </a:prstGeom>
          <a:noFill/>
          <a:ln>
            <a:noFill/>
          </a:ln>
        </p:spPr>
        <p:style>
          <a:lnRef idx="0"/>
          <a:fillRef idx="0"/>
          <a:effectRef idx="0"/>
          <a:fontRef idx="minor"/>
        </p:style>
        <p:txBody>
          <a:bodyPr lIns="90000" tIns="45000" rIns="90000" bIns="45000" anchor="ctr">
            <a:noAutofit/>
          </a:bodyPr>
          <a:p>
            <a:pPr>
              <a:lnSpc>
                <a:spcPct val="100000"/>
              </a:lnSpc>
              <a:tabLst>
                <a:tab pos="0" algn="l"/>
              </a:tabLst>
              <a:defRPr/>
            </a:pPr>
            <a:r>
              <a:rPr lang="en-US" sz="900" b="0" strike="noStrike" spc="-1">
                <a:solidFill>
                  <a:srgbClr val="888888"/>
                </a:solidFill>
                <a:latin typeface="Times New Roman"/>
                <a:ea typeface="Times New Roman"/>
              </a:rPr>
              <a:t>30-10-2019</a:t>
            </a:r>
            <a:endParaRPr lang="en-IN" sz="900" b="0" strike="noStrike" spc="-1">
              <a:latin typeface="Arial"/>
            </a:endParaRPr>
          </a:p>
        </p:txBody>
      </p:sp>
      <p:sp>
        <p:nvSpPr>
          <p:cNvPr id="5" name="CustomShape 2" hidden="0"/>
          <p:cNvSpPr/>
          <p:nvPr isPhoto="0" userDrawn="0"/>
        </p:nvSpPr>
        <p:spPr bwMode="auto">
          <a:xfrm>
            <a:off x="6458039" y="6356520"/>
            <a:ext cx="2056680" cy="364320"/>
          </a:xfrm>
          <a:prstGeom prst="rect">
            <a:avLst/>
          </a:prstGeom>
          <a:noFill/>
          <a:ln>
            <a:noFill/>
          </a:ln>
        </p:spPr>
        <p:style>
          <a:lnRef idx="0"/>
          <a:fillRef idx="0"/>
          <a:effectRef idx="0"/>
          <a:fontRef idx="minor"/>
        </p:style>
        <p:txBody>
          <a:bodyPr lIns="90000" tIns="45000" rIns="90000" bIns="45000" anchor="ctr">
            <a:noAutofit/>
          </a:bodyPr>
          <a:p>
            <a:pPr algn="r">
              <a:lnSpc>
                <a:spcPct val="100000"/>
              </a:lnSpc>
              <a:tabLst>
                <a:tab pos="0" algn="l"/>
              </a:tabLst>
              <a:defRPr/>
            </a:pPr>
            <a:fld id="{CB72BFBC-B4A0-4615-BAA0-34C3BDE3BAAB}" type="slidenum">
              <a:rPr lang="en-IN" sz="900" b="0" strike="noStrike" spc="-1">
                <a:solidFill>
                  <a:srgbClr val="888888"/>
                </a:solidFill>
                <a:latin typeface="Times New Roman"/>
                <a:ea typeface="Times New Roman"/>
              </a:rPr>
              <a:t/>
            </a:fld>
            <a:endParaRPr lang="en-IN" sz="900" b="0" strike="noStrike" spc="-1">
              <a:latin typeface="Arial"/>
            </a:endParaRPr>
          </a:p>
        </p:txBody>
      </p:sp>
      <p:sp>
        <p:nvSpPr>
          <p:cNvPr id="6" name="CustomShape 3" hidden="0"/>
          <p:cNvSpPr/>
          <p:nvPr isPhoto="0" userDrawn="0"/>
        </p:nvSpPr>
        <p:spPr bwMode="auto">
          <a:xfrm>
            <a:off x="81720" y="2297880"/>
            <a:ext cx="8344440" cy="1912320"/>
          </a:xfrm>
          <a:prstGeom prst="rect">
            <a:avLst/>
          </a:prstGeom>
          <a:noFill/>
          <a:ln>
            <a:noFill/>
          </a:ln>
        </p:spPr>
        <p:style>
          <a:lnRef idx="0"/>
          <a:fillRef idx="0"/>
          <a:effectRef idx="0"/>
          <a:fontRef idx="minor"/>
        </p:style>
        <p:txBody>
          <a:bodyPr lIns="90000" tIns="45000" rIns="90000" bIns="45000">
            <a:noAutofit/>
          </a:bodyPr>
          <a:p>
            <a:pPr algn="ctr">
              <a:lnSpc>
                <a:spcPct val="100000"/>
              </a:lnSpc>
              <a:tabLst>
                <a:tab pos="0" algn="l"/>
              </a:tabLst>
              <a:defRPr/>
            </a:pPr>
            <a:r>
              <a:rPr lang="en-US" sz="1800" b="1" strike="noStrike" spc="-1">
                <a:solidFill>
                  <a:srgbClr val="000000"/>
                </a:solidFill>
                <a:latin typeface="Times New Roman"/>
                <a:ea typeface="Times New Roman"/>
              </a:rPr>
              <a:t>          </a:t>
            </a:r>
            <a:r>
              <a:rPr lang="en-US" sz="1800" b="1" strike="noStrike" spc="-1">
                <a:solidFill>
                  <a:srgbClr val="000000"/>
                </a:solidFill>
                <a:latin typeface="Times New Roman"/>
                <a:ea typeface="Times New Roman"/>
              </a:rPr>
              <a:t>Presented By</a:t>
            </a:r>
            <a:endParaRPr lang="en-IN" sz="1800" b="0" strike="noStrike" spc="-1">
              <a:latin typeface="Arial"/>
            </a:endParaRPr>
          </a:p>
          <a:p>
            <a:pPr algn="just">
              <a:lnSpc>
                <a:spcPct val="100000"/>
              </a:lnSpc>
              <a:tabLst>
                <a:tab pos="0" algn="l"/>
              </a:tabLst>
              <a:defRPr/>
            </a:pPr>
            <a:endParaRPr lang="en-IN" sz="1800" b="0" strike="noStrike" spc="-1">
              <a:latin typeface="Arial"/>
            </a:endParaRPr>
          </a:p>
          <a:p>
            <a:pPr algn="just">
              <a:lnSpc>
                <a:spcPct val="100000"/>
              </a:lnSpc>
              <a:tabLst>
                <a:tab pos="0" algn="l"/>
              </a:tabLst>
              <a:defRPr/>
            </a:pPr>
            <a:endParaRPr lang="en-IN" sz="1800" b="0" strike="noStrike" spc="-1">
              <a:latin typeface="Arial"/>
            </a:endParaRPr>
          </a:p>
          <a:p>
            <a:pPr algn="r">
              <a:lnSpc>
                <a:spcPct val="100000"/>
              </a:lnSpc>
              <a:tabLst>
                <a:tab pos="0" algn="l"/>
              </a:tabLst>
              <a:defRPr/>
            </a:pPr>
            <a:r>
              <a:rPr lang="en-US" sz="1900" b="1" strike="noStrike" spc="-1">
                <a:solidFill>
                  <a:srgbClr val="000000"/>
                </a:solidFill>
                <a:latin typeface="Times New Roman"/>
                <a:ea typeface="Times New Roman"/>
              </a:rPr>
              <a:t> </a:t>
            </a:r>
            <a:endParaRPr lang="en-IN" sz="1900" b="0" strike="noStrike" spc="-1">
              <a:latin typeface="Arial"/>
            </a:endParaRPr>
          </a:p>
          <a:p>
            <a:pPr algn="r">
              <a:lnSpc>
                <a:spcPct val="100000"/>
              </a:lnSpc>
              <a:tabLst>
                <a:tab pos="0" algn="l"/>
              </a:tabLst>
              <a:defRPr/>
            </a:pPr>
            <a:endParaRPr lang="en-IN" sz="1900" b="0" strike="noStrike" spc="-1">
              <a:latin typeface="Arial"/>
            </a:endParaRPr>
          </a:p>
          <a:p>
            <a:pPr algn="ctr">
              <a:lnSpc>
                <a:spcPct val="100000"/>
              </a:lnSpc>
              <a:tabLst>
                <a:tab pos="0" algn="l"/>
              </a:tabLst>
              <a:defRPr/>
            </a:pPr>
            <a:r>
              <a:rPr lang="en-US" sz="2900" b="0" strike="noStrike" spc="-1">
                <a:solidFill>
                  <a:srgbClr val="000000"/>
                </a:solidFill>
                <a:latin typeface="Times New Roman"/>
                <a:ea typeface="Times New Roman"/>
              </a:rPr>
              <a:t> </a:t>
            </a:r>
            <a:endParaRPr lang="en-IN" sz="2900" b="0" strike="noStrike" spc="-1">
              <a:latin typeface="Arial"/>
            </a:endParaRPr>
          </a:p>
          <a:p>
            <a:pPr algn="ctr">
              <a:lnSpc>
                <a:spcPct val="100000"/>
              </a:lnSpc>
              <a:tabLst>
                <a:tab pos="0" algn="l"/>
              </a:tabLst>
              <a:defRPr/>
            </a:pPr>
            <a:endParaRPr lang="en-IN" sz="2900" b="0" strike="noStrike" spc="-1">
              <a:latin typeface="Arial"/>
            </a:endParaRPr>
          </a:p>
          <a:p>
            <a:pPr algn="ctr">
              <a:lnSpc>
                <a:spcPct val="100000"/>
              </a:lnSpc>
              <a:tabLst>
                <a:tab pos="0" algn="l"/>
              </a:tabLst>
              <a:defRPr/>
            </a:pPr>
            <a:r>
              <a:rPr lang="en-US" sz="2900" b="0" strike="noStrike" spc="-1">
                <a:solidFill>
                  <a:srgbClr val="000000"/>
                </a:solidFill>
                <a:latin typeface="Times New Roman"/>
                <a:ea typeface="Times New Roman"/>
              </a:rPr>
              <a:t> </a:t>
            </a:r>
            <a:r>
              <a:rPr lang="en-US" sz="2900" b="0" strike="noStrike" spc="-1">
                <a:solidFill>
                  <a:srgbClr val="000000"/>
                </a:solidFill>
                <a:latin typeface="Times New Roman"/>
                <a:ea typeface="Times New Roman"/>
              </a:rPr>
              <a:t>Und</a:t>
            </a:r>
            <a:r>
              <a:rPr lang="en-US" sz="2800" b="0" strike="noStrike" spc="-1">
                <a:solidFill>
                  <a:srgbClr val="000000"/>
                </a:solidFill>
                <a:latin typeface="Times New Roman"/>
                <a:ea typeface="Times New Roman"/>
              </a:rPr>
              <a:t>er the guidance of</a:t>
            </a:r>
            <a:endParaRPr lang="en-IN" sz="2800" b="0" strike="noStrike" spc="-1">
              <a:latin typeface="Arial"/>
            </a:endParaRPr>
          </a:p>
          <a:p>
            <a:pPr algn="ctr">
              <a:lnSpc>
                <a:spcPct val="100000"/>
              </a:lnSpc>
              <a:tabLst>
                <a:tab pos="0" algn="l"/>
              </a:tabLst>
              <a:defRPr/>
            </a:pPr>
            <a:r>
              <a:rPr lang="en-US" sz="2800" b="1" strike="noStrike" spc="-1">
                <a:solidFill>
                  <a:srgbClr val="C55A11"/>
                </a:solidFill>
                <a:latin typeface="Times New Roman"/>
                <a:ea typeface="Times New Roman"/>
              </a:rPr>
              <a:t>----------------------</a:t>
            </a:r>
            <a:endParaRPr lang="en-IN" sz="2800" b="0" strike="noStrike" spc="-1">
              <a:latin typeface="Arial"/>
            </a:endParaRPr>
          </a:p>
          <a:p>
            <a:pPr algn="ctr">
              <a:lnSpc>
                <a:spcPct val="100000"/>
              </a:lnSpc>
              <a:tabLst>
                <a:tab pos="0" algn="l"/>
              </a:tabLst>
              <a:defRPr/>
            </a:pPr>
            <a:r>
              <a:rPr lang="en-IN" sz="2800" b="0" strike="noStrike" spc="-1">
                <a:solidFill>
                  <a:srgbClr val="000000"/>
                </a:solidFill>
                <a:latin typeface="Times New Roman"/>
                <a:ea typeface="Times New Roman"/>
              </a:rPr>
              <a:t>      Prof.  CHANDRASHEKHAR KT</a:t>
            </a:r>
            <a:endParaRPr lang="en-IN" sz="2800" b="0" strike="noStrike" spc="0">
              <a:solidFill>
                <a:srgbClr val="000000"/>
              </a:solidFill>
              <a:latin typeface="Times New Roman"/>
              <a:ea typeface="Times New Roman"/>
            </a:endParaRPr>
          </a:p>
          <a:p>
            <a:pPr algn="ctr">
              <a:lnSpc>
                <a:spcPct val="100000"/>
              </a:lnSpc>
              <a:tabLst>
                <a:tab pos="0" algn="l"/>
              </a:tabLst>
              <a:defRPr/>
            </a:pPr>
            <a:r>
              <a:rPr lang="en-IN" sz="2800" b="0" strike="noStrike" spc="0">
                <a:solidFill>
                  <a:srgbClr val="000000"/>
                </a:solidFill>
                <a:latin typeface="Times New Roman"/>
                <a:ea typeface="Times New Roman"/>
              </a:rPr>
              <a:t>      </a:t>
            </a:r>
            <a:endParaRPr lang="en-IN" sz="2800" b="0" strike="noStrike" spc="0">
              <a:latin typeface="Arial"/>
            </a:endParaRPr>
          </a:p>
          <a:p>
            <a:pPr marL="2286000" algn="ctr">
              <a:lnSpc>
                <a:spcPct val="100000"/>
              </a:lnSpc>
              <a:tabLst>
                <a:tab pos="0" algn="l"/>
              </a:tabLst>
              <a:defRPr/>
            </a:pPr>
            <a:endParaRPr lang="en-IN" sz="2800" b="0" strike="noStrike" spc="-1">
              <a:latin typeface="Arial"/>
            </a:endParaRPr>
          </a:p>
          <a:p>
            <a:pPr marL="2286000" algn="ctr">
              <a:lnSpc>
                <a:spcPct val="100000"/>
              </a:lnSpc>
              <a:tabLst>
                <a:tab pos="0" algn="l"/>
              </a:tabLst>
              <a:defRPr/>
            </a:pPr>
            <a:endParaRPr lang="en-IN" sz="2800" b="0" strike="noStrike" spc="-1">
              <a:latin typeface="Arial"/>
            </a:endParaRPr>
          </a:p>
          <a:p>
            <a:pPr marL="2286000" algn="ctr">
              <a:lnSpc>
                <a:spcPct val="100000"/>
              </a:lnSpc>
              <a:tabLst>
                <a:tab pos="0" algn="l"/>
              </a:tabLst>
              <a:defRPr/>
            </a:pPr>
            <a:endParaRPr lang="en-IN" sz="2800" b="0" strike="noStrike" spc="-1">
              <a:latin typeface="Arial"/>
            </a:endParaRPr>
          </a:p>
          <a:p>
            <a:pPr marL="2286000" algn="ctr">
              <a:lnSpc>
                <a:spcPct val="100000"/>
              </a:lnSpc>
              <a:tabLst>
                <a:tab pos="0" algn="l"/>
              </a:tabLst>
              <a:defRPr/>
            </a:pPr>
            <a:endParaRPr lang="en-IN" sz="2800" b="0" strike="noStrike" spc="-1">
              <a:latin typeface="Arial"/>
            </a:endParaRPr>
          </a:p>
        </p:txBody>
      </p:sp>
      <p:sp>
        <p:nvSpPr>
          <p:cNvPr id="7" name="CustomShape 4" hidden="0"/>
          <p:cNvSpPr/>
          <p:nvPr isPhoto="0" userDrawn="0"/>
        </p:nvSpPr>
        <p:spPr bwMode="auto">
          <a:xfrm>
            <a:off x="740520" y="879120"/>
            <a:ext cx="7458480" cy="1777680"/>
          </a:xfrm>
          <a:prstGeom prst="rect">
            <a:avLst/>
          </a:prstGeom>
          <a:noFill/>
          <a:ln>
            <a:noFill/>
          </a:ln>
        </p:spPr>
        <p:style>
          <a:lnRef idx="0"/>
          <a:fillRef idx="0"/>
          <a:effectRef idx="0"/>
          <a:fontRef idx="minor"/>
        </p:style>
        <p:txBody>
          <a:bodyPr lIns="90000" tIns="45000" rIns="90000" bIns="45000">
            <a:noAutofit/>
          </a:bodyPr>
          <a:p>
            <a:pPr algn="ctr">
              <a:lnSpc>
                <a:spcPct val="100000"/>
              </a:lnSpc>
              <a:tabLst>
                <a:tab pos="0" algn="l"/>
              </a:tabLst>
              <a:defRPr/>
            </a:pPr>
            <a:r>
              <a:rPr lang="en-US" sz="3600" b="0" strike="noStrike" spc="-1">
                <a:solidFill>
                  <a:srgbClr val="FF0000"/>
                </a:solidFill>
                <a:latin typeface="Times New Roman"/>
                <a:ea typeface="Times New Roman"/>
              </a:rPr>
              <a:t>PBL Presentation</a:t>
            </a:r>
            <a:endParaRPr lang="en-IN" sz="3600" b="0" strike="noStrike" spc="-1">
              <a:latin typeface="Arial"/>
            </a:endParaRPr>
          </a:p>
          <a:p>
            <a:pPr algn="ctr">
              <a:lnSpc>
                <a:spcPct val="100000"/>
              </a:lnSpc>
              <a:tabLst>
                <a:tab pos="0" algn="l"/>
              </a:tabLst>
              <a:defRPr/>
            </a:pPr>
            <a:endParaRPr lang="en-IN" sz="3600" b="0" strike="noStrike" spc="-1">
              <a:latin typeface="Arial"/>
            </a:endParaRPr>
          </a:p>
          <a:p>
            <a:pPr algn="ctr">
              <a:lnSpc>
                <a:spcPct val="100000"/>
              </a:lnSpc>
              <a:tabLst>
                <a:tab pos="0" algn="l"/>
              </a:tabLst>
              <a:defRPr/>
            </a:pPr>
            <a:r>
              <a:rPr lang="en-IN" sz="2400" b="1" strike="noStrike" spc="-1">
                <a:solidFill>
                  <a:srgbClr val="000000"/>
                </a:solidFill>
                <a:latin typeface="Arial"/>
                <a:ea typeface="Arial"/>
              </a:rPr>
              <a:t>Cancer Cell Nuclei Segmentation Using openCV </a:t>
            </a:r>
            <a:r>
              <a:rPr lang="en-IN" sz="1400" b="1" strike="noStrike" spc="-1">
                <a:solidFill>
                  <a:srgbClr val="000000"/>
                </a:solidFill>
                <a:latin typeface="Arial"/>
                <a:ea typeface="Arial"/>
              </a:rPr>
              <a:t> </a:t>
            </a:r>
            <a:endParaRPr lang="en-IN" sz="1400" b="0" strike="noStrike" spc="-1">
              <a:latin typeface="Arial"/>
            </a:endParaRPr>
          </a:p>
          <a:p>
            <a:pPr>
              <a:lnSpc>
                <a:spcPct val="100000"/>
              </a:lnSpc>
              <a:tabLst>
                <a:tab pos="0" algn="l"/>
              </a:tabLst>
              <a:defRPr/>
            </a:pPr>
            <a:endParaRPr lang="en-IN" sz="1400" b="0" strike="noStrike" spc="-1">
              <a:latin typeface="Arial"/>
            </a:endParaRPr>
          </a:p>
        </p:txBody>
      </p:sp>
      <p:sp>
        <p:nvSpPr>
          <p:cNvPr id="8" name="CustomShape 5" hidden="0"/>
          <p:cNvSpPr/>
          <p:nvPr isPhoto="0" userDrawn="0"/>
        </p:nvSpPr>
        <p:spPr bwMode="auto">
          <a:xfrm>
            <a:off x="1659960" y="2779920"/>
            <a:ext cx="5823360" cy="1678680"/>
          </a:xfrm>
          <a:prstGeom prst="rect">
            <a:avLst/>
          </a:prstGeom>
          <a:noFill/>
          <a:ln>
            <a:noFill/>
          </a:ln>
        </p:spPr>
        <p:style>
          <a:lnRef idx="0"/>
          <a:fillRef idx="0"/>
          <a:effectRef idx="0"/>
          <a:fontRef idx="minor"/>
        </p:style>
        <p:txBody>
          <a:bodyPr lIns="90000" tIns="91440" rIns="90000" bIns="91440">
            <a:noAutofit/>
          </a:bodyPr>
          <a:p>
            <a:pPr algn="just">
              <a:lnSpc>
                <a:spcPct val="100000"/>
              </a:lnSpc>
              <a:tabLst>
                <a:tab pos="0" algn="l"/>
              </a:tabLst>
              <a:defRPr/>
            </a:pPr>
            <a:r>
              <a:rPr lang="en-US" sz="1800" b="1" strike="noStrike" spc="-1">
                <a:solidFill>
                  <a:srgbClr val="000000"/>
                </a:solidFill>
                <a:latin typeface="Times New Roman"/>
                <a:ea typeface="Times New Roman"/>
              </a:rPr>
              <a:t>Mr. AKASH NIRAJ         USN:1BY19IS016</a:t>
            </a:r>
            <a:r>
              <a:rPr lang="en-US" sz="1900" b="1" strike="noStrike" spc="-1">
                <a:solidFill>
                  <a:srgbClr val="000000"/>
                </a:solidFill>
                <a:latin typeface="Times New Roman"/>
                <a:ea typeface="Times New Roman"/>
              </a:rPr>
              <a:t>         </a:t>
            </a:r>
            <a:endParaRPr lang="en-IN" sz="1900" b="0" strike="noStrike" spc="-1">
              <a:latin typeface="Arial"/>
            </a:endParaRPr>
          </a:p>
          <a:p>
            <a:pPr algn="just">
              <a:lnSpc>
                <a:spcPct val="100000"/>
              </a:lnSpc>
              <a:tabLst>
                <a:tab pos="0" algn="l"/>
              </a:tabLst>
              <a:defRPr/>
            </a:pPr>
            <a:r>
              <a:rPr lang="en-US" sz="1800" b="1" strike="noStrike" spc="-1">
                <a:solidFill>
                  <a:srgbClr val="000000"/>
                </a:solidFill>
                <a:latin typeface="Times New Roman"/>
                <a:ea typeface="Times New Roman"/>
              </a:rPr>
              <a:t>Mr. DEEPAK SINGH      USN:1BY19IS048 </a:t>
            </a:r>
            <a:endParaRPr lang="en-IN" sz="1800" b="0" strike="noStrike" spc="-1">
              <a:latin typeface="Arial"/>
            </a:endParaRPr>
          </a:p>
          <a:p>
            <a:pPr algn="just">
              <a:lnSpc>
                <a:spcPct val="100000"/>
              </a:lnSpc>
              <a:tabLst>
                <a:tab pos="0" algn="l"/>
              </a:tabLst>
              <a:defRPr/>
            </a:pPr>
            <a:r>
              <a:rPr lang="en-US" sz="1800" b="1" strike="noStrike" spc="-1">
                <a:solidFill>
                  <a:srgbClr val="000000"/>
                </a:solidFill>
                <a:latin typeface="Times New Roman"/>
                <a:ea typeface="Times New Roman"/>
              </a:rPr>
              <a:t>Mr. AMIT SHARMA       USN:1BY19IS023 </a:t>
            </a:r>
            <a:endParaRPr lang="en-IN" sz="1800" b="0" strike="noStrike" spc="-1">
              <a:latin typeface="Arial"/>
            </a:endParaRPr>
          </a:p>
          <a:p>
            <a:pPr algn="just">
              <a:lnSpc>
                <a:spcPct val="100000"/>
              </a:lnSpc>
              <a:tabLst>
                <a:tab pos="0" algn="l"/>
              </a:tabLst>
              <a:defRPr/>
            </a:pPr>
            <a:r>
              <a:rPr lang="en-US" sz="1800" b="1" strike="noStrike" spc="-1">
                <a:solidFill>
                  <a:srgbClr val="000000"/>
                </a:solidFill>
                <a:latin typeface="Times New Roman"/>
                <a:ea typeface="Times New Roman"/>
              </a:rPr>
              <a:t>Ms. DIKSHA PUJAN SINGH        USN:1BY19IS053 </a:t>
            </a:r>
            <a:endParaRPr lang="en-IN"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6376320" y="6376680"/>
            <a:ext cx="2056680" cy="364320"/>
          </a:xfrm>
          <a:prstGeom prst="rect">
            <a:avLst/>
          </a:prstGeom>
          <a:noFill/>
          <a:ln>
            <a:noFill/>
          </a:ln>
        </p:spPr>
        <p:style>
          <a:lnRef idx="0"/>
          <a:fillRef idx="0"/>
          <a:effectRef idx="0"/>
          <a:fontRef idx="minor"/>
        </p:style>
        <p:txBody>
          <a:bodyPr lIns="90000" tIns="45000" rIns="90000" bIns="45000" anchor="ctr">
            <a:noAutofit/>
          </a:bodyPr>
          <a:p>
            <a:pPr algn="r">
              <a:lnSpc>
                <a:spcPct val="100000"/>
              </a:lnSpc>
              <a:tabLst>
                <a:tab pos="0" algn="l"/>
              </a:tabLst>
              <a:defRPr/>
            </a:pPr>
            <a:fld id="{2D7F786E-9B18-4B6C-8113-108AF9705113}" type="slidenum">
              <a:rPr lang="en-IN" sz="900" b="0" strike="noStrike" spc="-1">
                <a:solidFill>
                  <a:srgbClr val="888888"/>
                </a:solidFill>
                <a:latin typeface="Times New Roman"/>
                <a:ea typeface="Calibri"/>
              </a:rPr>
              <a:t/>
            </a:fld>
            <a:endParaRPr lang="en-IN" sz="900" b="0" strike="noStrike" spc="-1">
              <a:latin typeface="Arial"/>
            </a:endParaRPr>
          </a:p>
        </p:txBody>
      </p:sp>
      <p:sp>
        <p:nvSpPr>
          <p:cNvPr id="5" name="CustomShape 2" hidden="0"/>
          <p:cNvSpPr/>
          <p:nvPr isPhoto="0" userDrawn="0"/>
        </p:nvSpPr>
        <p:spPr bwMode="auto">
          <a:xfrm>
            <a:off x="1364400" y="735840"/>
            <a:ext cx="6301440" cy="686160"/>
          </a:xfrm>
          <a:prstGeom prst="rect">
            <a:avLst/>
          </a:prstGeom>
          <a:noFill/>
          <a:ln>
            <a:noFill/>
          </a:ln>
        </p:spPr>
        <p:style>
          <a:lnRef idx="0"/>
          <a:fillRef idx="0"/>
          <a:effectRef idx="0"/>
          <a:fontRef idx="minor"/>
        </p:style>
        <p:txBody>
          <a:bodyPr lIns="90000" tIns="91440" rIns="90000" bIns="91440">
            <a:noAutofit/>
          </a:bodyPr>
          <a:p>
            <a:pPr marL="720">
              <a:lnSpc>
                <a:spcPct val="100000"/>
              </a:lnSpc>
              <a:defRPr/>
            </a:pPr>
            <a:r>
              <a:rPr lang="en-US" sz="2600" b="1" strike="noStrike" spc="-1">
                <a:solidFill>
                  <a:srgbClr val="000000"/>
                </a:solidFill>
                <a:latin typeface="Times New Roman"/>
                <a:ea typeface="Times New Roman"/>
              </a:rPr>
              <a:t>RELEVANCE TO SOCIETY/INDUSTRY</a:t>
            </a:r>
            <a:endParaRPr lang="en-IN" sz="2600" b="0" strike="noStrike" spc="-1">
              <a:latin typeface="Arial"/>
            </a:endParaRPr>
          </a:p>
        </p:txBody>
      </p:sp>
      <p:sp>
        <p:nvSpPr>
          <p:cNvPr id="6" name="CustomShape 3" hidden="0"/>
          <p:cNvSpPr/>
          <p:nvPr isPhoto="0" userDrawn="0"/>
        </p:nvSpPr>
        <p:spPr bwMode="auto">
          <a:xfrm>
            <a:off x="280080" y="1376280"/>
            <a:ext cx="8497440" cy="3143519"/>
          </a:xfrm>
          <a:prstGeom prst="rect">
            <a:avLst/>
          </a:prstGeom>
          <a:noFill/>
          <a:ln>
            <a:noFill/>
          </a:ln>
        </p:spPr>
        <p:style>
          <a:lnRef idx="0"/>
          <a:fillRef idx="0"/>
          <a:effectRef idx="0"/>
          <a:fontRef idx="minor"/>
        </p:style>
        <p:txBody>
          <a:bodyPr lIns="90000" tIns="91440" rIns="90000" bIns="91440">
            <a:noAutofit/>
          </a:bodyPr>
          <a:p>
            <a:pPr algn="just">
              <a:lnSpc>
                <a:spcPct val="150000"/>
              </a:lnSpc>
              <a:defRPr/>
            </a:pPr>
            <a:endParaRPr lang="en-IN" sz="1800" b="0" strike="noStrike" spc="-1">
              <a:latin typeface="Arial"/>
            </a:endParaRPr>
          </a:p>
          <a:p>
            <a:pPr algn="just">
              <a:lnSpc>
                <a:spcPct val="150000"/>
              </a:lnSpc>
              <a:tabLst>
                <a:tab pos="0" algn="l"/>
              </a:tabLst>
              <a:defRPr/>
            </a:pPr>
            <a:r>
              <a:rPr lang="en-IN" sz="2200" b="1" strike="noStrike" spc="-1">
                <a:solidFill>
                  <a:srgbClr val="000000"/>
                </a:solidFill>
                <a:latin typeface="Times New Roman"/>
                <a:ea typeface="Times New Roman"/>
              </a:rPr>
              <a:t>With respect to the manual segmentation of the tumor cells, the system we are making will be a more accurate and automated one and will reduce time to catch the affected cells.</a:t>
            </a:r>
            <a:endParaRPr lang="en-IN" sz="2200" b="0" strike="noStrike" spc="-1">
              <a:latin typeface="Arial"/>
            </a:endParaRPr>
          </a:p>
          <a:p>
            <a:pPr algn="just">
              <a:lnSpc>
                <a:spcPct val="150000"/>
              </a:lnSpc>
              <a:tabLst>
                <a:tab pos="0" algn="l"/>
              </a:tabLst>
              <a:defRPr/>
            </a:pPr>
            <a:endParaRPr lang="en-IN" sz="2200" b="0" strike="noStrike" spc="-1">
              <a:latin typeface="Arial"/>
            </a:endParaRPr>
          </a:p>
          <a:p>
            <a:pPr algn="just">
              <a:lnSpc>
                <a:spcPct val="150000"/>
              </a:lnSpc>
              <a:tabLst>
                <a:tab pos="0" algn="l"/>
              </a:tabLst>
              <a:defRPr/>
            </a:pPr>
            <a:r>
              <a:rPr lang="en-IN" sz="2200" b="1" strike="noStrike" spc="-1">
                <a:solidFill>
                  <a:srgbClr val="000000"/>
                </a:solidFill>
                <a:latin typeface="Times New Roman"/>
                <a:ea typeface="Times New Roman"/>
              </a:rPr>
              <a:t>It will also be a more efficient system with respect to granulometry.</a:t>
            </a:r>
            <a:endParaRPr lang="en-IN" sz="2200" b="0" strike="noStrike" spc="-1">
              <a:latin typeface="Arial"/>
            </a:endParaRPr>
          </a:p>
          <a:p>
            <a:pPr algn="just">
              <a:lnSpc>
                <a:spcPct val="150000"/>
              </a:lnSpc>
              <a:tabLst>
                <a:tab pos="0" algn="l"/>
              </a:tabLst>
              <a:defRPr/>
            </a:pPr>
            <a:endParaRPr lang="en-IN" sz="2200" b="0" strike="noStrike" spc="-1">
              <a:latin typeface="Arial"/>
            </a:endParaRPr>
          </a:p>
          <a:p>
            <a:pPr algn="just">
              <a:lnSpc>
                <a:spcPct val="150000"/>
              </a:lnSpc>
              <a:tabLst>
                <a:tab pos="0" algn="l"/>
              </a:tabLst>
              <a:defRPr/>
            </a:pPr>
            <a:r>
              <a:rPr lang="en-IN" sz="2200" b="1" strike="noStrike" spc="-1">
                <a:solidFill>
                  <a:srgbClr val="000000"/>
                </a:solidFill>
                <a:latin typeface="Times New Roman"/>
                <a:ea typeface="Times New Roman"/>
              </a:rPr>
              <a:t>The segmented image classification will give a wide overview of the affected cells so that the tumor can be cured from the root.</a:t>
            </a:r>
            <a:endParaRPr lang="en-IN" sz="2200" b="0" strike="noStrike" spc="-1">
              <a:latin typeface="Arial"/>
            </a:endParaRPr>
          </a:p>
          <a:p>
            <a:pPr algn="just">
              <a:lnSpc>
                <a:spcPct val="150000"/>
              </a:lnSpc>
              <a:tabLst>
                <a:tab pos="0" algn="l"/>
              </a:tabLst>
              <a:defRPr/>
            </a:pPr>
            <a:endParaRPr lang="en-IN" sz="2200" b="0" strike="noStrike" spc="-1">
              <a:latin typeface="Arial"/>
            </a:endParaRPr>
          </a:p>
          <a:p>
            <a:pPr algn="just">
              <a:lnSpc>
                <a:spcPct val="150000"/>
              </a:lnSpc>
              <a:tabLst>
                <a:tab pos="0" algn="l"/>
              </a:tabLst>
              <a:defRPr/>
            </a:pPr>
            <a:endParaRPr lang="en-IN" sz="2200" b="0" strike="noStrike" spc="-1">
              <a:latin typeface="Arial"/>
            </a:endParaRPr>
          </a:p>
          <a:p>
            <a:pPr algn="just">
              <a:lnSpc>
                <a:spcPct val="150000"/>
              </a:lnSpc>
              <a:tabLst>
                <a:tab pos="0" algn="l"/>
              </a:tabLst>
              <a:defRPr/>
            </a:pPr>
            <a:endParaRPr lang="en-IN" sz="2200" b="0" strike="noStrike" spc="-1">
              <a:latin typeface="Arial"/>
            </a:endParaRPr>
          </a:p>
          <a:p>
            <a:pPr algn="just">
              <a:lnSpc>
                <a:spcPct val="150000"/>
              </a:lnSpc>
              <a:tabLst>
                <a:tab pos="0" algn="l"/>
              </a:tabLst>
              <a:defRPr/>
            </a:pPr>
            <a:r>
              <a:rPr lang="en-IN" sz="2400" b="1" strike="noStrike" spc="-1">
                <a:solidFill>
                  <a:srgbClr val="000000"/>
                </a:solidFill>
                <a:latin typeface="Times New Roman"/>
                <a:ea typeface="Times New Roman"/>
              </a:rPr>
              <a:t> </a:t>
            </a:r>
            <a:endParaRPr lang="en-IN" sz="2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defRPr/>
            </a:pPr>
            <a:r>
              <a:rPr sz="3600"/>
              <a:t>Cost estimation:</a:t>
            </a:r>
            <a:endParaRPr sz="3600"/>
          </a:p>
        </p:txBody>
      </p:sp>
      <p:sp>
        <p:nvSpPr>
          <p:cNvPr id="5" name="PlaceHolder 2" hidden="0"/>
          <p:cNvSpPr>
            <a:spLocks noGrp="1"/>
          </p:cNvSpPr>
          <p:nvPr isPhoto="0" userDrawn="0">
            <p:ph type="subTitle" hasCustomPrompt="0"/>
          </p:nvPr>
        </p:nvSpPr>
        <p:spPr bwMode="auto">
          <a:xfrm flipH="0" flipV="0">
            <a:off x="206202" y="1604520"/>
            <a:ext cx="8480237" cy="3977280"/>
          </a:xfrm>
          <a:prstGeom prst="rect">
            <a:avLst/>
          </a:prstGeom>
        </p:spPr>
        <p:txBody>
          <a:bodyPr lIns="0" tIns="0" rIns="0" bIns="0" anchor="ctr">
            <a:noAutofit/>
          </a:bodyPr>
          <a:p>
            <a:pPr>
              <a:defRPr/>
            </a:pPr>
            <a:r>
              <a:rPr sz="2400"/>
              <a:t>As the project is based on software, mostly the cost is used in testing and the hardware required to run the proposed system.</a:t>
            </a:r>
            <a:endParaRPr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6376320" y="6376680"/>
            <a:ext cx="2056680" cy="364320"/>
          </a:xfrm>
          <a:prstGeom prst="rect">
            <a:avLst/>
          </a:prstGeom>
          <a:noFill/>
          <a:ln>
            <a:noFill/>
          </a:ln>
        </p:spPr>
        <p:style>
          <a:lnRef idx="0"/>
          <a:fillRef idx="0"/>
          <a:effectRef idx="0"/>
          <a:fontRef idx="minor"/>
        </p:style>
        <p:txBody>
          <a:bodyPr lIns="90000" tIns="45000" rIns="90000" bIns="45000" anchor="ctr">
            <a:noAutofit/>
          </a:bodyPr>
          <a:p>
            <a:pPr algn="r">
              <a:lnSpc>
                <a:spcPct val="100000"/>
              </a:lnSpc>
              <a:tabLst>
                <a:tab pos="0" algn="l"/>
              </a:tabLst>
              <a:defRPr/>
            </a:pPr>
            <a:fld id="{9CE523BB-1038-4F6E-9AA4-1A3CF43EC3E5}" type="slidenum">
              <a:rPr lang="en-IN" sz="900" b="0" strike="noStrike" spc="-1">
                <a:solidFill>
                  <a:srgbClr val="888888"/>
                </a:solidFill>
                <a:latin typeface="Times New Roman"/>
                <a:ea typeface="Calibri"/>
              </a:rPr>
              <a:t/>
            </a:fld>
            <a:endParaRPr lang="en-IN" sz="900" b="0" strike="noStrike" spc="-1">
              <a:latin typeface="Arial"/>
            </a:endParaRPr>
          </a:p>
        </p:txBody>
      </p:sp>
      <p:sp>
        <p:nvSpPr>
          <p:cNvPr id="5" name="CustomShape 2" hidden="0"/>
          <p:cNvSpPr/>
          <p:nvPr isPhoto="0" userDrawn="0"/>
        </p:nvSpPr>
        <p:spPr bwMode="auto">
          <a:xfrm>
            <a:off x="1045080" y="623520"/>
            <a:ext cx="7293960" cy="686160"/>
          </a:xfrm>
          <a:prstGeom prst="rect">
            <a:avLst/>
          </a:prstGeom>
          <a:noFill/>
          <a:ln>
            <a:noFill/>
          </a:ln>
        </p:spPr>
        <p:style>
          <a:lnRef idx="0"/>
          <a:fillRef idx="0"/>
          <a:effectRef idx="0"/>
          <a:fontRef idx="minor"/>
        </p:style>
        <p:txBody>
          <a:bodyPr lIns="90000" tIns="91440" rIns="90000" bIns="91440">
            <a:noAutofit/>
          </a:bodyPr>
          <a:p>
            <a:pPr marL="720" algn="ctr">
              <a:lnSpc>
                <a:spcPct val="100000"/>
              </a:lnSpc>
              <a:defRPr/>
            </a:pPr>
            <a:r>
              <a:rPr lang="en-US" sz="2600" b="1" strike="noStrike" spc="-1">
                <a:solidFill>
                  <a:srgbClr val="000000"/>
                </a:solidFill>
                <a:latin typeface="Times New Roman"/>
                <a:ea typeface="Times New Roman"/>
              </a:rPr>
              <a:t>PROJECT SCHEDULE</a:t>
            </a:r>
            <a:endParaRPr lang="en-IN" sz="2600" b="0" strike="noStrike" spc="-1">
              <a:latin typeface="Arial"/>
            </a:endParaRPr>
          </a:p>
        </p:txBody>
      </p:sp>
      <p:sp>
        <p:nvSpPr>
          <p:cNvPr id="6" name="CustomShape 3" hidden="0"/>
          <p:cNvSpPr/>
          <p:nvPr isPhoto="0" userDrawn="0"/>
        </p:nvSpPr>
        <p:spPr bwMode="auto">
          <a:xfrm>
            <a:off x="168120" y="1688040"/>
            <a:ext cx="8497440" cy="3722040"/>
          </a:xfrm>
          <a:prstGeom prst="rect">
            <a:avLst/>
          </a:prstGeom>
          <a:noFill/>
          <a:ln>
            <a:noFill/>
          </a:ln>
        </p:spPr>
        <p:style>
          <a:lnRef idx="0"/>
          <a:fillRef idx="0"/>
          <a:effectRef idx="0"/>
          <a:fontRef idx="minor"/>
        </p:style>
        <p:txBody>
          <a:bodyPr lIns="90000" tIns="91440" rIns="90000" bIns="91440">
            <a:noAutofit/>
          </a:bodyPr>
          <a:p>
            <a:pPr marL="457200" indent="-348480" algn="just">
              <a:lnSpc>
                <a:spcPct val="150000"/>
              </a:lnSpc>
              <a:tabLst>
                <a:tab pos="0" algn="l"/>
              </a:tabLst>
              <a:defRPr/>
            </a:pPr>
            <a:r>
              <a:rPr lang="en-US" sz="2400" b="0" strike="noStrike" spc="-1">
                <a:solidFill>
                  <a:srgbClr val="000000"/>
                </a:solidFill>
                <a:latin typeface="Times New Roman"/>
                <a:ea typeface="Times New Roman"/>
              </a:rPr>
              <a:t>At first, we had no knowledge about PYTHON language so we learnt python first.</a:t>
            </a:r>
            <a:endParaRPr lang="en-IN" sz="2400" b="0" strike="noStrike" spc="-1">
              <a:latin typeface="Arial"/>
            </a:endParaRPr>
          </a:p>
          <a:p>
            <a:pPr marL="457200" indent="-348480" algn="just">
              <a:lnSpc>
                <a:spcPct val="150000"/>
              </a:lnSpc>
              <a:tabLst>
                <a:tab pos="0" algn="l"/>
              </a:tabLst>
              <a:defRPr/>
            </a:pPr>
            <a:r>
              <a:rPr lang="en-US" sz="2400" b="0" strike="noStrike" spc="-1">
                <a:solidFill>
                  <a:srgbClr val="000000"/>
                </a:solidFill>
                <a:latin typeface="Times New Roman"/>
                <a:ea typeface="Times New Roman"/>
              </a:rPr>
              <a:t>Then we learnt about OPENCV and its various real world applications.</a:t>
            </a:r>
            <a:endParaRPr lang="en-IN" sz="2400" b="0" strike="noStrike" spc="-1">
              <a:latin typeface="Arial"/>
            </a:endParaRPr>
          </a:p>
          <a:p>
            <a:pPr marL="457200" indent="-348480" algn="just">
              <a:lnSpc>
                <a:spcPct val="150000"/>
              </a:lnSpc>
              <a:tabLst>
                <a:tab pos="0" algn="l"/>
              </a:tabLst>
              <a:defRPr/>
            </a:pPr>
            <a:r>
              <a:rPr lang="en-US" sz="2400" b="0" strike="noStrike" spc="-1">
                <a:solidFill>
                  <a:srgbClr val="000000"/>
                </a:solidFill>
                <a:latin typeface="Times New Roman"/>
                <a:ea typeface="Times New Roman"/>
              </a:rPr>
              <a:t>Then we learnt how OPENCV can be used in image segmentation process.</a:t>
            </a:r>
            <a:endParaRPr lang="en-IN" sz="2400" b="0" strike="noStrike" spc="-1">
              <a:latin typeface="Arial"/>
            </a:endParaRPr>
          </a:p>
          <a:p>
            <a:pPr marL="457200" indent="-348480" algn="just">
              <a:lnSpc>
                <a:spcPct val="150000"/>
              </a:lnSpc>
              <a:tabLst>
                <a:tab pos="0" algn="l"/>
              </a:tabLst>
              <a:defRPr/>
            </a:pPr>
            <a:r>
              <a:rPr lang="en-US" sz="2400" b="0" strike="noStrike" spc="-1">
                <a:solidFill>
                  <a:srgbClr val="000000"/>
                </a:solidFill>
                <a:latin typeface="Times New Roman"/>
                <a:ea typeface="Times New Roman"/>
              </a:rPr>
              <a:t>Then we got to know how NumPy library can be used with python   </a:t>
            </a:r>
            <a:endParaRPr lang="en-IN" sz="2400" b="0" strike="noStrike" spc="-1">
              <a:latin typeface="Arial"/>
            </a:endParaRPr>
          </a:p>
          <a:p>
            <a:pPr marL="457200" indent="-348480" algn="just">
              <a:lnSpc>
                <a:spcPct val="150000"/>
              </a:lnSpc>
              <a:tabLst>
                <a:tab pos="0" algn="l"/>
              </a:tabLst>
              <a:defRPr/>
            </a:pPr>
            <a:r>
              <a:rPr lang="en-US" sz="2400" b="0" strike="noStrike" spc="-1">
                <a:solidFill>
                  <a:srgbClr val="000000"/>
                </a:solidFill>
                <a:latin typeface="Times New Roman"/>
                <a:ea typeface="Times New Roman"/>
              </a:rPr>
              <a:t> </a:t>
            </a:r>
            <a:r>
              <a:rPr lang="en-US" sz="2400" b="0" strike="noStrike" spc="-1">
                <a:solidFill>
                  <a:srgbClr val="000000"/>
                </a:solidFill>
                <a:latin typeface="Times New Roman"/>
                <a:ea typeface="Times New Roman"/>
              </a:rPr>
              <a:t>language to perform operations on array matrices and combining</a:t>
            </a:r>
            <a:endParaRPr lang="en-IN" sz="2400" b="0" strike="noStrike" spc="-1">
              <a:latin typeface="Arial"/>
            </a:endParaRPr>
          </a:p>
          <a:p>
            <a:pPr marL="457200" indent="-348480" algn="just">
              <a:lnSpc>
                <a:spcPct val="150000"/>
              </a:lnSpc>
              <a:tabLst>
                <a:tab pos="0" algn="l"/>
              </a:tabLst>
              <a:defRPr/>
            </a:pPr>
            <a:r>
              <a:rPr lang="en-US" sz="2400" b="0" strike="noStrike" spc="-1">
                <a:solidFill>
                  <a:srgbClr val="000000"/>
                </a:solidFill>
                <a:latin typeface="Times New Roman"/>
                <a:ea typeface="Times New Roman"/>
              </a:rPr>
              <a:t>it with OPENCV.</a:t>
            </a:r>
            <a:endParaRPr lang="en-IN" sz="2400" b="0" strike="noStrike" spc="-1">
              <a:latin typeface="Arial"/>
            </a:endParaRPr>
          </a:p>
          <a:p>
            <a:pPr marL="457200" indent="-348480" algn="just">
              <a:lnSpc>
                <a:spcPct val="150000"/>
              </a:lnSpc>
              <a:tabLst>
                <a:tab pos="0" algn="l"/>
              </a:tabLst>
              <a:defRPr/>
            </a:pPr>
            <a:endParaRPr lang="en-IN" sz="2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6458039" y="6356520"/>
            <a:ext cx="2056680" cy="364320"/>
          </a:xfrm>
          <a:prstGeom prst="rect">
            <a:avLst/>
          </a:prstGeom>
          <a:noFill/>
          <a:ln>
            <a:noFill/>
          </a:ln>
        </p:spPr>
        <p:style>
          <a:lnRef idx="0"/>
          <a:fillRef idx="0"/>
          <a:effectRef idx="0"/>
          <a:fontRef idx="minor"/>
        </p:style>
        <p:txBody>
          <a:bodyPr lIns="90000" tIns="45000" rIns="90000" bIns="45000" anchor="ctr">
            <a:noAutofit/>
          </a:bodyPr>
          <a:p>
            <a:pPr algn="r">
              <a:lnSpc>
                <a:spcPct val="100000"/>
              </a:lnSpc>
              <a:tabLst>
                <a:tab pos="0" algn="l"/>
              </a:tabLst>
              <a:defRPr/>
            </a:pPr>
            <a:fld id="{4E1D0DA7-6169-4E6C-98D0-9DFB3697F34E}" type="slidenum">
              <a:rPr lang="en-IN" sz="900" b="0" strike="noStrike" spc="-1">
                <a:solidFill>
                  <a:srgbClr val="888888"/>
                </a:solidFill>
                <a:latin typeface="Times New Roman"/>
                <a:ea typeface="Calibri"/>
              </a:rPr>
              <a:t/>
            </a:fld>
            <a:endParaRPr lang="en-IN" sz="900" b="0" strike="noStrike" spc="-1">
              <a:latin typeface="Arial"/>
            </a:endParaRPr>
          </a:p>
        </p:txBody>
      </p:sp>
      <p:sp>
        <p:nvSpPr>
          <p:cNvPr id="5" name="CustomShape 2" hidden="0"/>
          <p:cNvSpPr/>
          <p:nvPr isPhoto="0" userDrawn="0"/>
        </p:nvSpPr>
        <p:spPr bwMode="auto">
          <a:xfrm>
            <a:off x="1628640" y="746280"/>
            <a:ext cx="5886360" cy="686160"/>
          </a:xfrm>
          <a:prstGeom prst="rect">
            <a:avLst/>
          </a:prstGeom>
          <a:noFill/>
          <a:ln>
            <a:noFill/>
          </a:ln>
        </p:spPr>
        <p:style>
          <a:lnRef idx="0"/>
          <a:fillRef idx="0"/>
          <a:effectRef idx="0"/>
          <a:fontRef idx="minor"/>
        </p:style>
        <p:txBody>
          <a:bodyPr lIns="90000" tIns="91440" rIns="90000" bIns="91440">
            <a:noAutofit/>
          </a:bodyPr>
          <a:p>
            <a:pPr>
              <a:lnSpc>
                <a:spcPct val="100000"/>
              </a:lnSpc>
              <a:tabLst>
                <a:tab pos="0" algn="l"/>
              </a:tabLst>
              <a:defRPr/>
            </a:pPr>
            <a:r>
              <a:rPr lang="en-US" sz="2300" b="1" strike="noStrike" spc="-1">
                <a:solidFill>
                  <a:srgbClr val="000000"/>
                </a:solidFill>
                <a:latin typeface="Times New Roman"/>
                <a:ea typeface="Times New Roman"/>
              </a:rPr>
              <a:t>                    </a:t>
            </a:r>
            <a:r>
              <a:rPr lang="en-US" sz="2300" b="1" strike="noStrike" spc="-1">
                <a:solidFill>
                  <a:srgbClr val="000000"/>
                </a:solidFill>
                <a:latin typeface="Times New Roman"/>
                <a:ea typeface="Times New Roman"/>
              </a:rPr>
              <a:t>TOOLS USED</a:t>
            </a:r>
            <a:endParaRPr lang="en-IN" sz="2300" b="0" strike="noStrike" spc="-1">
              <a:latin typeface="Arial"/>
            </a:endParaRPr>
          </a:p>
        </p:txBody>
      </p:sp>
      <p:sp>
        <p:nvSpPr>
          <p:cNvPr id="6" name="CustomShape 3" hidden="0"/>
          <p:cNvSpPr/>
          <p:nvPr isPhoto="0" userDrawn="0"/>
        </p:nvSpPr>
        <p:spPr bwMode="auto">
          <a:xfrm>
            <a:off x="265680" y="1432800"/>
            <a:ext cx="9054720" cy="2999160"/>
          </a:xfrm>
          <a:prstGeom prst="rect">
            <a:avLst/>
          </a:prstGeom>
          <a:noFill/>
          <a:ln>
            <a:noFill/>
          </a:ln>
        </p:spPr>
        <p:style>
          <a:lnRef idx="0"/>
          <a:fillRef idx="0"/>
          <a:effectRef idx="0"/>
          <a:fontRef idx="minor"/>
        </p:style>
        <p:txBody>
          <a:bodyPr lIns="90000" tIns="91440" rIns="90000" bIns="91440">
            <a:noAutofit/>
          </a:bodyPr>
          <a:p>
            <a:pPr>
              <a:lnSpc>
                <a:spcPct val="100000"/>
              </a:lnSpc>
              <a:tabLst>
                <a:tab pos="0" algn="l"/>
              </a:tabLst>
              <a:defRPr/>
            </a:pPr>
            <a:r>
              <a:rPr lang="en-US" sz="2450" b="1" strike="noStrike" spc="-1">
                <a:solidFill>
                  <a:srgbClr val="000000"/>
                </a:solidFill>
                <a:latin typeface="Times New Roman"/>
                <a:ea typeface="Times New Roman"/>
              </a:rPr>
              <a:t>HARDWARE</a:t>
            </a:r>
            <a:endParaRPr lang="en-IN" sz="2450" b="0" strike="noStrike" spc="-1">
              <a:latin typeface="Arial"/>
            </a:endParaRPr>
          </a:p>
          <a:p>
            <a:pPr marL="365760" indent="-254160">
              <a:lnSpc>
                <a:spcPct val="100000"/>
              </a:lnSpc>
              <a:spcBef>
                <a:spcPts val="400"/>
              </a:spcBef>
              <a:buClr>
                <a:srgbClr val="2DA2BF"/>
              </a:buClr>
              <a:buFont typeface="Noto Sans Symbols"/>
              <a:buChar char=""/>
              <a:tabLst>
                <a:tab pos="0" algn="l"/>
              </a:tabLst>
              <a:defRPr/>
            </a:pPr>
            <a:r>
              <a:rPr lang="en-US" sz="2050" b="0" strike="noStrike" spc="-1">
                <a:solidFill>
                  <a:srgbClr val="000000"/>
                </a:solidFill>
                <a:latin typeface="Times New Roman"/>
                <a:ea typeface="Times New Roman"/>
              </a:rPr>
              <a:t>System </a:t>
            </a:r>
            <a:r>
              <a:rPr lang="en-US" sz="2050" b="0" strike="noStrike" spc="-1">
                <a:solidFill>
                  <a:srgbClr val="000000"/>
                </a:solidFill>
                <a:latin typeface="Times New Roman"/>
                <a:ea typeface="Times New Roman"/>
              </a:rPr>
              <a:t>	</a:t>
            </a:r>
            <a:r>
              <a:rPr lang="en-US" sz="2050" b="0" strike="noStrike" spc="-1">
                <a:solidFill>
                  <a:srgbClr val="000000"/>
                </a:solidFill>
                <a:latin typeface="Times New Roman"/>
                <a:ea typeface="Times New Roman"/>
              </a:rPr>
              <a:t>:  core i5. (Recommended)</a:t>
            </a:r>
            <a:endParaRPr lang="en-IN" sz="2050" b="0" strike="noStrike" spc="-1">
              <a:latin typeface="Arial"/>
            </a:endParaRPr>
          </a:p>
          <a:p>
            <a:pPr marL="365760" indent="-254160">
              <a:lnSpc>
                <a:spcPct val="100000"/>
              </a:lnSpc>
              <a:spcBef>
                <a:spcPts val="400"/>
              </a:spcBef>
              <a:buClr>
                <a:srgbClr val="2DA2BF"/>
              </a:buClr>
              <a:buFont typeface="Noto Sans Symbols"/>
              <a:buChar char=""/>
              <a:tabLst>
                <a:tab pos="0" algn="l"/>
              </a:tabLst>
              <a:defRPr/>
            </a:pPr>
            <a:r>
              <a:rPr lang="en-US" sz="2050" b="0" strike="noStrike" spc="-1">
                <a:solidFill>
                  <a:srgbClr val="000000"/>
                </a:solidFill>
                <a:latin typeface="Times New Roman"/>
                <a:ea typeface="Times New Roman"/>
              </a:rPr>
              <a:t>Hard Disk</a:t>
            </a:r>
            <a:r>
              <a:rPr lang="en-US" sz="2050" b="0" strike="noStrike" spc="-1">
                <a:solidFill>
                  <a:srgbClr val="000000"/>
                </a:solidFill>
                <a:latin typeface="Times New Roman"/>
                <a:ea typeface="Times New Roman"/>
              </a:rPr>
              <a:t>	</a:t>
            </a:r>
            <a:r>
              <a:rPr lang="en-US" sz="2050" b="0" strike="noStrike" spc="-1">
                <a:solidFill>
                  <a:srgbClr val="000000"/>
                </a:solidFill>
                <a:latin typeface="Times New Roman"/>
                <a:ea typeface="Times New Roman"/>
              </a:rPr>
              <a:t>: 10 GB</a:t>
            </a:r>
            <a:endParaRPr lang="en-IN" sz="2050" b="0" strike="noStrike" spc="-1">
              <a:latin typeface="Arial"/>
            </a:endParaRPr>
          </a:p>
          <a:p>
            <a:pPr marL="365760" indent="-254160">
              <a:lnSpc>
                <a:spcPct val="100000"/>
              </a:lnSpc>
              <a:spcBef>
                <a:spcPts val="400"/>
              </a:spcBef>
              <a:buClr>
                <a:srgbClr val="2DA2BF"/>
              </a:buClr>
              <a:buFont typeface="Noto Sans Symbols"/>
              <a:buChar char=""/>
              <a:tabLst>
                <a:tab pos="0" algn="l"/>
              </a:tabLst>
              <a:defRPr/>
            </a:pPr>
            <a:r>
              <a:rPr lang="en-US" sz="2050" b="0" strike="noStrike" spc="-1">
                <a:solidFill>
                  <a:srgbClr val="000000"/>
                </a:solidFill>
                <a:latin typeface="Times New Roman"/>
                <a:ea typeface="Times New Roman"/>
              </a:rPr>
              <a:t>Mouse </a:t>
            </a:r>
            <a:r>
              <a:rPr lang="en-US" sz="2050" b="0" strike="noStrike" spc="-1">
                <a:solidFill>
                  <a:srgbClr val="000000"/>
                </a:solidFill>
                <a:latin typeface="Times New Roman"/>
                <a:ea typeface="Times New Roman"/>
              </a:rPr>
              <a:t>	</a:t>
            </a:r>
            <a:r>
              <a:rPr lang="en-US" sz="2050" b="0" strike="noStrike" spc="-1">
                <a:solidFill>
                  <a:srgbClr val="000000"/>
                </a:solidFill>
                <a:latin typeface="Times New Roman"/>
                <a:ea typeface="Times New Roman"/>
              </a:rPr>
              <a:t>: In-built</a:t>
            </a:r>
            <a:endParaRPr lang="en-IN" sz="2050" b="0" strike="noStrike" spc="-1">
              <a:latin typeface="Arial"/>
            </a:endParaRPr>
          </a:p>
          <a:p>
            <a:pPr marL="365760" indent="-254160">
              <a:lnSpc>
                <a:spcPct val="100000"/>
              </a:lnSpc>
              <a:spcBef>
                <a:spcPts val="400"/>
              </a:spcBef>
              <a:buClr>
                <a:srgbClr val="2DA2BF"/>
              </a:buClr>
              <a:buFont typeface="Noto Sans Symbols"/>
              <a:buChar char=""/>
              <a:tabLst>
                <a:tab pos="0" algn="l"/>
              </a:tabLst>
              <a:defRPr/>
            </a:pPr>
            <a:r>
              <a:rPr lang="en-US" sz="2050" b="0" strike="noStrike" spc="-1">
                <a:solidFill>
                  <a:srgbClr val="000000"/>
                </a:solidFill>
                <a:latin typeface="Times New Roman"/>
                <a:ea typeface="Times New Roman"/>
              </a:rPr>
              <a:t>Ram</a:t>
            </a:r>
            <a:r>
              <a:rPr lang="en-US" sz="2050" b="0" strike="noStrike" spc="-1">
                <a:solidFill>
                  <a:srgbClr val="000000"/>
                </a:solidFill>
                <a:latin typeface="Times New Roman"/>
                <a:ea typeface="Times New Roman"/>
              </a:rPr>
              <a:t>	</a:t>
            </a:r>
            <a:r>
              <a:rPr lang="en-US" sz="2050" b="0" strike="noStrike" spc="-1">
                <a:solidFill>
                  <a:srgbClr val="000000"/>
                </a:solidFill>
                <a:latin typeface="Times New Roman"/>
                <a:ea typeface="Times New Roman"/>
              </a:rPr>
              <a:t>:              : 8 GB</a:t>
            </a:r>
            <a:endParaRPr lang="en-IN" sz="2050" b="0" strike="noStrike" spc="-1">
              <a:latin typeface="Arial"/>
            </a:endParaRPr>
          </a:p>
          <a:p>
            <a:pPr>
              <a:lnSpc>
                <a:spcPct val="100000"/>
              </a:lnSpc>
              <a:spcBef>
                <a:spcPts val="400"/>
              </a:spcBef>
              <a:tabLst>
                <a:tab pos="0" algn="l"/>
              </a:tabLst>
              <a:defRPr/>
            </a:pPr>
            <a:endParaRPr lang="en-IN" sz="2050" b="0" strike="noStrike" spc="-1">
              <a:latin typeface="Arial"/>
            </a:endParaRPr>
          </a:p>
          <a:p>
            <a:pPr>
              <a:lnSpc>
                <a:spcPct val="100000"/>
              </a:lnSpc>
              <a:spcBef>
                <a:spcPts val="400"/>
              </a:spcBef>
              <a:tabLst>
                <a:tab pos="0" algn="l"/>
              </a:tabLst>
              <a:defRPr/>
            </a:pPr>
            <a:r>
              <a:rPr lang="en-US" sz="2450" b="1" strike="noStrike" spc="-1">
                <a:solidFill>
                  <a:srgbClr val="000000"/>
                </a:solidFill>
                <a:latin typeface="Times New Roman"/>
                <a:ea typeface="Times New Roman"/>
              </a:rPr>
              <a:t>SOFTWARE</a:t>
            </a:r>
            <a:endParaRPr lang="en-IN" sz="2450" b="0" strike="noStrike" spc="-1">
              <a:latin typeface="Arial"/>
            </a:endParaRPr>
          </a:p>
          <a:p>
            <a:pPr marL="365760" indent="-254160">
              <a:lnSpc>
                <a:spcPct val="100000"/>
              </a:lnSpc>
              <a:spcBef>
                <a:spcPts val="400"/>
              </a:spcBef>
              <a:buClr>
                <a:srgbClr val="2DA2BF"/>
              </a:buClr>
              <a:buFont typeface="Noto Sans Symbols"/>
              <a:buChar char=""/>
              <a:tabLst>
                <a:tab pos="0" algn="l"/>
              </a:tabLst>
              <a:defRPr/>
            </a:pPr>
            <a:r>
              <a:rPr lang="en-US" sz="2050" b="0" strike="noStrike" spc="-1">
                <a:solidFill>
                  <a:srgbClr val="000000"/>
                </a:solidFill>
                <a:latin typeface="Times New Roman"/>
                <a:ea typeface="Times New Roman"/>
              </a:rPr>
              <a:t>Operating system     : Linux (Distro: Ubuntu)</a:t>
            </a:r>
            <a:endParaRPr lang="en-IN" sz="2050" b="0" strike="noStrike" spc="-1">
              <a:latin typeface="Arial"/>
            </a:endParaRPr>
          </a:p>
          <a:p>
            <a:pPr marL="365760" indent="-254160">
              <a:lnSpc>
                <a:spcPct val="100000"/>
              </a:lnSpc>
              <a:spcBef>
                <a:spcPts val="400"/>
              </a:spcBef>
              <a:buClr>
                <a:srgbClr val="2DA2BF"/>
              </a:buClr>
              <a:buFont typeface="Noto Sans Symbols"/>
              <a:buChar char=""/>
              <a:tabLst>
                <a:tab pos="0" algn="l"/>
              </a:tabLst>
              <a:defRPr/>
            </a:pPr>
            <a:r>
              <a:rPr lang="en-US" sz="2050" b="0" strike="noStrike" spc="-1">
                <a:solidFill>
                  <a:srgbClr val="000000"/>
                </a:solidFill>
                <a:latin typeface="Times New Roman"/>
                <a:ea typeface="Times New Roman"/>
              </a:rPr>
              <a:t>Software Tool          :  VSCODE</a:t>
            </a:r>
            <a:endParaRPr lang="en-IN" sz="2050" b="0" strike="noStrike" spc="-1">
              <a:latin typeface="Arial"/>
            </a:endParaRPr>
          </a:p>
          <a:p>
            <a:pPr marL="365760" indent="-254160">
              <a:lnSpc>
                <a:spcPct val="100000"/>
              </a:lnSpc>
              <a:spcBef>
                <a:spcPts val="400"/>
              </a:spcBef>
              <a:buClr>
                <a:srgbClr val="2DA2BF"/>
              </a:buClr>
              <a:buFont typeface="Noto Sans Symbols"/>
              <a:buChar char=""/>
              <a:tabLst>
                <a:tab pos="0" algn="l"/>
              </a:tabLst>
              <a:defRPr/>
            </a:pPr>
            <a:r>
              <a:rPr lang="en-US" sz="2050" b="0" strike="noStrike" spc="-1">
                <a:solidFill>
                  <a:srgbClr val="000000"/>
                </a:solidFill>
                <a:latin typeface="Times New Roman"/>
                <a:ea typeface="Times New Roman"/>
              </a:rPr>
              <a:t>Coding Language    :  Python3</a:t>
            </a:r>
            <a:endParaRPr lang="en-IN" sz="2050" b="0" strike="noStrike" spc="-1">
              <a:latin typeface="Arial"/>
            </a:endParaRPr>
          </a:p>
          <a:p>
            <a:pPr marL="365760" indent="-254160">
              <a:lnSpc>
                <a:spcPct val="100000"/>
              </a:lnSpc>
              <a:spcBef>
                <a:spcPts val="400"/>
              </a:spcBef>
              <a:buClr>
                <a:srgbClr val="2DA2BF"/>
              </a:buClr>
              <a:buFont typeface="Noto Sans Symbols"/>
              <a:buChar char=""/>
              <a:tabLst>
                <a:tab pos="0" algn="l"/>
              </a:tabLst>
              <a:defRPr/>
            </a:pPr>
            <a:r>
              <a:rPr lang="en-US" sz="2050" b="0" strike="noStrike" spc="-1">
                <a:solidFill>
                  <a:srgbClr val="000000"/>
                </a:solidFill>
                <a:latin typeface="Times New Roman"/>
                <a:ea typeface="Times New Roman"/>
              </a:rPr>
              <a:t>Toolbox </a:t>
            </a:r>
            <a:r>
              <a:rPr lang="en-US" sz="2050" b="0" strike="noStrike" spc="-1">
                <a:solidFill>
                  <a:srgbClr val="000000"/>
                </a:solidFill>
                <a:latin typeface="Times New Roman"/>
                <a:ea typeface="Times New Roman"/>
              </a:rPr>
              <a:t>	</a:t>
            </a:r>
            <a:r>
              <a:rPr lang="en-US" sz="2050" b="0" strike="noStrike" spc="-1">
                <a:solidFill>
                  <a:srgbClr val="000000"/>
                </a:solidFill>
                <a:latin typeface="Times New Roman"/>
                <a:ea typeface="Times New Roman"/>
              </a:rPr>
              <a:t>          : OPENCV,NUMPY,MATPLOTLIB</a:t>
            </a:r>
            <a:endParaRPr lang="en-IN" sz="2050" b="0" strike="noStrike" spc="-1">
              <a:latin typeface="Arial"/>
            </a:endParaRPr>
          </a:p>
          <a:p>
            <a:pPr marL="365760" indent="-254160">
              <a:lnSpc>
                <a:spcPct val="100000"/>
              </a:lnSpc>
              <a:spcBef>
                <a:spcPts val="400"/>
              </a:spcBef>
              <a:tabLst>
                <a:tab pos="0" algn="l"/>
              </a:tabLst>
              <a:defRPr/>
            </a:pPr>
            <a:endParaRPr lang="en-IN" sz="205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628560" y="6356520"/>
            <a:ext cx="2056680" cy="364320"/>
          </a:xfrm>
          <a:prstGeom prst="rect">
            <a:avLst/>
          </a:prstGeom>
          <a:noFill/>
          <a:ln>
            <a:noFill/>
          </a:ln>
        </p:spPr>
        <p:style>
          <a:lnRef idx="0"/>
          <a:fillRef idx="0"/>
          <a:effectRef idx="0"/>
          <a:fontRef idx="minor"/>
        </p:style>
        <p:txBody>
          <a:bodyPr lIns="90000" tIns="45000" rIns="90000" bIns="45000" anchor="ctr">
            <a:noAutofit/>
          </a:bodyPr>
          <a:p>
            <a:pPr>
              <a:lnSpc>
                <a:spcPct val="100000"/>
              </a:lnSpc>
              <a:tabLst>
                <a:tab pos="0" algn="l"/>
              </a:tabLst>
              <a:defRPr/>
            </a:pPr>
            <a:r>
              <a:rPr lang="en-US" sz="900" b="0" strike="noStrike" spc="-1">
                <a:solidFill>
                  <a:srgbClr val="888888"/>
                </a:solidFill>
                <a:latin typeface="Times New Roman"/>
                <a:ea typeface="Times New Roman"/>
              </a:rPr>
              <a:t>30-10-2019</a:t>
            </a:r>
            <a:endParaRPr lang="en-IN" sz="900" b="0" strike="noStrike" spc="-1">
              <a:latin typeface="Arial"/>
            </a:endParaRPr>
          </a:p>
        </p:txBody>
      </p:sp>
      <p:sp>
        <p:nvSpPr>
          <p:cNvPr id="5" name="CustomShape 2" hidden="0"/>
          <p:cNvSpPr/>
          <p:nvPr isPhoto="0" userDrawn="0"/>
        </p:nvSpPr>
        <p:spPr bwMode="auto">
          <a:xfrm>
            <a:off x="6458039" y="6356520"/>
            <a:ext cx="2056680" cy="364320"/>
          </a:xfrm>
          <a:prstGeom prst="rect">
            <a:avLst/>
          </a:prstGeom>
          <a:noFill/>
          <a:ln>
            <a:noFill/>
          </a:ln>
        </p:spPr>
        <p:style>
          <a:lnRef idx="0"/>
          <a:fillRef idx="0"/>
          <a:effectRef idx="0"/>
          <a:fontRef idx="minor"/>
        </p:style>
        <p:txBody>
          <a:bodyPr lIns="90000" tIns="45000" rIns="90000" bIns="45000" anchor="ctr">
            <a:noAutofit/>
          </a:bodyPr>
          <a:p>
            <a:pPr algn="r">
              <a:lnSpc>
                <a:spcPct val="100000"/>
              </a:lnSpc>
              <a:tabLst>
                <a:tab pos="0" algn="l"/>
              </a:tabLst>
              <a:defRPr/>
            </a:pPr>
            <a:fld id="{D7A0951B-F25A-413C-A44B-EBCE9E1CE2C1}" type="slidenum">
              <a:rPr lang="en-IN" sz="900" b="0" strike="noStrike" spc="-1">
                <a:solidFill>
                  <a:srgbClr val="888888"/>
                </a:solidFill>
                <a:latin typeface="Times New Roman"/>
                <a:ea typeface="Times New Roman"/>
              </a:rPr>
              <a:t/>
            </a:fld>
            <a:endParaRPr lang="en-IN" sz="900" b="0" strike="noStrike" spc="-1">
              <a:latin typeface="Arial"/>
            </a:endParaRPr>
          </a:p>
        </p:txBody>
      </p:sp>
      <p:sp>
        <p:nvSpPr>
          <p:cNvPr id="6" name="CustomShape 3" hidden="0"/>
          <p:cNvSpPr/>
          <p:nvPr isPhoto="0" userDrawn="0"/>
        </p:nvSpPr>
        <p:spPr bwMode="auto">
          <a:xfrm>
            <a:off x="1072440" y="2142720"/>
            <a:ext cx="6628680" cy="2668680"/>
          </a:xfrm>
          <a:prstGeom prst="rect">
            <a:avLst/>
          </a:prstGeom>
          <a:noFill/>
          <a:ln>
            <a:noFill/>
          </a:ln>
        </p:spPr>
        <p:style>
          <a:lnRef idx="0"/>
          <a:fillRef idx="0"/>
          <a:effectRef idx="0"/>
          <a:fontRef idx="minor"/>
        </p:style>
        <p:txBody>
          <a:bodyPr lIns="90000" tIns="45000" rIns="90000" bIns="45000">
            <a:noAutofit/>
          </a:bodyPr>
          <a:p>
            <a:pPr>
              <a:lnSpc>
                <a:spcPct val="100000"/>
              </a:lnSpc>
              <a:tabLst>
                <a:tab pos="0" algn="l"/>
              </a:tabLst>
              <a:defRPr/>
            </a:pPr>
            <a:endParaRPr lang="en-IN" sz="1800" b="0" strike="noStrike" spc="-1">
              <a:latin typeface="Arial"/>
            </a:endParaRPr>
          </a:p>
          <a:p>
            <a:pPr>
              <a:lnSpc>
                <a:spcPct val="100000"/>
              </a:lnSpc>
              <a:tabLst>
                <a:tab pos="0" algn="l"/>
              </a:tabLst>
              <a:defRPr/>
            </a:pPr>
            <a:endParaRPr lang="en-IN" sz="1800" b="0" strike="noStrike" spc="-1">
              <a:latin typeface="Arial"/>
            </a:endParaRPr>
          </a:p>
          <a:p>
            <a:pPr>
              <a:lnSpc>
                <a:spcPct val="100000"/>
              </a:lnSpc>
              <a:tabLst>
                <a:tab pos="0" algn="l"/>
              </a:tabLst>
              <a:defRPr/>
            </a:pPr>
            <a:endParaRPr lang="en-IN" sz="1800" b="0" strike="noStrike" spc="-1">
              <a:latin typeface="Arial"/>
            </a:endParaRPr>
          </a:p>
          <a:p>
            <a:pPr>
              <a:lnSpc>
                <a:spcPct val="100000"/>
              </a:lnSpc>
              <a:tabLst>
                <a:tab pos="0" algn="l"/>
              </a:tabLst>
              <a:defRPr/>
            </a:pPr>
            <a:endParaRPr lang="en-IN" sz="1800" b="0" strike="noStrike" spc="-1">
              <a:latin typeface="Arial"/>
            </a:endParaRPr>
          </a:p>
          <a:p>
            <a:pPr>
              <a:lnSpc>
                <a:spcPct val="100000"/>
              </a:lnSpc>
              <a:tabLst>
                <a:tab pos="0" algn="l"/>
              </a:tabLst>
              <a:defRPr/>
            </a:pPr>
            <a:endParaRPr lang="en-IN" sz="1800" b="0" strike="noStrike" spc="-1">
              <a:latin typeface="Arial"/>
            </a:endParaRPr>
          </a:p>
          <a:p>
            <a:pPr>
              <a:lnSpc>
                <a:spcPct val="100000"/>
              </a:lnSpc>
              <a:tabLst>
                <a:tab pos="0" algn="l"/>
              </a:tabLst>
              <a:defRPr/>
            </a:pPr>
            <a:endParaRPr lang="en-IN" sz="1800" b="0" strike="noStrike" spc="-1">
              <a:latin typeface="Arial"/>
            </a:endParaRPr>
          </a:p>
          <a:p>
            <a:pPr>
              <a:lnSpc>
                <a:spcPct val="100000"/>
              </a:lnSpc>
              <a:tabLst>
                <a:tab pos="0" algn="l"/>
              </a:tabLst>
              <a:defRPr/>
            </a:pPr>
            <a:endParaRPr lang="en-IN" sz="1800" b="0" strike="noStrike" spc="-1">
              <a:latin typeface="Arial"/>
            </a:endParaRPr>
          </a:p>
        </p:txBody>
      </p:sp>
      <p:sp>
        <p:nvSpPr>
          <p:cNvPr id="7" name="CustomShape 4" hidden="0"/>
          <p:cNvSpPr/>
          <p:nvPr isPhoto="0" userDrawn="0"/>
        </p:nvSpPr>
        <p:spPr bwMode="auto">
          <a:xfrm>
            <a:off x="1828800" y="805320"/>
            <a:ext cx="4928760" cy="922680"/>
          </a:xfrm>
          <a:prstGeom prst="rect">
            <a:avLst/>
          </a:prstGeom>
          <a:noFill/>
          <a:ln>
            <a:noFill/>
          </a:ln>
        </p:spPr>
        <p:style>
          <a:lnRef idx="0"/>
          <a:fillRef idx="0"/>
          <a:effectRef idx="0"/>
          <a:fontRef idx="minor"/>
        </p:style>
        <p:txBody>
          <a:bodyPr lIns="90000" tIns="45000" rIns="90000" bIns="45000">
            <a:noAutofit/>
          </a:bodyPr>
          <a:p>
            <a:pPr algn="ctr">
              <a:lnSpc>
                <a:spcPct val="100000"/>
              </a:lnSpc>
              <a:tabLst>
                <a:tab pos="0" algn="l"/>
              </a:tabLst>
              <a:defRPr/>
            </a:pPr>
            <a:r>
              <a:rPr lang="en-US" sz="2300" b="1" strike="noStrike" spc="-1">
                <a:solidFill>
                  <a:srgbClr val="000000"/>
                </a:solidFill>
                <a:latin typeface="Times New Roman"/>
                <a:ea typeface="Times New Roman"/>
              </a:rPr>
              <a:t>METHODOLOGY</a:t>
            </a:r>
            <a:r>
              <a:rPr lang="en-US" sz="4500" b="0" strike="noStrike" spc="-1">
                <a:solidFill>
                  <a:srgbClr val="000000"/>
                </a:solidFill>
                <a:latin typeface="Times New Roman"/>
                <a:ea typeface="Times New Roman"/>
              </a:rPr>
              <a:t> </a:t>
            </a:r>
            <a:endParaRPr lang="en-IN" sz="4500" b="0" strike="noStrike" spc="-1">
              <a:latin typeface="Arial"/>
            </a:endParaRPr>
          </a:p>
        </p:txBody>
      </p:sp>
      <p:pic>
        <p:nvPicPr>
          <p:cNvPr id="8" name="image13.jpg" descr="" hidden="0"/>
          <p:cNvPicPr/>
          <p:nvPr isPhoto="0" userDrawn="0"/>
        </p:nvPicPr>
        <p:blipFill>
          <a:blip r:embed="rId2"/>
          <a:stretch/>
        </p:blipFill>
        <p:spPr bwMode="auto">
          <a:xfrm>
            <a:off x="0" y="1490759"/>
            <a:ext cx="8974440" cy="53665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628560" y="6356520"/>
            <a:ext cx="2056680" cy="364320"/>
          </a:xfrm>
          <a:prstGeom prst="rect">
            <a:avLst/>
          </a:prstGeom>
          <a:noFill/>
          <a:ln>
            <a:noFill/>
          </a:ln>
        </p:spPr>
        <p:style>
          <a:lnRef idx="0"/>
          <a:fillRef idx="0"/>
          <a:effectRef idx="0"/>
          <a:fontRef idx="minor"/>
        </p:style>
        <p:txBody>
          <a:bodyPr lIns="90000" tIns="45000" rIns="90000" bIns="45000" anchor="ctr">
            <a:noAutofit/>
          </a:bodyPr>
          <a:p>
            <a:pPr>
              <a:lnSpc>
                <a:spcPct val="100000"/>
              </a:lnSpc>
              <a:tabLst>
                <a:tab pos="0" algn="l"/>
              </a:tabLst>
              <a:defRPr/>
            </a:pPr>
            <a:r>
              <a:rPr lang="en-US" sz="900" b="0" strike="noStrike" spc="-1">
                <a:solidFill>
                  <a:srgbClr val="888888"/>
                </a:solidFill>
                <a:latin typeface="Times New Roman"/>
                <a:ea typeface="Times New Roman"/>
              </a:rPr>
              <a:t>30-10-2019</a:t>
            </a:r>
            <a:endParaRPr lang="en-IN" sz="900" b="0" strike="noStrike" spc="-1">
              <a:latin typeface="Arial"/>
            </a:endParaRPr>
          </a:p>
        </p:txBody>
      </p:sp>
      <p:sp>
        <p:nvSpPr>
          <p:cNvPr id="5" name="CustomShape 2" hidden="0"/>
          <p:cNvSpPr/>
          <p:nvPr isPhoto="0" userDrawn="0"/>
        </p:nvSpPr>
        <p:spPr bwMode="auto">
          <a:xfrm>
            <a:off x="6458039" y="6356520"/>
            <a:ext cx="2056680" cy="364320"/>
          </a:xfrm>
          <a:prstGeom prst="rect">
            <a:avLst/>
          </a:prstGeom>
          <a:noFill/>
          <a:ln>
            <a:noFill/>
          </a:ln>
        </p:spPr>
        <p:style>
          <a:lnRef idx="0"/>
          <a:fillRef idx="0"/>
          <a:effectRef idx="0"/>
          <a:fontRef idx="minor"/>
        </p:style>
        <p:txBody>
          <a:bodyPr lIns="90000" tIns="45000" rIns="90000" bIns="45000" anchor="ctr">
            <a:noAutofit/>
          </a:bodyPr>
          <a:p>
            <a:pPr algn="r">
              <a:lnSpc>
                <a:spcPct val="100000"/>
              </a:lnSpc>
              <a:tabLst>
                <a:tab pos="0" algn="l"/>
              </a:tabLst>
              <a:defRPr/>
            </a:pPr>
            <a:fld id="{0B382E1A-AA6A-49F2-9F63-7B5B77FC14CA}" type="slidenum">
              <a:rPr lang="en-IN" sz="900" b="0" strike="noStrike" spc="-1">
                <a:solidFill>
                  <a:srgbClr val="888888"/>
                </a:solidFill>
                <a:latin typeface="Times New Roman"/>
                <a:ea typeface="Times New Roman"/>
              </a:rPr>
              <a:t/>
            </a:fld>
            <a:endParaRPr lang="en-IN" sz="900" b="0" strike="noStrike" spc="-1">
              <a:latin typeface="Arial"/>
            </a:endParaRPr>
          </a:p>
        </p:txBody>
      </p:sp>
      <p:sp>
        <p:nvSpPr>
          <p:cNvPr id="6" name="CustomShape 3" hidden="0"/>
          <p:cNvSpPr/>
          <p:nvPr isPhoto="0" userDrawn="0"/>
        </p:nvSpPr>
        <p:spPr bwMode="auto">
          <a:xfrm>
            <a:off x="1072440" y="2142720"/>
            <a:ext cx="6628680" cy="2668680"/>
          </a:xfrm>
          <a:prstGeom prst="rect">
            <a:avLst/>
          </a:prstGeom>
          <a:noFill/>
          <a:ln>
            <a:noFill/>
          </a:ln>
        </p:spPr>
        <p:style>
          <a:lnRef idx="0"/>
          <a:fillRef idx="0"/>
          <a:effectRef idx="0"/>
          <a:fontRef idx="minor"/>
        </p:style>
        <p:txBody>
          <a:bodyPr lIns="90000" tIns="45000" rIns="90000" bIns="45000">
            <a:noAutofit/>
          </a:bodyPr>
          <a:p>
            <a:pPr>
              <a:lnSpc>
                <a:spcPct val="100000"/>
              </a:lnSpc>
              <a:tabLst>
                <a:tab pos="0" algn="l"/>
              </a:tabLst>
              <a:defRPr/>
            </a:pPr>
            <a:endParaRPr lang="en-IN" sz="1800" b="0" strike="noStrike" spc="-1">
              <a:latin typeface="Arial"/>
            </a:endParaRPr>
          </a:p>
          <a:p>
            <a:pPr>
              <a:lnSpc>
                <a:spcPct val="100000"/>
              </a:lnSpc>
              <a:tabLst>
                <a:tab pos="0" algn="l"/>
              </a:tabLst>
              <a:defRPr/>
            </a:pPr>
            <a:endParaRPr lang="en-IN" sz="1800" b="0" strike="noStrike" spc="-1">
              <a:latin typeface="Arial"/>
            </a:endParaRPr>
          </a:p>
          <a:p>
            <a:pPr>
              <a:lnSpc>
                <a:spcPct val="100000"/>
              </a:lnSpc>
              <a:tabLst>
                <a:tab pos="0" algn="l"/>
              </a:tabLst>
              <a:defRPr/>
            </a:pPr>
            <a:endParaRPr lang="en-IN" sz="1800" b="0" strike="noStrike" spc="-1">
              <a:latin typeface="Arial"/>
            </a:endParaRPr>
          </a:p>
          <a:p>
            <a:pPr>
              <a:lnSpc>
                <a:spcPct val="100000"/>
              </a:lnSpc>
              <a:tabLst>
                <a:tab pos="0" algn="l"/>
              </a:tabLst>
              <a:defRPr/>
            </a:pPr>
            <a:endParaRPr lang="en-IN" sz="1800" b="0" strike="noStrike" spc="-1">
              <a:latin typeface="Arial"/>
            </a:endParaRPr>
          </a:p>
          <a:p>
            <a:pPr>
              <a:lnSpc>
                <a:spcPct val="100000"/>
              </a:lnSpc>
              <a:tabLst>
                <a:tab pos="0" algn="l"/>
              </a:tabLst>
              <a:defRPr/>
            </a:pPr>
            <a:endParaRPr lang="en-IN" sz="1800" b="0" strike="noStrike" spc="-1">
              <a:latin typeface="Arial"/>
            </a:endParaRPr>
          </a:p>
          <a:p>
            <a:pPr>
              <a:lnSpc>
                <a:spcPct val="100000"/>
              </a:lnSpc>
              <a:tabLst>
                <a:tab pos="0" algn="l"/>
              </a:tabLst>
              <a:defRPr/>
            </a:pPr>
            <a:endParaRPr lang="en-IN" sz="1800" b="0" strike="noStrike" spc="-1">
              <a:latin typeface="Arial"/>
            </a:endParaRPr>
          </a:p>
          <a:p>
            <a:pPr>
              <a:lnSpc>
                <a:spcPct val="100000"/>
              </a:lnSpc>
              <a:tabLst>
                <a:tab pos="0" algn="l"/>
              </a:tabLst>
              <a:defRPr/>
            </a:pPr>
            <a:endParaRPr lang="en-IN" sz="1800" b="0" strike="noStrike" spc="-1">
              <a:latin typeface="Arial"/>
            </a:endParaRPr>
          </a:p>
        </p:txBody>
      </p:sp>
      <p:sp>
        <p:nvSpPr>
          <p:cNvPr id="7" name="CustomShape 4" hidden="0"/>
          <p:cNvSpPr/>
          <p:nvPr isPhoto="0" userDrawn="0"/>
        </p:nvSpPr>
        <p:spPr bwMode="auto">
          <a:xfrm>
            <a:off x="2016360" y="805320"/>
            <a:ext cx="5684760" cy="922680"/>
          </a:xfrm>
          <a:prstGeom prst="rect">
            <a:avLst/>
          </a:prstGeom>
          <a:noFill/>
          <a:ln>
            <a:noFill/>
          </a:ln>
        </p:spPr>
        <p:style>
          <a:lnRef idx="0"/>
          <a:fillRef idx="0"/>
          <a:effectRef idx="0"/>
          <a:fontRef idx="minor"/>
        </p:style>
        <p:txBody>
          <a:bodyPr lIns="90000" tIns="45000" rIns="90000" bIns="45000">
            <a:noAutofit/>
          </a:bodyPr>
          <a:p>
            <a:pPr algn="ctr">
              <a:lnSpc>
                <a:spcPct val="100000"/>
              </a:lnSpc>
              <a:tabLst>
                <a:tab pos="0" algn="l"/>
              </a:tabLst>
              <a:defRPr/>
            </a:pPr>
            <a:r>
              <a:rPr lang="en-US" sz="2300" b="1" strike="noStrike" spc="-1">
                <a:solidFill>
                  <a:srgbClr val="000000"/>
                </a:solidFill>
                <a:latin typeface="Times New Roman"/>
                <a:ea typeface="Arial"/>
              </a:rPr>
              <a:t>I</a:t>
            </a:r>
            <a:r>
              <a:rPr lang="en-US" sz="2300" b="1" strike="noStrike" spc="-1">
                <a:solidFill>
                  <a:srgbClr val="000000"/>
                </a:solidFill>
                <a:latin typeface="Times New Roman"/>
                <a:ea typeface="Times New Roman"/>
              </a:rPr>
              <a:t>MPLEMENTATION</a:t>
            </a:r>
            <a:r>
              <a:rPr lang="en-US" sz="4500" b="1" strike="noStrike" spc="-1">
                <a:solidFill>
                  <a:srgbClr val="000000"/>
                </a:solidFill>
                <a:latin typeface="Times New Roman"/>
                <a:ea typeface="Times New Roman"/>
              </a:rPr>
              <a:t> </a:t>
            </a:r>
            <a:endParaRPr lang="en-IN" sz="4500" b="0" strike="noStrike" spc="-1">
              <a:latin typeface="Arial"/>
            </a:endParaRPr>
          </a:p>
        </p:txBody>
      </p:sp>
      <p:sp>
        <p:nvSpPr>
          <p:cNvPr id="8" name="CustomShape 5" hidden="0"/>
          <p:cNvSpPr/>
          <p:nvPr isPhoto="0" userDrawn="0"/>
        </p:nvSpPr>
        <p:spPr bwMode="auto">
          <a:xfrm>
            <a:off x="253080" y="1589759"/>
            <a:ext cx="8330400" cy="4778640"/>
          </a:xfrm>
          <a:prstGeom prst="rect">
            <a:avLst/>
          </a:prstGeom>
          <a:noFill/>
          <a:ln>
            <a:noFill/>
          </a:ln>
        </p:spPr>
        <p:style>
          <a:lnRef idx="0"/>
          <a:fillRef idx="0"/>
          <a:effectRef idx="0"/>
          <a:fontRef idx="minor"/>
        </p:style>
        <p:txBody>
          <a:bodyPr lIns="90000" tIns="45000" rIns="90000" bIns="45000">
            <a:spAutoFit/>
          </a:bodyPr>
          <a:p>
            <a:pPr>
              <a:lnSpc>
                <a:spcPct val="100000"/>
              </a:lnSpc>
              <a:defRPr/>
            </a:pPr>
            <a:r>
              <a:rPr lang="en-IN" sz="1400" b="0" strike="noStrike" spc="-1">
                <a:solidFill>
                  <a:srgbClr val="000000"/>
                </a:solidFill>
                <a:latin typeface="Arial"/>
                <a:ea typeface="Arial"/>
              </a:rPr>
              <a:t>import cv2</a:t>
            </a:r>
            <a:endParaRPr lang="en-IN" sz="1400" b="0" strike="noStrike" spc="-1">
              <a:latin typeface="Arial"/>
            </a:endParaRPr>
          </a:p>
          <a:p>
            <a:pPr>
              <a:lnSpc>
                <a:spcPct val="100000"/>
              </a:lnSpc>
              <a:defRPr/>
            </a:pPr>
            <a:r>
              <a:rPr lang="en-IN" sz="1400" b="0" strike="noStrike" spc="-1">
                <a:solidFill>
                  <a:srgbClr val="000000"/>
                </a:solidFill>
                <a:latin typeface="Arial"/>
                <a:ea typeface="Arial"/>
              </a:rPr>
              <a:t>import numpy as np</a:t>
            </a:r>
            <a:endParaRPr lang="en-IN" sz="1400" b="0" strike="noStrike" spc="-1">
              <a:latin typeface="Arial"/>
            </a:endParaRPr>
          </a:p>
          <a:p>
            <a:pPr>
              <a:lnSpc>
                <a:spcPct val="100000"/>
              </a:lnSpc>
              <a:defRPr/>
            </a:pPr>
            <a:r>
              <a:rPr lang="en-IN" sz="1400" b="0" strike="noStrike" spc="-1">
                <a:solidFill>
                  <a:srgbClr val="000000"/>
                </a:solidFill>
                <a:latin typeface="Arial"/>
                <a:ea typeface="Arial"/>
              </a:rPr>
              <a:t>from matplotlib import pyplot as plt</a:t>
            </a:r>
            <a:endParaRPr lang="en-IN" sz="1400" b="0" strike="noStrike" spc="-1">
              <a:latin typeface="Arial"/>
            </a:endParaRPr>
          </a:p>
          <a:p>
            <a:pPr>
              <a:lnSpc>
                <a:spcPct val="100000"/>
              </a:lnSpc>
              <a:defRPr/>
            </a:pPr>
            <a:r>
              <a:rPr lang="en-IN" sz="1400" b="0" strike="noStrike" spc="-1">
                <a:solidFill>
                  <a:srgbClr val="000000"/>
                </a:solidFill>
                <a:latin typeface="Arial"/>
                <a:ea typeface="Arial"/>
              </a:rPr>
              <a:t>from scipy import ndimage</a:t>
            </a:r>
            <a:endParaRPr lang="en-IN" sz="1400" b="0" strike="noStrike" spc="-1">
              <a:latin typeface="Arial"/>
            </a:endParaRPr>
          </a:p>
          <a:p>
            <a:pPr>
              <a:lnSpc>
                <a:spcPct val="100000"/>
              </a:lnSpc>
              <a:defRPr/>
            </a:pPr>
            <a:r>
              <a:rPr lang="en-IN" sz="1400" b="0" strike="noStrike" spc="-1">
                <a:solidFill>
                  <a:srgbClr val="000000"/>
                </a:solidFill>
                <a:latin typeface="Arial"/>
                <a:ea typeface="Arial"/>
              </a:rPr>
              <a:t>from skimage import measure, color, io</a:t>
            </a:r>
            <a:endParaRPr lang="en-IN" sz="1400" b="0" strike="noStrike" spc="-1">
              <a:latin typeface="Arial"/>
            </a:endParaRPr>
          </a:p>
          <a:p>
            <a:pPr>
              <a:lnSpc>
                <a:spcPct val="100000"/>
              </a:lnSpc>
              <a:defRPr/>
            </a:pPr>
            <a:r>
              <a:rPr lang="en-IN" sz="1400" b="0" strike="noStrike" spc="-1">
                <a:solidFill>
                  <a:srgbClr val="000000"/>
                </a:solidFill>
                <a:latin typeface="Arial"/>
                <a:ea typeface="Arial"/>
              </a:rPr>
              <a:t> </a:t>
            </a:r>
            <a:endParaRPr lang="en-IN" sz="1400" b="0" strike="noStrike" spc="-1">
              <a:latin typeface="Arial"/>
            </a:endParaRPr>
          </a:p>
          <a:p>
            <a:pPr>
              <a:lnSpc>
                <a:spcPct val="100000"/>
              </a:lnSpc>
              <a:defRPr/>
            </a:pPr>
            <a:r>
              <a:rPr lang="en-IN" sz="1400" b="0" strike="noStrike" spc="-1">
                <a:solidFill>
                  <a:srgbClr val="000000"/>
                </a:solidFill>
                <a:latin typeface="Arial"/>
                <a:ea typeface="Arial"/>
              </a:rPr>
              <a:t>img = cv2.imread("Osteosarcoma_01.tif")</a:t>
            </a:r>
            <a:endParaRPr lang="en-IN" sz="1400" b="0" strike="noStrike" spc="-1">
              <a:latin typeface="Arial"/>
            </a:endParaRPr>
          </a:p>
          <a:p>
            <a:pPr>
              <a:lnSpc>
                <a:spcPct val="100000"/>
              </a:lnSpc>
              <a:defRPr/>
            </a:pPr>
            <a:r>
              <a:rPr lang="en-IN" sz="1400" b="0" strike="noStrike" spc="-1">
                <a:solidFill>
                  <a:srgbClr val="000000"/>
                </a:solidFill>
                <a:latin typeface="Arial"/>
                <a:ea typeface="Arial"/>
              </a:rPr>
              <a:t>cv2.imshow('REAL',img)</a:t>
            </a:r>
            <a:endParaRPr lang="en-IN" sz="1400" b="0" strike="noStrike" spc="-1">
              <a:latin typeface="Arial"/>
            </a:endParaRPr>
          </a:p>
          <a:p>
            <a:pPr>
              <a:lnSpc>
                <a:spcPct val="100000"/>
              </a:lnSpc>
              <a:defRPr/>
            </a:pPr>
            <a:r>
              <a:rPr lang="en-IN" sz="1400" b="0" strike="noStrike" spc="-1">
                <a:solidFill>
                  <a:srgbClr val="000000"/>
                </a:solidFill>
                <a:latin typeface="Arial"/>
                <a:ea typeface="Arial"/>
              </a:rPr>
              <a:t>cells=img[:,:,0]  #Blue channel. Image equivalent to grey image.</a:t>
            </a:r>
            <a:endParaRPr lang="en-IN" sz="1400" b="0" strike="noStrike" spc="-1">
              <a:latin typeface="Arial"/>
            </a:endParaRPr>
          </a:p>
          <a:p>
            <a:pPr>
              <a:lnSpc>
                <a:spcPct val="100000"/>
              </a:lnSpc>
              <a:defRPr/>
            </a:pPr>
            <a:r>
              <a:rPr lang="en-IN" sz="1400" b="0" strike="noStrike" spc="-1">
                <a:solidFill>
                  <a:srgbClr val="000000"/>
                </a:solidFill>
                <a:latin typeface="Arial"/>
                <a:ea typeface="Arial"/>
              </a:rPr>
              <a:t>#The entire background pixels is given value 0.</a:t>
            </a:r>
            <a:endParaRPr lang="en-IN" sz="1400" b="0" strike="noStrike" spc="-1">
              <a:latin typeface="Arial"/>
            </a:endParaRPr>
          </a:p>
          <a:p>
            <a:pPr>
              <a:lnSpc>
                <a:spcPct val="100000"/>
              </a:lnSpc>
              <a:defRPr/>
            </a:pPr>
            <a:r>
              <a:rPr lang="en-IN" sz="1400" b="0" strike="noStrike" spc="-1">
                <a:solidFill>
                  <a:srgbClr val="000000"/>
                </a:solidFill>
                <a:latin typeface="Arial"/>
                <a:ea typeface="Arial"/>
              </a:rPr>
              <a:t>#This means watershed considers this region as unknown.</a:t>
            </a:r>
            <a:endParaRPr lang="en-IN" sz="1400" b="0" strike="noStrike" spc="-1">
              <a:latin typeface="Arial"/>
            </a:endParaRPr>
          </a:p>
          <a:p>
            <a:pPr>
              <a:lnSpc>
                <a:spcPct val="100000"/>
              </a:lnSpc>
              <a:defRPr/>
            </a:pPr>
            <a:r>
              <a:rPr lang="en-IN" sz="1400" b="0" strike="noStrike" spc="-1">
                <a:solidFill>
                  <a:srgbClr val="000000"/>
                </a:solidFill>
                <a:latin typeface="Arial"/>
                <a:ea typeface="Arial"/>
              </a:rPr>
              <a:t>#So let us add 10 to all labels so that sure background is not 0, but 10</a:t>
            </a:r>
            <a:endParaRPr lang="en-IN" sz="1400" b="0" strike="noStrike" spc="-1">
              <a:latin typeface="Arial"/>
            </a:endParaRPr>
          </a:p>
          <a:p>
            <a:pPr>
              <a:lnSpc>
                <a:spcPct val="100000"/>
              </a:lnSpc>
              <a:defRPr/>
            </a:pPr>
            <a:r>
              <a:rPr lang="en-IN" sz="1400" b="0" strike="noStrike" spc="-1">
                <a:solidFill>
                  <a:srgbClr val="000000"/>
                </a:solidFill>
                <a:latin typeface="Arial"/>
                <a:ea typeface="Arial"/>
              </a:rPr>
              <a:t>markers = markers+10</a:t>
            </a:r>
            <a:endParaRPr lang="en-IN" sz="1400" b="0" strike="noStrike" spc="-1">
              <a:latin typeface="Arial"/>
            </a:endParaRPr>
          </a:p>
          <a:p>
            <a:pPr>
              <a:lnSpc>
                <a:spcPct val="100000"/>
              </a:lnSpc>
              <a:defRPr/>
            </a:pPr>
            <a:r>
              <a:rPr lang="en-IN" sz="1400" b="0" strike="noStrike" spc="-1">
                <a:solidFill>
                  <a:srgbClr val="000000"/>
                </a:solidFill>
                <a:latin typeface="Arial"/>
                <a:ea typeface="Arial"/>
              </a:rPr>
              <a:t> </a:t>
            </a:r>
            <a:endParaRPr lang="en-IN" sz="1400" b="0" strike="noStrike" spc="-1">
              <a:latin typeface="Arial"/>
            </a:endParaRPr>
          </a:p>
          <a:p>
            <a:pPr>
              <a:lnSpc>
                <a:spcPct val="100000"/>
              </a:lnSpc>
              <a:defRPr/>
            </a:pPr>
            <a:r>
              <a:rPr lang="en-IN" sz="1400" b="0" strike="noStrike" spc="-1">
                <a:solidFill>
                  <a:srgbClr val="000000"/>
                </a:solidFill>
                <a:latin typeface="Arial"/>
                <a:ea typeface="Arial"/>
              </a:rPr>
              <a:t>#Marked the region of unknown with zero</a:t>
            </a:r>
            <a:endParaRPr lang="en-IN" sz="1400" b="0" strike="noStrike" spc="-1">
              <a:latin typeface="Arial"/>
            </a:endParaRPr>
          </a:p>
          <a:p>
            <a:pPr>
              <a:lnSpc>
                <a:spcPct val="100000"/>
              </a:lnSpc>
              <a:defRPr/>
            </a:pPr>
            <a:r>
              <a:rPr lang="en-IN" sz="1400" b="0" strike="noStrike" spc="-1">
                <a:solidFill>
                  <a:srgbClr val="000000"/>
                </a:solidFill>
                <a:latin typeface="Arial"/>
                <a:ea typeface="Arial"/>
              </a:rPr>
              <a:t>markers[unknown==255] = 0</a:t>
            </a:r>
            <a:endParaRPr lang="en-IN" sz="1400" b="0" strike="noStrike" spc="-1">
              <a:latin typeface="Arial"/>
            </a:endParaRPr>
          </a:p>
          <a:p>
            <a:pPr>
              <a:lnSpc>
                <a:spcPct val="100000"/>
              </a:lnSpc>
              <a:defRPr/>
            </a:pPr>
            <a:r>
              <a:rPr lang="en-IN" sz="1400" b="0" strike="noStrike" spc="-1">
                <a:solidFill>
                  <a:srgbClr val="000000"/>
                </a:solidFill>
                <a:latin typeface="Arial"/>
                <a:ea typeface="Arial"/>
              </a:rPr>
              <a:t>plt.imshow(markers, cmap='jet')   the 3 distinct regions.</a:t>
            </a:r>
            <a:endParaRPr lang="en-IN" sz="1400" b="0" strike="noStrike" spc="-1">
              <a:latin typeface="Arial"/>
            </a:endParaRPr>
          </a:p>
          <a:p>
            <a:pPr>
              <a:lnSpc>
                <a:spcPct val="100000"/>
              </a:lnSpc>
              <a:defRPr/>
            </a:pPr>
            <a:r>
              <a:rPr lang="en-IN" sz="1400" b="0" strike="noStrike" spc="-1">
                <a:solidFill>
                  <a:srgbClr val="000000"/>
                </a:solidFill>
                <a:latin typeface="Arial"/>
                <a:ea typeface="Arial"/>
              </a:rPr>
              <a:t> </a:t>
            </a:r>
            <a:endParaRPr lang="en-IN" sz="1400" b="0" strike="noStrike" spc="-1">
              <a:latin typeface="Arial"/>
            </a:endParaRPr>
          </a:p>
          <a:p>
            <a:pPr>
              <a:lnSpc>
                <a:spcPct val="100000"/>
              </a:lnSpc>
              <a:defRPr/>
            </a:pPr>
            <a:r>
              <a:rPr lang="en-IN" sz="1400" b="0" strike="noStrike" spc="-1">
                <a:solidFill>
                  <a:srgbClr val="000000"/>
                </a:solidFill>
                <a:latin typeface="Arial"/>
                <a:ea typeface="Arial"/>
              </a:rPr>
              <a:t>plt.imsave('Markers.jpg',markers)</a:t>
            </a:r>
            <a:endParaRPr lang="en-IN" sz="1400" b="0" strike="noStrike" spc="-1">
              <a:latin typeface="Arial"/>
            </a:endParaRPr>
          </a:p>
          <a:p>
            <a:pPr>
              <a:lnSpc>
                <a:spcPct val="100000"/>
              </a:lnSpc>
              <a:defRPr/>
            </a:pPr>
            <a:r>
              <a:rPr lang="en-IN" sz="1400" b="0" strike="noStrike" spc="-1">
                <a:solidFill>
                  <a:srgbClr val="000000"/>
                </a:solidFill>
                <a:latin typeface="Arial"/>
                <a:ea typeface="Arial"/>
              </a:rPr>
              <a:t>#Now we are ready for watershed filling. </a:t>
            </a:r>
            <a:endParaRPr lang="en-IN" sz="1400" b="0" strike="noStrike" spc="-1">
              <a:latin typeface="Arial"/>
            </a:endParaRPr>
          </a:p>
          <a:p>
            <a:pPr>
              <a:lnSpc>
                <a:spcPct val="100000"/>
              </a:lnSpc>
              <a:defRPr/>
            </a:pPr>
            <a:r>
              <a:rPr lang="en-IN" sz="1400" b="0" strike="noStrike" spc="-1">
                <a:solidFill>
                  <a:srgbClr val="000000"/>
                </a:solidFill>
                <a:latin typeface="Arial"/>
                <a:ea typeface="Arial"/>
              </a:rPr>
              <a:t>markers = cv2.watershed(img,markers)</a:t>
            </a:r>
            <a:endParaRPr lang="en-IN" sz="1400" b="0" strike="noStrike" spc="-1">
              <a:latin typeface="Arial"/>
            </a:endParaRPr>
          </a:p>
          <a:p>
            <a:pPr>
              <a:lnSpc>
                <a:spcPct val="100000"/>
              </a:lnSpc>
              <a:defRPr/>
            </a:pPr>
            <a:endParaRPr lang="en-IN"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628560" y="6356520"/>
            <a:ext cx="2056680" cy="364320"/>
          </a:xfrm>
          <a:prstGeom prst="rect">
            <a:avLst/>
          </a:prstGeom>
          <a:noFill/>
          <a:ln>
            <a:noFill/>
          </a:ln>
        </p:spPr>
        <p:style>
          <a:lnRef idx="0"/>
          <a:fillRef idx="0"/>
          <a:effectRef idx="0"/>
          <a:fontRef idx="minor"/>
        </p:style>
        <p:txBody>
          <a:bodyPr lIns="90000" tIns="45000" rIns="90000" bIns="45000" anchor="ctr">
            <a:noAutofit/>
          </a:bodyPr>
          <a:p>
            <a:pPr>
              <a:lnSpc>
                <a:spcPct val="100000"/>
              </a:lnSpc>
              <a:tabLst>
                <a:tab pos="0" algn="l"/>
              </a:tabLst>
              <a:defRPr/>
            </a:pPr>
            <a:r>
              <a:rPr lang="en-US" sz="900" b="0" strike="noStrike" spc="-1">
                <a:solidFill>
                  <a:srgbClr val="888888"/>
                </a:solidFill>
                <a:latin typeface="Calibri"/>
                <a:ea typeface="Calibri"/>
              </a:rPr>
              <a:t>30-10-2019</a:t>
            </a:r>
            <a:endParaRPr lang="en-IN" sz="900" b="0" strike="noStrike" spc="-1">
              <a:latin typeface="Arial"/>
            </a:endParaRPr>
          </a:p>
        </p:txBody>
      </p:sp>
      <p:sp>
        <p:nvSpPr>
          <p:cNvPr id="5" name="CustomShape 2" hidden="0"/>
          <p:cNvSpPr/>
          <p:nvPr isPhoto="0" userDrawn="0"/>
        </p:nvSpPr>
        <p:spPr bwMode="auto">
          <a:xfrm>
            <a:off x="6458039" y="6356520"/>
            <a:ext cx="2056680" cy="364320"/>
          </a:xfrm>
          <a:prstGeom prst="rect">
            <a:avLst/>
          </a:prstGeom>
          <a:noFill/>
          <a:ln>
            <a:noFill/>
          </a:ln>
        </p:spPr>
        <p:style>
          <a:lnRef idx="0"/>
          <a:fillRef idx="0"/>
          <a:effectRef idx="0"/>
          <a:fontRef idx="minor"/>
        </p:style>
        <p:txBody>
          <a:bodyPr lIns="90000" tIns="45000" rIns="90000" bIns="45000" anchor="ctr">
            <a:noAutofit/>
          </a:bodyPr>
          <a:p>
            <a:pPr algn="r">
              <a:lnSpc>
                <a:spcPct val="100000"/>
              </a:lnSpc>
              <a:tabLst>
                <a:tab pos="0" algn="l"/>
              </a:tabLst>
              <a:defRPr/>
            </a:pPr>
            <a:fld id="{55EE5B6B-A327-4278-B9B9-59899F2630F7}" type="slidenum">
              <a:rPr lang="en-IN" sz="900" b="0" strike="noStrike" spc="-1">
                <a:solidFill>
                  <a:srgbClr val="888888"/>
                </a:solidFill>
                <a:latin typeface="Times New Roman"/>
                <a:ea typeface="Calibri"/>
              </a:rPr>
              <a:t/>
            </a:fld>
            <a:endParaRPr lang="en-IN" sz="900" b="0" strike="noStrike" spc="-1">
              <a:latin typeface="Arial"/>
            </a:endParaRPr>
          </a:p>
        </p:txBody>
      </p:sp>
      <p:sp>
        <p:nvSpPr>
          <p:cNvPr id="6" name="CustomShape 3" hidden="0"/>
          <p:cNvSpPr/>
          <p:nvPr isPhoto="0" userDrawn="0"/>
        </p:nvSpPr>
        <p:spPr bwMode="auto">
          <a:xfrm>
            <a:off x="482040" y="3093120"/>
            <a:ext cx="8421120" cy="1913040"/>
          </a:xfrm>
          <a:prstGeom prst="rect">
            <a:avLst/>
          </a:prstGeom>
          <a:noFill/>
          <a:ln>
            <a:noFill/>
          </a:ln>
        </p:spPr>
        <p:style>
          <a:lnRef idx="0"/>
          <a:fillRef idx="0"/>
          <a:effectRef idx="0"/>
          <a:fontRef idx="minor"/>
        </p:style>
        <p:txBody>
          <a:bodyPr lIns="90000" tIns="45000" rIns="90000" bIns="45000">
            <a:noAutofit/>
          </a:bodyPr>
          <a:p>
            <a:pPr marL="457200" indent="-456480" algn="just">
              <a:lnSpc>
                <a:spcPct val="107000"/>
              </a:lnSpc>
              <a:tabLst>
                <a:tab pos="0" algn="l"/>
              </a:tabLst>
              <a:defRPr/>
            </a:pPr>
            <a:r>
              <a:rPr lang="en-IN" sz="2000" b="0" strike="noStrike" spc="-1">
                <a:solidFill>
                  <a:srgbClr val="000000"/>
                </a:solidFill>
                <a:latin typeface="Calibri"/>
                <a:ea typeface="Calibri"/>
              </a:rPr>
              <a:t>ORIGINAL IMAGE        THRESOLDING IMAGE AND     APPLYING WATERSHED      </a:t>
            </a:r>
            <a:endParaRPr lang="en-IN" sz="2000" b="0" strike="noStrike" spc="-1">
              <a:latin typeface="Arial"/>
            </a:endParaRPr>
          </a:p>
          <a:p>
            <a:pPr marL="457200" indent="-456480" algn="just">
              <a:lnSpc>
                <a:spcPct val="107000"/>
              </a:lnSpc>
              <a:tabLst>
                <a:tab pos="0" algn="l"/>
              </a:tabLst>
              <a:defRPr/>
            </a:pPr>
            <a:r>
              <a:rPr lang="en-IN" sz="2000" b="0" strike="noStrike" spc="-1">
                <a:solidFill>
                  <a:srgbClr val="000000"/>
                </a:solidFill>
                <a:latin typeface="Calibri"/>
                <a:ea typeface="Calibri"/>
              </a:rPr>
              <a:t>                                      </a:t>
            </a:r>
            <a:r>
              <a:rPr lang="en-IN" sz="2000" b="0" strike="noStrike" spc="-1">
                <a:solidFill>
                  <a:srgbClr val="000000"/>
                </a:solidFill>
                <a:latin typeface="Calibri"/>
                <a:ea typeface="Calibri"/>
              </a:rPr>
              <a:t>REMOVING BLUE CHANNEL             ALGORITHM</a:t>
            </a:r>
            <a:endParaRPr lang="en-IN" sz="2000" b="0" strike="noStrike" spc="-1">
              <a:latin typeface="Arial"/>
            </a:endParaRPr>
          </a:p>
          <a:p>
            <a:pPr marL="457200" indent="-456480" algn="just">
              <a:lnSpc>
                <a:spcPct val="107000"/>
              </a:lnSpc>
              <a:tabLst>
                <a:tab pos="0" algn="l"/>
              </a:tabLst>
              <a:defRPr/>
            </a:pPr>
            <a:endParaRPr lang="en-IN" sz="2000" b="0" strike="noStrike" spc="-1">
              <a:latin typeface="Arial"/>
            </a:endParaRPr>
          </a:p>
          <a:p>
            <a:pPr marL="457200" indent="-456480" algn="just">
              <a:lnSpc>
                <a:spcPct val="107000"/>
              </a:lnSpc>
              <a:tabLst>
                <a:tab pos="0" algn="l"/>
              </a:tabLst>
              <a:defRPr/>
            </a:pPr>
            <a:endParaRPr lang="en-IN" sz="2000" b="0" strike="noStrike" spc="-1">
              <a:latin typeface="Arial"/>
            </a:endParaRPr>
          </a:p>
          <a:p>
            <a:pPr marL="457200" indent="-456480" algn="just">
              <a:lnSpc>
                <a:spcPct val="107000"/>
              </a:lnSpc>
              <a:tabLst>
                <a:tab pos="0" algn="l"/>
              </a:tabLst>
              <a:defRPr/>
            </a:pPr>
            <a:endParaRPr lang="en-IN" sz="2000" b="0" strike="noStrike" spc="-1">
              <a:latin typeface="Arial"/>
            </a:endParaRPr>
          </a:p>
          <a:p>
            <a:pPr marL="457200" indent="-456480" algn="just">
              <a:lnSpc>
                <a:spcPct val="107000"/>
              </a:lnSpc>
              <a:tabLst>
                <a:tab pos="0" algn="l"/>
              </a:tabLst>
              <a:defRPr/>
            </a:pPr>
            <a:endParaRPr lang="en-IN" sz="2000" b="0" strike="noStrike" spc="-1">
              <a:latin typeface="Arial"/>
            </a:endParaRPr>
          </a:p>
          <a:p>
            <a:pPr marL="457200" indent="-456480" algn="just">
              <a:lnSpc>
                <a:spcPct val="107000"/>
              </a:lnSpc>
              <a:tabLst>
                <a:tab pos="0" algn="l"/>
              </a:tabLst>
              <a:defRPr/>
            </a:pPr>
            <a:endParaRPr lang="en-IN" sz="2000" b="0" strike="noStrike" spc="-1">
              <a:latin typeface="Arial"/>
            </a:endParaRPr>
          </a:p>
          <a:p>
            <a:pPr marL="457200" indent="-456480" algn="just">
              <a:lnSpc>
                <a:spcPct val="107000"/>
              </a:lnSpc>
              <a:tabLst>
                <a:tab pos="0" algn="l"/>
              </a:tabLst>
              <a:defRPr/>
            </a:pPr>
            <a:endParaRPr lang="en-IN" sz="2000" b="0" strike="noStrike" spc="-1">
              <a:latin typeface="Arial"/>
            </a:endParaRPr>
          </a:p>
          <a:p>
            <a:pPr marL="457200" indent="-456480" algn="just">
              <a:lnSpc>
                <a:spcPct val="107000"/>
              </a:lnSpc>
              <a:tabLst>
                <a:tab pos="0" algn="l"/>
              </a:tabLst>
              <a:defRPr/>
            </a:pPr>
            <a:endParaRPr lang="en-IN" sz="2000" b="0" strike="noStrike" spc="-1">
              <a:latin typeface="Arial"/>
            </a:endParaRPr>
          </a:p>
          <a:p>
            <a:pPr marL="457200" indent="-456480" algn="just">
              <a:lnSpc>
                <a:spcPct val="107000"/>
              </a:lnSpc>
              <a:tabLst>
                <a:tab pos="0" algn="l"/>
              </a:tabLst>
              <a:defRPr/>
            </a:pPr>
            <a:endParaRPr lang="en-IN" sz="2000" b="0" strike="noStrike" spc="-1">
              <a:latin typeface="Arial"/>
            </a:endParaRPr>
          </a:p>
          <a:p>
            <a:pPr marL="457200" indent="-456480" algn="just">
              <a:lnSpc>
                <a:spcPct val="107000"/>
              </a:lnSpc>
              <a:tabLst>
                <a:tab pos="0" algn="l"/>
              </a:tabLst>
              <a:defRPr/>
            </a:pPr>
            <a:r>
              <a:rPr lang="en-IN" sz="2000" b="0" strike="noStrike" spc="-1">
                <a:solidFill>
                  <a:srgbClr val="000000"/>
                </a:solidFill>
                <a:latin typeface="Calibri"/>
                <a:ea typeface="Calibri"/>
              </a:rPr>
              <a:t>                 </a:t>
            </a:r>
            <a:r>
              <a:rPr lang="en-IN" sz="2000" b="0" strike="noStrike" spc="-1">
                <a:solidFill>
                  <a:srgbClr val="000000"/>
                </a:solidFill>
                <a:latin typeface="Calibri"/>
                <a:ea typeface="Calibri"/>
              </a:rPr>
              <a:t>RESULTING IMAGE AFTER GETTING BACK THE CHANNELS</a:t>
            </a:r>
            <a:endParaRPr lang="en-IN" sz="2000" b="0" strike="noStrike" spc="-1">
              <a:latin typeface="Arial"/>
            </a:endParaRPr>
          </a:p>
        </p:txBody>
      </p:sp>
      <p:sp>
        <p:nvSpPr>
          <p:cNvPr id="7" name="CustomShape 4" hidden="0"/>
          <p:cNvSpPr/>
          <p:nvPr isPhoto="0" userDrawn="0"/>
        </p:nvSpPr>
        <p:spPr bwMode="auto">
          <a:xfrm>
            <a:off x="2286000" y="2797560"/>
            <a:ext cx="4571280" cy="373320"/>
          </a:xfrm>
          <a:prstGeom prst="rect">
            <a:avLst/>
          </a:prstGeom>
          <a:noFill/>
          <a:ln>
            <a:noFill/>
          </a:ln>
        </p:spPr>
        <p:style>
          <a:lnRef idx="0"/>
          <a:fillRef idx="0"/>
          <a:effectRef idx="0"/>
          <a:fontRef idx="minor"/>
        </p:style>
        <p:txBody>
          <a:bodyPr lIns="90000" tIns="45000" rIns="90000" bIns="45000">
            <a:noAutofit/>
          </a:bodyPr>
          <a:p>
            <a:pPr>
              <a:lnSpc>
                <a:spcPct val="107000"/>
              </a:lnSpc>
              <a:tabLst>
                <a:tab pos="0" algn="l"/>
              </a:tabLst>
              <a:defRPr/>
            </a:pPr>
            <a:r>
              <a:rPr lang="en-US" sz="1800" b="0" strike="noStrike" spc="-1">
                <a:solidFill>
                  <a:srgbClr val="000000"/>
                </a:solidFill>
                <a:latin typeface="Times New Roman"/>
                <a:ea typeface="Times New Roman"/>
              </a:rPr>
              <a:t>.</a:t>
            </a:r>
            <a:endParaRPr lang="en-IN" sz="1800" b="0" strike="noStrike" spc="-1">
              <a:latin typeface="Arial"/>
            </a:endParaRPr>
          </a:p>
        </p:txBody>
      </p:sp>
      <p:sp>
        <p:nvSpPr>
          <p:cNvPr id="8" name="CustomShape 5" hidden="0"/>
          <p:cNvSpPr/>
          <p:nvPr isPhoto="0" userDrawn="0"/>
        </p:nvSpPr>
        <p:spPr bwMode="auto">
          <a:xfrm>
            <a:off x="628560" y="2150280"/>
            <a:ext cx="8421120" cy="2246040"/>
          </a:xfrm>
          <a:prstGeom prst="rect">
            <a:avLst/>
          </a:prstGeom>
          <a:noFill/>
          <a:ln>
            <a:noFill/>
          </a:ln>
        </p:spPr>
        <p:style>
          <a:lnRef idx="0"/>
          <a:fillRef idx="0"/>
          <a:effectRef idx="0"/>
          <a:fontRef idx="minor"/>
        </p:style>
        <p:txBody>
          <a:bodyPr lIns="90000" tIns="45000" rIns="90000" bIns="45000">
            <a:noAutofit/>
          </a:bodyPr>
          <a:p>
            <a:pPr marL="457200" indent="-456480" algn="just">
              <a:lnSpc>
                <a:spcPct val="100000"/>
              </a:lnSpc>
              <a:buClr>
                <a:srgbClr val="000000"/>
              </a:buClr>
              <a:buFont typeface="Arial"/>
              <a:buChar char="•"/>
              <a:defRPr/>
            </a:pPr>
            <a:r>
              <a:rPr lang="en-US" sz="2000" b="0" strike="noStrike" spc="-1">
                <a:solidFill>
                  <a:srgbClr val="000000"/>
                </a:solidFill>
                <a:latin typeface="Calibri"/>
                <a:ea typeface="Calibri"/>
              </a:rPr>
              <a:t>a</a:t>
            </a:r>
            <a:endParaRPr lang="en-IN" sz="2000" b="0" strike="noStrike" spc="-1">
              <a:latin typeface="Arial"/>
            </a:endParaRPr>
          </a:p>
        </p:txBody>
      </p:sp>
      <p:sp>
        <p:nvSpPr>
          <p:cNvPr id="9" name="CustomShape 6" hidden="0"/>
          <p:cNvSpPr/>
          <p:nvPr isPhoto="0" userDrawn="0"/>
        </p:nvSpPr>
        <p:spPr bwMode="auto">
          <a:xfrm>
            <a:off x="2870640" y="901080"/>
            <a:ext cx="3401640" cy="479160"/>
          </a:xfrm>
          <a:prstGeom prst="rect">
            <a:avLst/>
          </a:prstGeom>
          <a:noFill/>
          <a:ln>
            <a:noFill/>
          </a:ln>
        </p:spPr>
        <p:style>
          <a:lnRef idx="0"/>
          <a:fillRef idx="0"/>
          <a:effectRef idx="0"/>
          <a:fontRef idx="minor"/>
        </p:style>
        <p:txBody>
          <a:bodyPr lIns="90000" tIns="45000" rIns="90000" bIns="45000">
            <a:noAutofit/>
          </a:bodyPr>
          <a:p>
            <a:pPr algn="ctr">
              <a:lnSpc>
                <a:spcPct val="100000"/>
              </a:lnSpc>
              <a:tabLst>
                <a:tab pos="0" algn="l"/>
              </a:tabLst>
              <a:defRPr/>
            </a:pPr>
            <a:r>
              <a:rPr lang="en-US" sz="2300" b="1" strike="noStrike" spc="-1">
                <a:solidFill>
                  <a:srgbClr val="000000"/>
                </a:solidFill>
                <a:latin typeface="Times New Roman"/>
                <a:ea typeface="Arial"/>
              </a:rPr>
              <a:t>RESULTS</a:t>
            </a:r>
            <a:endParaRPr lang="en-IN" sz="2300" b="0" strike="noStrike" spc="-1">
              <a:latin typeface="Arial"/>
            </a:endParaRPr>
          </a:p>
        </p:txBody>
      </p:sp>
      <p:pic>
        <p:nvPicPr>
          <p:cNvPr id="10" name="image1.png" descr="" hidden="0"/>
          <p:cNvPicPr/>
          <p:nvPr isPhoto="0" userDrawn="0"/>
        </p:nvPicPr>
        <p:blipFill>
          <a:blip r:embed="rId2"/>
          <a:stretch/>
        </p:blipFill>
        <p:spPr bwMode="auto">
          <a:xfrm>
            <a:off x="691560" y="1519560"/>
            <a:ext cx="1994400" cy="1588680"/>
          </a:xfrm>
          <a:prstGeom prst="rect">
            <a:avLst/>
          </a:prstGeom>
          <a:ln>
            <a:noFill/>
          </a:ln>
        </p:spPr>
      </p:pic>
      <p:pic>
        <p:nvPicPr>
          <p:cNvPr id="11" name="image11.jpg" descr="" hidden="0"/>
          <p:cNvPicPr/>
          <p:nvPr isPhoto="0" userDrawn="0"/>
        </p:nvPicPr>
        <p:blipFill>
          <a:blip r:embed="rId3"/>
          <a:stretch/>
        </p:blipFill>
        <p:spPr bwMode="auto">
          <a:xfrm>
            <a:off x="3249720" y="1539720"/>
            <a:ext cx="2250000" cy="1512360"/>
          </a:xfrm>
          <a:prstGeom prst="rect">
            <a:avLst/>
          </a:prstGeom>
          <a:ln>
            <a:noFill/>
          </a:ln>
        </p:spPr>
      </p:pic>
      <p:pic>
        <p:nvPicPr>
          <p:cNvPr id="12" name="image5.jpg" descr="" hidden="0"/>
          <p:cNvPicPr/>
          <p:nvPr isPhoto="0" userDrawn="0"/>
        </p:nvPicPr>
        <p:blipFill>
          <a:blip r:embed="rId4"/>
          <a:stretch/>
        </p:blipFill>
        <p:spPr bwMode="auto">
          <a:xfrm>
            <a:off x="5866200" y="1613520"/>
            <a:ext cx="2432880" cy="1410480"/>
          </a:xfrm>
          <a:prstGeom prst="rect">
            <a:avLst/>
          </a:prstGeom>
          <a:ln>
            <a:noFill/>
          </a:ln>
        </p:spPr>
      </p:pic>
      <p:pic>
        <p:nvPicPr>
          <p:cNvPr id="13" name="image7.jpg" descr="" hidden="0"/>
          <p:cNvPicPr/>
          <p:nvPr isPhoto="0" userDrawn="0"/>
        </p:nvPicPr>
        <p:blipFill>
          <a:blip r:embed="rId5"/>
          <a:stretch/>
        </p:blipFill>
        <p:spPr bwMode="auto">
          <a:xfrm>
            <a:off x="2808000" y="3932641"/>
            <a:ext cx="3288240" cy="22993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628560" y="6356520"/>
            <a:ext cx="2056680" cy="364320"/>
          </a:xfrm>
          <a:prstGeom prst="rect">
            <a:avLst/>
          </a:prstGeom>
          <a:noFill/>
          <a:ln>
            <a:noFill/>
          </a:ln>
        </p:spPr>
        <p:style>
          <a:lnRef idx="0"/>
          <a:fillRef idx="0"/>
          <a:effectRef idx="0"/>
          <a:fontRef idx="minor"/>
        </p:style>
        <p:txBody>
          <a:bodyPr lIns="90000" tIns="45000" rIns="90000" bIns="45000" anchor="ctr">
            <a:noAutofit/>
          </a:bodyPr>
          <a:p>
            <a:pPr>
              <a:lnSpc>
                <a:spcPct val="100000"/>
              </a:lnSpc>
              <a:tabLst>
                <a:tab pos="0" algn="l"/>
              </a:tabLst>
              <a:defRPr/>
            </a:pPr>
            <a:r>
              <a:rPr lang="en-US" sz="900" b="0" strike="noStrike" spc="-1">
                <a:solidFill>
                  <a:srgbClr val="888888"/>
                </a:solidFill>
                <a:latin typeface="Calibri"/>
                <a:ea typeface="Calibri"/>
              </a:rPr>
              <a:t>30-10-2019</a:t>
            </a:r>
            <a:endParaRPr lang="en-IN" sz="900" b="0" strike="noStrike" spc="-1">
              <a:latin typeface="Arial"/>
            </a:endParaRPr>
          </a:p>
        </p:txBody>
      </p:sp>
      <p:sp>
        <p:nvSpPr>
          <p:cNvPr id="5" name="CustomShape 2" hidden="0"/>
          <p:cNvSpPr/>
          <p:nvPr isPhoto="0" userDrawn="0"/>
        </p:nvSpPr>
        <p:spPr bwMode="auto">
          <a:xfrm>
            <a:off x="6458039" y="6356520"/>
            <a:ext cx="2056680" cy="364320"/>
          </a:xfrm>
          <a:prstGeom prst="rect">
            <a:avLst/>
          </a:prstGeom>
          <a:noFill/>
          <a:ln>
            <a:noFill/>
          </a:ln>
        </p:spPr>
        <p:style>
          <a:lnRef idx="0"/>
          <a:fillRef idx="0"/>
          <a:effectRef idx="0"/>
          <a:fontRef idx="minor"/>
        </p:style>
        <p:txBody>
          <a:bodyPr lIns="90000" tIns="45000" rIns="90000" bIns="45000" anchor="ctr">
            <a:noAutofit/>
          </a:bodyPr>
          <a:p>
            <a:pPr algn="r">
              <a:lnSpc>
                <a:spcPct val="100000"/>
              </a:lnSpc>
              <a:tabLst>
                <a:tab pos="0" algn="l"/>
              </a:tabLst>
              <a:defRPr/>
            </a:pPr>
            <a:fld id="{EA1C07F9-4C7B-4667-A298-19161B2EB0C3}" type="slidenum">
              <a:rPr lang="en-IN" sz="900" b="0" strike="noStrike" spc="-1">
                <a:solidFill>
                  <a:srgbClr val="888888"/>
                </a:solidFill>
                <a:latin typeface="Times New Roman"/>
                <a:ea typeface="Calibri"/>
              </a:rPr>
              <a:t/>
            </a:fld>
            <a:endParaRPr lang="en-IN" sz="900" b="0" strike="noStrike" spc="-1">
              <a:latin typeface="Arial"/>
            </a:endParaRPr>
          </a:p>
        </p:txBody>
      </p:sp>
      <p:sp>
        <p:nvSpPr>
          <p:cNvPr id="6" name="CustomShape 3" hidden="0"/>
          <p:cNvSpPr/>
          <p:nvPr isPhoto="0" userDrawn="0"/>
        </p:nvSpPr>
        <p:spPr bwMode="auto">
          <a:xfrm>
            <a:off x="482040" y="2150280"/>
            <a:ext cx="8421120" cy="1913040"/>
          </a:xfrm>
          <a:prstGeom prst="rect">
            <a:avLst/>
          </a:prstGeom>
          <a:noFill/>
          <a:ln>
            <a:noFill/>
          </a:ln>
        </p:spPr>
        <p:style>
          <a:lnRef idx="0"/>
          <a:fillRef idx="0"/>
          <a:effectRef idx="0"/>
          <a:fontRef idx="minor"/>
        </p:style>
      </p:sp>
      <p:sp>
        <p:nvSpPr>
          <p:cNvPr id="7" name="CustomShape 4" hidden="0"/>
          <p:cNvSpPr/>
          <p:nvPr isPhoto="0" userDrawn="0"/>
        </p:nvSpPr>
        <p:spPr bwMode="auto">
          <a:xfrm>
            <a:off x="2286000" y="2797560"/>
            <a:ext cx="4571280" cy="373320"/>
          </a:xfrm>
          <a:prstGeom prst="rect">
            <a:avLst/>
          </a:prstGeom>
          <a:noFill/>
          <a:ln>
            <a:noFill/>
          </a:ln>
        </p:spPr>
        <p:style>
          <a:lnRef idx="0"/>
          <a:fillRef idx="0"/>
          <a:effectRef idx="0"/>
          <a:fontRef idx="minor"/>
        </p:style>
        <p:txBody>
          <a:bodyPr lIns="90000" tIns="45000" rIns="90000" bIns="45000">
            <a:noAutofit/>
          </a:bodyPr>
          <a:p>
            <a:pPr>
              <a:lnSpc>
                <a:spcPct val="107000"/>
              </a:lnSpc>
              <a:tabLst>
                <a:tab pos="0" algn="l"/>
              </a:tabLst>
              <a:defRPr/>
            </a:pPr>
            <a:r>
              <a:rPr lang="en-US" sz="1800" b="0" strike="noStrike" spc="-1">
                <a:solidFill>
                  <a:srgbClr val="000000"/>
                </a:solidFill>
                <a:latin typeface="Times New Roman"/>
                <a:ea typeface="Times New Roman"/>
              </a:rPr>
              <a:t>.</a:t>
            </a:r>
            <a:endParaRPr lang="en-IN" sz="1800" b="0" strike="noStrike" spc="-1">
              <a:latin typeface="Arial"/>
            </a:endParaRPr>
          </a:p>
        </p:txBody>
      </p:sp>
      <p:sp>
        <p:nvSpPr>
          <p:cNvPr id="8" name="CustomShape 5" hidden="0"/>
          <p:cNvSpPr/>
          <p:nvPr isPhoto="0" userDrawn="0"/>
        </p:nvSpPr>
        <p:spPr bwMode="auto">
          <a:xfrm>
            <a:off x="628560" y="1969560"/>
            <a:ext cx="8421120" cy="2700360"/>
          </a:xfrm>
          <a:prstGeom prst="rect">
            <a:avLst/>
          </a:prstGeom>
          <a:noFill/>
          <a:ln>
            <a:noFill/>
          </a:ln>
        </p:spPr>
        <p:style>
          <a:lnRef idx="0"/>
          <a:fillRef idx="0"/>
          <a:effectRef idx="0"/>
          <a:fontRef idx="minor"/>
        </p:style>
        <p:txBody>
          <a:bodyPr lIns="90000" tIns="45000" rIns="90000" bIns="45000">
            <a:noAutofit/>
          </a:bodyPr>
          <a:p>
            <a:pPr marL="457200" indent="-456480" algn="just">
              <a:lnSpc>
                <a:spcPct val="100000"/>
              </a:lnSpc>
              <a:buClr>
                <a:srgbClr val="000000"/>
              </a:buClr>
              <a:buFont typeface="Arial"/>
              <a:buChar char="•"/>
              <a:defRPr/>
            </a:pPr>
            <a:r>
              <a:rPr lang="en-IN" sz="2400" b="0" strike="noStrike" spc="-1">
                <a:solidFill>
                  <a:srgbClr val="000000"/>
                </a:solidFill>
                <a:latin typeface="Calibri"/>
                <a:ea typeface="Calibri"/>
              </a:rPr>
              <a:t>The results of MRI segmentation using the watershed algorithm are satisfactory and this can be a beneficial tool for the early detection of  cancer. </a:t>
            </a:r>
            <a:endParaRPr lang="en-IN" sz="2400" b="0" strike="noStrike" spc="-1">
              <a:latin typeface="Arial"/>
            </a:endParaRPr>
          </a:p>
          <a:p>
            <a:pPr marL="457200" indent="-456480" algn="just">
              <a:lnSpc>
                <a:spcPct val="100000"/>
              </a:lnSpc>
              <a:buClr>
                <a:srgbClr val="000000"/>
              </a:buClr>
              <a:buFont typeface="Arial"/>
              <a:buChar char="•"/>
              <a:defRPr/>
            </a:pPr>
            <a:r>
              <a:rPr lang="en-IN" sz="2400" b="0" strike="noStrike" spc="-1">
                <a:solidFill>
                  <a:srgbClr val="000000"/>
                </a:solidFill>
                <a:latin typeface="Calibri"/>
                <a:ea typeface="Calibri"/>
              </a:rPr>
              <a:t>The study showed that the automatic results correctly agree with the manual detection.</a:t>
            </a:r>
            <a:endParaRPr lang="en-IN" sz="2400" b="0" strike="noStrike" spc="-1">
              <a:latin typeface="Arial"/>
            </a:endParaRPr>
          </a:p>
          <a:p>
            <a:pPr marL="457200" indent="-456480" algn="just">
              <a:lnSpc>
                <a:spcPct val="100000"/>
              </a:lnSpc>
              <a:buClr>
                <a:srgbClr val="000000"/>
              </a:buClr>
              <a:buFont typeface="Arial"/>
              <a:buChar char="•"/>
              <a:defRPr/>
            </a:pPr>
            <a:r>
              <a:rPr lang="en-IN" sz="2400" b="0" strike="noStrike" spc="-1">
                <a:solidFill>
                  <a:srgbClr val="000000"/>
                </a:solidFill>
                <a:latin typeface="Calibri"/>
                <a:ea typeface="Calibri"/>
              </a:rPr>
              <a:t>The system is also beneficial as compared to the granulometry as overlapped images are 99% taken care of.</a:t>
            </a:r>
            <a:endParaRPr lang="en-IN" sz="2400" b="0" strike="noStrike" spc="-1">
              <a:latin typeface="Arial"/>
            </a:endParaRPr>
          </a:p>
          <a:p>
            <a:pPr marL="457200" indent="-456480" algn="just">
              <a:lnSpc>
                <a:spcPct val="100000"/>
              </a:lnSpc>
              <a:buClr>
                <a:srgbClr val="000000"/>
              </a:buClr>
              <a:buFont typeface="Arial"/>
              <a:buChar char="•"/>
              <a:defRPr/>
            </a:pPr>
            <a:r>
              <a:rPr lang="en-IN" sz="2400" b="0" strike="noStrike" spc="-1">
                <a:solidFill>
                  <a:srgbClr val="000000"/>
                </a:solidFill>
                <a:latin typeface="Calibri"/>
                <a:ea typeface="Calibri"/>
              </a:rPr>
              <a:t>This automated image segmentation of cancer cells are highly efficient and less time consuming as compared to manual segmentation by the radiologists. </a:t>
            </a:r>
            <a:endParaRPr lang="en-IN" sz="2400" b="0" strike="noStrike" spc="-1">
              <a:latin typeface="Arial"/>
            </a:endParaRPr>
          </a:p>
          <a:p>
            <a:pPr algn="just">
              <a:lnSpc>
                <a:spcPct val="100000"/>
              </a:lnSpc>
              <a:defRPr/>
            </a:pPr>
            <a:endParaRPr lang="en-IN" sz="2400" b="0" strike="noStrike" spc="-1">
              <a:latin typeface="Arial"/>
            </a:endParaRPr>
          </a:p>
          <a:p>
            <a:pPr algn="just">
              <a:lnSpc>
                <a:spcPct val="100000"/>
              </a:lnSpc>
              <a:defRPr/>
            </a:pPr>
            <a:endParaRPr lang="en-IN" sz="2400" b="0" strike="noStrike" spc="-1">
              <a:latin typeface="Arial"/>
            </a:endParaRPr>
          </a:p>
        </p:txBody>
      </p:sp>
      <p:sp>
        <p:nvSpPr>
          <p:cNvPr id="9" name="CustomShape 6" hidden="0"/>
          <p:cNvSpPr/>
          <p:nvPr isPhoto="0" userDrawn="0"/>
        </p:nvSpPr>
        <p:spPr bwMode="auto">
          <a:xfrm>
            <a:off x="1013040" y="901080"/>
            <a:ext cx="6292440" cy="922680"/>
          </a:xfrm>
          <a:prstGeom prst="rect">
            <a:avLst/>
          </a:prstGeom>
          <a:noFill/>
          <a:ln>
            <a:noFill/>
          </a:ln>
        </p:spPr>
        <p:style>
          <a:lnRef idx="0"/>
          <a:fillRef idx="0"/>
          <a:effectRef idx="0"/>
          <a:fontRef idx="minor"/>
        </p:style>
        <p:txBody>
          <a:bodyPr lIns="90000" tIns="45000" rIns="90000" bIns="45000">
            <a:noAutofit/>
          </a:bodyPr>
          <a:p>
            <a:pPr algn="ctr">
              <a:lnSpc>
                <a:spcPct val="100000"/>
              </a:lnSpc>
              <a:tabLst>
                <a:tab pos="0" algn="l"/>
              </a:tabLst>
              <a:defRPr/>
            </a:pPr>
            <a:r>
              <a:rPr lang="en-US" sz="2300" b="1" strike="noStrike" spc="-1">
                <a:solidFill>
                  <a:srgbClr val="000000"/>
                </a:solidFill>
                <a:latin typeface="Times New Roman"/>
                <a:ea typeface="Arial"/>
              </a:rPr>
              <a:t>CONCLUSION</a:t>
            </a:r>
            <a:endParaRPr lang="en-IN" sz="23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628560" y="6356520"/>
            <a:ext cx="2056680" cy="364320"/>
          </a:xfrm>
          <a:prstGeom prst="rect">
            <a:avLst/>
          </a:prstGeom>
          <a:noFill/>
          <a:ln>
            <a:noFill/>
          </a:ln>
        </p:spPr>
        <p:style>
          <a:lnRef idx="0"/>
          <a:fillRef idx="0"/>
          <a:effectRef idx="0"/>
          <a:fontRef idx="minor"/>
        </p:style>
        <p:txBody>
          <a:bodyPr lIns="90000" tIns="45000" rIns="90000" bIns="45000" anchor="ctr">
            <a:noAutofit/>
          </a:bodyPr>
          <a:p>
            <a:pPr>
              <a:lnSpc>
                <a:spcPct val="100000"/>
              </a:lnSpc>
              <a:tabLst>
                <a:tab pos="0" algn="l"/>
              </a:tabLst>
              <a:defRPr/>
            </a:pPr>
            <a:r>
              <a:rPr lang="en-US" sz="900" b="0" strike="noStrike" spc="-1">
                <a:solidFill>
                  <a:srgbClr val="888888"/>
                </a:solidFill>
                <a:latin typeface="Calibri"/>
                <a:ea typeface="Calibri"/>
              </a:rPr>
              <a:t>30-10-2019</a:t>
            </a:r>
            <a:endParaRPr lang="en-IN" sz="900" b="0" strike="noStrike" spc="-1">
              <a:latin typeface="Arial"/>
            </a:endParaRPr>
          </a:p>
        </p:txBody>
      </p:sp>
      <p:sp>
        <p:nvSpPr>
          <p:cNvPr id="5" name="CustomShape 2" hidden="0"/>
          <p:cNvSpPr/>
          <p:nvPr isPhoto="0" userDrawn="0"/>
        </p:nvSpPr>
        <p:spPr bwMode="auto">
          <a:xfrm>
            <a:off x="6458039" y="6356520"/>
            <a:ext cx="2056680" cy="364320"/>
          </a:xfrm>
          <a:prstGeom prst="rect">
            <a:avLst/>
          </a:prstGeom>
          <a:noFill/>
          <a:ln>
            <a:noFill/>
          </a:ln>
        </p:spPr>
        <p:style>
          <a:lnRef idx="0"/>
          <a:fillRef idx="0"/>
          <a:effectRef idx="0"/>
          <a:fontRef idx="minor"/>
        </p:style>
        <p:txBody>
          <a:bodyPr lIns="90000" tIns="45000" rIns="90000" bIns="45000" anchor="ctr">
            <a:noAutofit/>
          </a:bodyPr>
          <a:p>
            <a:pPr algn="r">
              <a:lnSpc>
                <a:spcPct val="100000"/>
              </a:lnSpc>
              <a:tabLst>
                <a:tab pos="0" algn="l"/>
              </a:tabLst>
              <a:defRPr/>
            </a:pPr>
            <a:fld id="{D2023F2A-42A3-4DCD-8F25-166E800388BB}" type="slidenum">
              <a:rPr lang="en-IN" sz="900" b="0" strike="noStrike" spc="-1">
                <a:solidFill>
                  <a:srgbClr val="888888"/>
                </a:solidFill>
                <a:latin typeface="Times New Roman"/>
                <a:ea typeface="Calibri"/>
              </a:rPr>
              <a:t/>
            </a:fld>
            <a:endParaRPr lang="en-IN" sz="900" b="0" strike="noStrike" spc="-1">
              <a:latin typeface="Arial"/>
            </a:endParaRPr>
          </a:p>
        </p:txBody>
      </p:sp>
      <p:sp>
        <p:nvSpPr>
          <p:cNvPr id="6" name="CustomShape 3" hidden="0"/>
          <p:cNvSpPr/>
          <p:nvPr isPhoto="0" userDrawn="0"/>
        </p:nvSpPr>
        <p:spPr bwMode="auto">
          <a:xfrm>
            <a:off x="482040" y="2150280"/>
            <a:ext cx="8421120" cy="1913040"/>
          </a:xfrm>
          <a:prstGeom prst="rect">
            <a:avLst/>
          </a:prstGeom>
          <a:noFill/>
          <a:ln>
            <a:noFill/>
          </a:ln>
        </p:spPr>
        <p:style>
          <a:lnRef idx="0"/>
          <a:fillRef idx="0"/>
          <a:effectRef idx="0"/>
          <a:fontRef idx="minor"/>
        </p:style>
      </p:sp>
      <p:sp>
        <p:nvSpPr>
          <p:cNvPr id="7" name="CustomShape 4" hidden="0"/>
          <p:cNvSpPr/>
          <p:nvPr isPhoto="0" userDrawn="0"/>
        </p:nvSpPr>
        <p:spPr bwMode="auto">
          <a:xfrm>
            <a:off x="1976400" y="2712960"/>
            <a:ext cx="4571280" cy="373320"/>
          </a:xfrm>
          <a:prstGeom prst="rect">
            <a:avLst/>
          </a:prstGeom>
          <a:noFill/>
          <a:ln>
            <a:noFill/>
          </a:ln>
        </p:spPr>
        <p:style>
          <a:lnRef idx="0"/>
          <a:fillRef idx="0"/>
          <a:effectRef idx="0"/>
          <a:fontRef idx="minor"/>
        </p:style>
        <p:txBody>
          <a:bodyPr lIns="90000" tIns="45000" rIns="90000" bIns="45000">
            <a:noAutofit/>
          </a:bodyPr>
          <a:p>
            <a:pPr>
              <a:lnSpc>
                <a:spcPct val="107000"/>
              </a:lnSpc>
              <a:tabLst>
                <a:tab pos="0" algn="l"/>
              </a:tabLst>
              <a:defRPr/>
            </a:pPr>
            <a:r>
              <a:rPr lang="en-US" sz="1800" b="0" strike="noStrike" spc="-1">
                <a:solidFill>
                  <a:srgbClr val="000000"/>
                </a:solidFill>
                <a:latin typeface="Times New Roman"/>
                <a:ea typeface="Times New Roman"/>
              </a:rPr>
              <a:t>.</a:t>
            </a:r>
            <a:endParaRPr lang="en-IN" sz="1800" b="0" strike="noStrike" spc="-1">
              <a:latin typeface="Arial"/>
            </a:endParaRPr>
          </a:p>
        </p:txBody>
      </p:sp>
      <p:sp>
        <p:nvSpPr>
          <p:cNvPr id="8" name="CustomShape 5" hidden="0"/>
          <p:cNvSpPr/>
          <p:nvPr isPhoto="0" userDrawn="0"/>
        </p:nvSpPr>
        <p:spPr bwMode="auto">
          <a:xfrm>
            <a:off x="0" y="2236680"/>
            <a:ext cx="9143280" cy="3994560"/>
          </a:xfrm>
          <a:prstGeom prst="rect">
            <a:avLst/>
          </a:prstGeom>
          <a:noFill/>
          <a:ln>
            <a:noFill/>
          </a:ln>
        </p:spPr>
        <p:style>
          <a:lnRef idx="0"/>
          <a:fillRef idx="0"/>
          <a:effectRef idx="0"/>
          <a:fontRef idx="minor"/>
        </p:style>
        <p:txBody>
          <a:bodyPr lIns="90000" tIns="45000" rIns="90000" bIns="45000">
            <a:noAutofit/>
          </a:bodyPr>
          <a:p>
            <a:pPr marL="457200" indent="-456480" algn="just">
              <a:lnSpc>
                <a:spcPct val="100000"/>
              </a:lnSpc>
              <a:buClr>
                <a:srgbClr val="000000"/>
              </a:buClr>
              <a:buFont typeface="Arial"/>
              <a:buChar char="•"/>
              <a:defRPr/>
            </a:pPr>
            <a:r>
              <a:rPr lang="en-US" sz="2400" b="0" strike="noStrike" spc="-1">
                <a:solidFill>
                  <a:srgbClr val="000000"/>
                </a:solidFill>
                <a:latin typeface="Calibri"/>
                <a:ea typeface="Calibri"/>
              </a:rPr>
              <a:t>In future we will segment images of not only the cancer cells and tumor but different cell behaviours and changes due to different diseases and will change algorithms according to the same.</a:t>
            </a:r>
            <a:endParaRPr lang="en-IN" sz="2400" b="0" strike="noStrike" spc="-1">
              <a:latin typeface="Arial"/>
            </a:endParaRPr>
          </a:p>
          <a:p>
            <a:pPr marL="457200" indent="-456480" algn="just">
              <a:lnSpc>
                <a:spcPct val="100000"/>
              </a:lnSpc>
              <a:buClr>
                <a:srgbClr val="000000"/>
              </a:buClr>
              <a:buFont typeface="Arial"/>
              <a:buChar char="•"/>
              <a:defRPr/>
            </a:pPr>
            <a:r>
              <a:rPr lang="en-US" sz="2400" b="0" strike="noStrike" spc="-1">
                <a:solidFill>
                  <a:srgbClr val="000000"/>
                </a:solidFill>
                <a:latin typeface="Calibri"/>
                <a:ea typeface="Calibri"/>
              </a:rPr>
              <a:t>Like what changes and behaviours  happen during cell inflammation we will see and will decide algorithm for it.</a:t>
            </a:r>
            <a:endParaRPr lang="en-IN" sz="2400" b="0" strike="noStrike" spc="-1">
              <a:latin typeface="Arial"/>
            </a:endParaRPr>
          </a:p>
          <a:p>
            <a:pPr marL="457200" indent="-456480" algn="just">
              <a:lnSpc>
                <a:spcPct val="100000"/>
              </a:lnSpc>
              <a:buClr>
                <a:srgbClr val="000000"/>
              </a:buClr>
              <a:buFont typeface="Arial"/>
              <a:buChar char="•"/>
              <a:defRPr/>
            </a:pPr>
            <a:r>
              <a:rPr lang="en-US" sz="2400" b="0" strike="noStrike" spc="-1">
                <a:solidFill>
                  <a:srgbClr val="000000"/>
                </a:solidFill>
                <a:latin typeface="Calibri"/>
                <a:ea typeface="Calibri"/>
              </a:rPr>
              <a:t>We will be using MACHINE LEARNING later through which we get a better algorithm so that we can separate the cells with great ease. </a:t>
            </a:r>
            <a:endParaRPr lang="en-IN" sz="2400" b="0" strike="noStrike" spc="-1">
              <a:latin typeface="Arial"/>
            </a:endParaRPr>
          </a:p>
          <a:p>
            <a:pPr algn="just">
              <a:lnSpc>
                <a:spcPct val="100000"/>
              </a:lnSpc>
              <a:defRPr/>
            </a:pPr>
            <a:endParaRPr lang="en-IN" sz="2400" b="0" strike="noStrike" spc="-1">
              <a:latin typeface="Arial"/>
            </a:endParaRPr>
          </a:p>
          <a:p>
            <a:pPr algn="just">
              <a:lnSpc>
                <a:spcPct val="100000"/>
              </a:lnSpc>
              <a:defRPr/>
            </a:pPr>
            <a:endParaRPr lang="en-IN" sz="2400" b="0" strike="noStrike" spc="-1">
              <a:latin typeface="Arial"/>
            </a:endParaRPr>
          </a:p>
        </p:txBody>
      </p:sp>
      <p:sp>
        <p:nvSpPr>
          <p:cNvPr id="9" name="CustomShape 6" hidden="0"/>
          <p:cNvSpPr/>
          <p:nvPr isPhoto="0" userDrawn="0"/>
        </p:nvSpPr>
        <p:spPr bwMode="auto">
          <a:xfrm>
            <a:off x="754200" y="971280"/>
            <a:ext cx="7566480" cy="922680"/>
          </a:xfrm>
          <a:prstGeom prst="rect">
            <a:avLst/>
          </a:prstGeom>
          <a:noFill/>
          <a:ln>
            <a:noFill/>
          </a:ln>
        </p:spPr>
        <p:style>
          <a:lnRef idx="0"/>
          <a:fillRef idx="0"/>
          <a:effectRef idx="0"/>
          <a:fontRef idx="minor"/>
        </p:style>
        <p:txBody>
          <a:bodyPr lIns="90000" tIns="45000" rIns="90000" bIns="45000">
            <a:noAutofit/>
          </a:bodyPr>
          <a:p>
            <a:pPr algn="ctr">
              <a:lnSpc>
                <a:spcPct val="100000"/>
              </a:lnSpc>
              <a:tabLst>
                <a:tab pos="0" algn="l"/>
              </a:tabLst>
              <a:defRPr/>
            </a:pPr>
            <a:r>
              <a:rPr lang="en-US" sz="2300" b="1" strike="noStrike" spc="-1">
                <a:solidFill>
                  <a:srgbClr val="000000"/>
                </a:solidFill>
                <a:latin typeface="Times New Roman"/>
                <a:ea typeface="Arial"/>
              </a:rPr>
              <a:t>FUTURE</a:t>
            </a:r>
            <a:r>
              <a:rPr lang="en-US" sz="5400" b="0" strike="noStrike" spc="-1">
                <a:solidFill>
                  <a:srgbClr val="000000"/>
                </a:solidFill>
                <a:latin typeface="Calibri"/>
                <a:ea typeface="Calibri"/>
              </a:rPr>
              <a:t> </a:t>
            </a:r>
            <a:r>
              <a:rPr lang="en-US" sz="2300" b="1" strike="noStrike" spc="-1">
                <a:solidFill>
                  <a:srgbClr val="000000"/>
                </a:solidFill>
                <a:latin typeface="Times New Roman"/>
                <a:ea typeface="Arial"/>
              </a:rPr>
              <a:t>ENHANCEMENT</a:t>
            </a:r>
            <a:endParaRPr lang="en-IN" sz="2300" b="0" strike="noStrike" spc="-1">
              <a:latin typeface="Arial"/>
            </a:endParaRPr>
          </a:p>
          <a:p>
            <a:pPr algn="ctr">
              <a:lnSpc>
                <a:spcPct val="100000"/>
              </a:lnSpc>
              <a:tabLst>
                <a:tab pos="0" algn="l"/>
              </a:tabLst>
              <a:defRPr/>
            </a:pPr>
            <a:endParaRPr lang="en-IN" sz="23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628560" y="6356520"/>
            <a:ext cx="2056680" cy="364320"/>
          </a:xfrm>
          <a:prstGeom prst="rect">
            <a:avLst/>
          </a:prstGeom>
          <a:noFill/>
          <a:ln>
            <a:noFill/>
          </a:ln>
        </p:spPr>
        <p:style>
          <a:lnRef idx="0"/>
          <a:fillRef idx="0"/>
          <a:effectRef idx="0"/>
          <a:fontRef idx="minor"/>
        </p:style>
        <p:txBody>
          <a:bodyPr lIns="90000" tIns="45000" rIns="90000" bIns="45000" anchor="ctr">
            <a:noAutofit/>
          </a:bodyPr>
          <a:p>
            <a:pPr>
              <a:lnSpc>
                <a:spcPct val="100000"/>
              </a:lnSpc>
              <a:tabLst>
                <a:tab pos="0" algn="l"/>
              </a:tabLst>
              <a:defRPr/>
            </a:pPr>
            <a:r>
              <a:rPr lang="en-US" sz="900" b="0" strike="noStrike" spc="-1">
                <a:solidFill>
                  <a:srgbClr val="888888"/>
                </a:solidFill>
                <a:latin typeface="Calibri"/>
                <a:ea typeface="Calibri"/>
              </a:rPr>
              <a:t>30-10-2019</a:t>
            </a:r>
            <a:endParaRPr lang="en-IN" sz="900" b="0" strike="noStrike" spc="-1">
              <a:latin typeface="Arial"/>
            </a:endParaRPr>
          </a:p>
        </p:txBody>
      </p:sp>
      <p:sp>
        <p:nvSpPr>
          <p:cNvPr id="5" name="CustomShape 2" hidden="0"/>
          <p:cNvSpPr/>
          <p:nvPr isPhoto="0" userDrawn="0"/>
        </p:nvSpPr>
        <p:spPr bwMode="auto">
          <a:xfrm>
            <a:off x="6458039" y="6356520"/>
            <a:ext cx="2056680" cy="364320"/>
          </a:xfrm>
          <a:prstGeom prst="rect">
            <a:avLst/>
          </a:prstGeom>
          <a:noFill/>
          <a:ln>
            <a:noFill/>
          </a:ln>
        </p:spPr>
        <p:style>
          <a:lnRef idx="0"/>
          <a:fillRef idx="0"/>
          <a:effectRef idx="0"/>
          <a:fontRef idx="minor"/>
        </p:style>
        <p:txBody>
          <a:bodyPr lIns="90000" tIns="45000" rIns="90000" bIns="45000" anchor="ctr">
            <a:noAutofit/>
          </a:bodyPr>
          <a:p>
            <a:pPr algn="r">
              <a:lnSpc>
                <a:spcPct val="100000"/>
              </a:lnSpc>
              <a:tabLst>
                <a:tab pos="0" algn="l"/>
              </a:tabLst>
              <a:defRPr/>
            </a:pPr>
            <a:fld id="{9515A58C-9462-431B-B2D5-948E4F623638}" type="slidenum">
              <a:rPr lang="en-IN" sz="900" b="0" strike="noStrike" spc="-1">
                <a:solidFill>
                  <a:srgbClr val="888888"/>
                </a:solidFill>
                <a:latin typeface="Times New Roman"/>
                <a:ea typeface="Calibri"/>
              </a:rPr>
              <a:t/>
            </a:fld>
            <a:endParaRPr lang="en-IN" sz="900" b="0" strike="noStrike" spc="-1">
              <a:latin typeface="Arial"/>
            </a:endParaRPr>
          </a:p>
        </p:txBody>
      </p:sp>
      <p:sp>
        <p:nvSpPr>
          <p:cNvPr id="6" name="CustomShape 3" hidden="0"/>
          <p:cNvSpPr/>
          <p:nvPr isPhoto="0" userDrawn="0"/>
        </p:nvSpPr>
        <p:spPr bwMode="auto">
          <a:xfrm>
            <a:off x="482040" y="2150280"/>
            <a:ext cx="8421120" cy="1913040"/>
          </a:xfrm>
          <a:prstGeom prst="rect">
            <a:avLst/>
          </a:prstGeom>
          <a:noFill/>
          <a:ln>
            <a:noFill/>
          </a:ln>
        </p:spPr>
        <p:style>
          <a:lnRef idx="0"/>
          <a:fillRef idx="0"/>
          <a:effectRef idx="0"/>
          <a:fontRef idx="minor"/>
        </p:style>
      </p:sp>
      <p:sp>
        <p:nvSpPr>
          <p:cNvPr id="7" name="CustomShape 4" hidden="0"/>
          <p:cNvSpPr/>
          <p:nvPr isPhoto="0" userDrawn="0"/>
        </p:nvSpPr>
        <p:spPr bwMode="auto">
          <a:xfrm>
            <a:off x="2286000" y="2797560"/>
            <a:ext cx="4571280" cy="373320"/>
          </a:xfrm>
          <a:prstGeom prst="rect">
            <a:avLst/>
          </a:prstGeom>
          <a:noFill/>
          <a:ln>
            <a:noFill/>
          </a:ln>
        </p:spPr>
        <p:style>
          <a:lnRef idx="0"/>
          <a:fillRef idx="0"/>
          <a:effectRef idx="0"/>
          <a:fontRef idx="minor"/>
        </p:style>
        <p:txBody>
          <a:bodyPr lIns="90000" tIns="45000" rIns="90000" bIns="45000">
            <a:noAutofit/>
          </a:bodyPr>
          <a:p>
            <a:pPr>
              <a:lnSpc>
                <a:spcPct val="107000"/>
              </a:lnSpc>
              <a:tabLst>
                <a:tab pos="0" algn="l"/>
              </a:tabLst>
              <a:defRPr/>
            </a:pPr>
            <a:r>
              <a:rPr lang="en-US" sz="1800" b="0" strike="noStrike" spc="-1">
                <a:solidFill>
                  <a:srgbClr val="000000"/>
                </a:solidFill>
                <a:latin typeface="Times New Roman"/>
                <a:ea typeface="Times New Roman"/>
              </a:rPr>
              <a:t>.</a:t>
            </a:r>
            <a:endParaRPr lang="en-IN" sz="1800" b="0" strike="noStrike" spc="-1">
              <a:latin typeface="Arial"/>
            </a:endParaRPr>
          </a:p>
        </p:txBody>
      </p:sp>
      <p:sp>
        <p:nvSpPr>
          <p:cNvPr id="8" name="CustomShape 5" hidden="0"/>
          <p:cNvSpPr/>
          <p:nvPr isPhoto="0" userDrawn="0"/>
        </p:nvSpPr>
        <p:spPr bwMode="auto">
          <a:xfrm>
            <a:off x="628560" y="2150280"/>
            <a:ext cx="8421120" cy="2246040"/>
          </a:xfrm>
          <a:prstGeom prst="rect">
            <a:avLst/>
          </a:prstGeom>
          <a:noFill/>
          <a:ln>
            <a:noFill/>
          </a:ln>
        </p:spPr>
        <p:style>
          <a:lnRef idx="0"/>
          <a:fillRef idx="0"/>
          <a:effectRef idx="0"/>
          <a:fontRef idx="minor"/>
        </p:style>
        <p:txBody>
          <a:bodyPr lIns="90000" tIns="45000" rIns="90000" bIns="45000">
            <a:noAutofit/>
          </a:bodyPr>
          <a:p>
            <a:pPr marL="457200" indent="-354960">
              <a:lnSpc>
                <a:spcPct val="107000"/>
              </a:lnSpc>
              <a:spcBef>
                <a:spcPts val="799"/>
              </a:spcBef>
              <a:buClr>
                <a:srgbClr val="000000"/>
              </a:buClr>
              <a:buFont typeface="Times New Roman"/>
              <a:buChar char="●"/>
              <a:defRPr/>
            </a:pPr>
            <a:r>
              <a:rPr lang="en-US" sz="2200" b="0" strike="noStrike" spc="-1">
                <a:solidFill>
                  <a:srgbClr val="000000"/>
                </a:solidFill>
                <a:latin typeface="Times New Roman"/>
                <a:ea typeface="Times New Roman"/>
              </a:rPr>
              <a:t>AUTOMATIC SEGMENTATION IN BREAST CANCER USING WATERSHED ALGORITHM Hanan Alshanbari1 , Saad Amain1 , James Shuttelworth1 ,Khaled Slman2 and Shadi Muslam2 1 Faculty of Engineering and Computing, Coventry University 2King Abdullah Medical City (KAMC), Saudi Arabia </a:t>
            </a:r>
            <a:endParaRPr lang="en-IN" sz="2200" b="0" strike="noStrike" spc="-1">
              <a:latin typeface="Arial"/>
            </a:endParaRPr>
          </a:p>
          <a:p>
            <a:pPr>
              <a:lnSpc>
                <a:spcPct val="107000"/>
              </a:lnSpc>
              <a:spcBef>
                <a:spcPts val="799"/>
              </a:spcBef>
              <a:defRPr/>
            </a:pPr>
            <a:endParaRPr lang="en-IN" sz="2200" b="0" strike="noStrike" spc="-1">
              <a:latin typeface="Arial"/>
            </a:endParaRPr>
          </a:p>
          <a:p>
            <a:pPr marL="457200" indent="-354960">
              <a:lnSpc>
                <a:spcPct val="107000"/>
              </a:lnSpc>
              <a:spcBef>
                <a:spcPts val="799"/>
              </a:spcBef>
              <a:buClr>
                <a:srgbClr val="000000"/>
              </a:buClr>
              <a:buFont typeface="Times New Roman"/>
              <a:buChar char="●"/>
              <a:defRPr/>
            </a:pPr>
            <a:r>
              <a:rPr lang="en-US" sz="2200" b="0" u="sng" strike="noStrike" spc="-1">
                <a:solidFill>
                  <a:srgbClr val="0563C1"/>
                </a:solidFill>
                <a:latin typeface="Times New Roman"/>
                <a:ea typeface="Times New Roman"/>
                <a:hlinkClick r:id="rId2" tooltip="https://ieeexplore.ieee.org/document/8217793/"/>
              </a:rPr>
              <a:t>https://ieeexplore.ieee.org/document/8217793/</a:t>
            </a:r>
            <a:endParaRPr lang="en-IN" sz="2200" b="0" strike="noStrike" spc="-1">
              <a:latin typeface="Arial"/>
            </a:endParaRPr>
          </a:p>
          <a:p>
            <a:pPr marL="457200" indent="-354960">
              <a:lnSpc>
                <a:spcPct val="107000"/>
              </a:lnSpc>
              <a:spcBef>
                <a:spcPts val="799"/>
              </a:spcBef>
              <a:buClr>
                <a:srgbClr val="000000"/>
              </a:buClr>
              <a:buFont typeface="Times New Roman"/>
              <a:buChar char="●"/>
              <a:defRPr/>
            </a:pPr>
            <a:r>
              <a:rPr lang="en-IN" sz="2200" b="0" strike="noStrike" spc="-1">
                <a:solidFill>
                  <a:srgbClr val="000000"/>
                </a:solidFill>
                <a:latin typeface="Times New Roman"/>
                <a:ea typeface="Times New Roman"/>
              </a:rPr>
              <a:t>An Improved Approach for Breast Cancer Detection in Mammogram based on Watershed Segmentation BY RESEARCHGATE JOURNAL.</a:t>
            </a:r>
            <a:endParaRPr lang="en-IN" sz="2200" b="0" strike="noStrike" spc="-1">
              <a:latin typeface="Arial"/>
            </a:endParaRPr>
          </a:p>
          <a:p>
            <a:pPr>
              <a:lnSpc>
                <a:spcPct val="107000"/>
              </a:lnSpc>
              <a:spcBef>
                <a:spcPts val="799"/>
              </a:spcBef>
              <a:defRPr/>
            </a:pPr>
            <a:endParaRPr lang="en-IN" sz="2200" b="0" strike="noStrike" spc="-1">
              <a:latin typeface="Arial"/>
            </a:endParaRPr>
          </a:p>
        </p:txBody>
      </p:sp>
      <p:sp>
        <p:nvSpPr>
          <p:cNvPr id="9" name="CustomShape 6" hidden="0"/>
          <p:cNvSpPr/>
          <p:nvPr isPhoto="0" userDrawn="0"/>
        </p:nvSpPr>
        <p:spPr bwMode="auto">
          <a:xfrm>
            <a:off x="1035720" y="901080"/>
            <a:ext cx="7566480" cy="922680"/>
          </a:xfrm>
          <a:prstGeom prst="rect">
            <a:avLst/>
          </a:prstGeom>
          <a:noFill/>
          <a:ln>
            <a:noFill/>
          </a:ln>
        </p:spPr>
        <p:style>
          <a:lnRef idx="0"/>
          <a:fillRef idx="0"/>
          <a:effectRef idx="0"/>
          <a:fontRef idx="minor"/>
        </p:style>
        <p:txBody>
          <a:bodyPr lIns="90000" tIns="45000" rIns="90000" bIns="45000">
            <a:noAutofit/>
          </a:bodyPr>
          <a:p>
            <a:pPr algn="ctr">
              <a:lnSpc>
                <a:spcPct val="100000"/>
              </a:lnSpc>
              <a:tabLst>
                <a:tab pos="0" algn="l"/>
              </a:tabLst>
              <a:defRPr/>
            </a:pPr>
            <a:r>
              <a:rPr lang="en-US" sz="2300" b="1" strike="noStrike" spc="-1">
                <a:solidFill>
                  <a:srgbClr val="000000"/>
                </a:solidFill>
                <a:latin typeface="Times New Roman"/>
                <a:ea typeface="Calibri"/>
              </a:rPr>
              <a:t>REFERENCES</a:t>
            </a:r>
            <a:endParaRPr lang="en-IN" sz="23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6458039" y="6356520"/>
            <a:ext cx="2056680" cy="364320"/>
          </a:xfrm>
          <a:prstGeom prst="rect">
            <a:avLst/>
          </a:prstGeom>
          <a:noFill/>
          <a:ln>
            <a:noFill/>
          </a:ln>
        </p:spPr>
        <p:style>
          <a:lnRef idx="0"/>
          <a:fillRef idx="0"/>
          <a:effectRef idx="0"/>
          <a:fontRef idx="minor"/>
        </p:style>
        <p:txBody>
          <a:bodyPr lIns="90000" tIns="45000" rIns="90000" bIns="45000" anchor="ctr">
            <a:noAutofit/>
          </a:bodyPr>
          <a:p>
            <a:pPr algn="r">
              <a:lnSpc>
                <a:spcPct val="100000"/>
              </a:lnSpc>
              <a:tabLst>
                <a:tab pos="0" algn="l"/>
              </a:tabLst>
              <a:defRPr/>
            </a:pPr>
            <a:fld id="{92381803-0127-442F-A056-EF0E08C5F856}" type="slidenum">
              <a:rPr lang="en-IN" sz="900" b="0" strike="noStrike" spc="-1">
                <a:solidFill>
                  <a:srgbClr val="888888"/>
                </a:solidFill>
                <a:latin typeface="Times New Roman"/>
                <a:ea typeface="Calibri"/>
              </a:rPr>
              <a:t/>
            </a:fld>
            <a:endParaRPr lang="en-IN" sz="900" b="0" strike="noStrike" spc="-1">
              <a:latin typeface="Arial"/>
            </a:endParaRPr>
          </a:p>
        </p:txBody>
      </p:sp>
      <p:sp>
        <p:nvSpPr>
          <p:cNvPr id="5" name="CustomShape 2" hidden="0"/>
          <p:cNvSpPr/>
          <p:nvPr isPhoto="0" userDrawn="0"/>
        </p:nvSpPr>
        <p:spPr bwMode="auto">
          <a:xfrm>
            <a:off x="975960" y="6274800"/>
            <a:ext cx="2055600" cy="363240"/>
          </a:xfrm>
          <a:prstGeom prst="rect">
            <a:avLst/>
          </a:prstGeom>
          <a:noFill/>
          <a:ln>
            <a:noFill/>
          </a:ln>
        </p:spPr>
        <p:style>
          <a:lnRef idx="0"/>
          <a:fillRef idx="0"/>
          <a:effectRef idx="0"/>
          <a:fontRef idx="minor"/>
        </p:style>
      </p:sp>
      <p:sp>
        <p:nvSpPr>
          <p:cNvPr id="6" name="CustomShape 3" hidden="0"/>
          <p:cNvSpPr/>
          <p:nvPr isPhoto="0" userDrawn="0"/>
        </p:nvSpPr>
        <p:spPr bwMode="auto">
          <a:xfrm>
            <a:off x="2742840" y="601200"/>
            <a:ext cx="3797640" cy="742680"/>
          </a:xfrm>
          <a:prstGeom prst="rect">
            <a:avLst/>
          </a:prstGeom>
          <a:noFill/>
          <a:ln>
            <a:noFill/>
          </a:ln>
        </p:spPr>
        <p:style>
          <a:lnRef idx="0"/>
          <a:fillRef idx="0"/>
          <a:effectRef idx="0"/>
          <a:fontRef idx="minor"/>
        </p:style>
        <p:txBody>
          <a:bodyPr lIns="90000" tIns="45000" rIns="90000" bIns="45000">
            <a:noAutofit/>
          </a:bodyPr>
          <a:p>
            <a:pPr algn="ctr">
              <a:lnSpc>
                <a:spcPct val="90000"/>
              </a:lnSpc>
              <a:tabLst>
                <a:tab pos="0" algn="l"/>
              </a:tabLst>
              <a:defRPr/>
            </a:pPr>
            <a:r>
              <a:rPr lang="en-US" sz="4500" b="0" strike="noStrike" spc="-1">
                <a:solidFill>
                  <a:srgbClr val="000000"/>
                </a:solidFill>
                <a:latin typeface="Times New Roman"/>
                <a:ea typeface="Times New Roman"/>
              </a:rPr>
              <a:t>CONTENTS</a:t>
            </a:r>
            <a:endParaRPr lang="en-IN" sz="4500" b="0" strike="noStrike" spc="-1">
              <a:latin typeface="Arial"/>
            </a:endParaRPr>
          </a:p>
        </p:txBody>
      </p:sp>
      <p:sp>
        <p:nvSpPr>
          <p:cNvPr id="7" name="CustomShape 4" hidden="0"/>
          <p:cNvSpPr/>
          <p:nvPr isPhoto="0" userDrawn="0"/>
        </p:nvSpPr>
        <p:spPr bwMode="auto">
          <a:xfrm>
            <a:off x="628560" y="1248480"/>
            <a:ext cx="8206560" cy="5608800"/>
          </a:xfrm>
          <a:prstGeom prst="rect">
            <a:avLst/>
          </a:prstGeom>
          <a:noFill/>
          <a:ln>
            <a:noFill/>
          </a:ln>
        </p:spPr>
        <p:style>
          <a:lnRef idx="0"/>
          <a:fillRef idx="0"/>
          <a:effectRef idx="0"/>
          <a:fontRef idx="minor"/>
        </p:style>
        <p:txBody>
          <a:bodyPr lIns="90000" tIns="45000" rIns="90000" bIns="45000">
            <a:noAutofit/>
          </a:bodyPr>
          <a:p>
            <a:pPr marL="457200" indent="-455760">
              <a:lnSpc>
                <a:spcPct val="100000"/>
              </a:lnSpc>
              <a:buClr>
                <a:srgbClr val="000000"/>
              </a:buClr>
              <a:buFont typeface="Noto Sans Symbols"/>
              <a:buChar char="❖"/>
              <a:defRPr/>
            </a:pPr>
            <a:r>
              <a:rPr lang="en-US" sz="2600" b="0" strike="noStrike" spc="-1">
                <a:solidFill>
                  <a:srgbClr val="000000"/>
                </a:solidFill>
                <a:latin typeface="Times New Roman"/>
                <a:ea typeface="Times New Roman"/>
              </a:rPr>
              <a:t>Introduction</a:t>
            </a:r>
            <a:endParaRPr lang="en-IN" sz="2600" b="0" strike="noStrike" spc="-1">
              <a:latin typeface="Arial"/>
            </a:endParaRPr>
          </a:p>
          <a:p>
            <a:pPr marL="457200" indent="-455760">
              <a:lnSpc>
                <a:spcPct val="100000"/>
              </a:lnSpc>
              <a:buClr>
                <a:srgbClr val="000000"/>
              </a:buClr>
              <a:buFont typeface="Noto Sans Symbols"/>
              <a:buChar char="❖"/>
              <a:defRPr/>
            </a:pPr>
            <a:r>
              <a:rPr lang="en-US" sz="2600" b="0" strike="noStrike" spc="-1">
                <a:solidFill>
                  <a:srgbClr val="000000"/>
                </a:solidFill>
                <a:latin typeface="Times New Roman"/>
                <a:ea typeface="Times New Roman"/>
              </a:rPr>
              <a:t>Motivation</a:t>
            </a:r>
            <a:endParaRPr lang="en-IN" sz="2600" b="0" strike="noStrike" spc="-1">
              <a:latin typeface="Arial"/>
            </a:endParaRPr>
          </a:p>
          <a:p>
            <a:pPr marL="457200" indent="-455760">
              <a:lnSpc>
                <a:spcPct val="100000"/>
              </a:lnSpc>
              <a:buClr>
                <a:srgbClr val="000000"/>
              </a:buClr>
              <a:buFont typeface="Noto Sans Symbols"/>
              <a:buChar char="❖"/>
              <a:defRPr/>
            </a:pPr>
            <a:r>
              <a:rPr lang="en-US" sz="2600" b="0" strike="noStrike" spc="-1">
                <a:solidFill>
                  <a:srgbClr val="000000"/>
                </a:solidFill>
                <a:latin typeface="Times New Roman"/>
                <a:ea typeface="Times New Roman"/>
              </a:rPr>
              <a:t>Literature Survey (if any)</a:t>
            </a:r>
            <a:endParaRPr lang="en-IN" sz="2600" b="0" strike="noStrike" spc="-1">
              <a:latin typeface="Arial"/>
            </a:endParaRPr>
          </a:p>
          <a:p>
            <a:pPr marL="457200" indent="-455760">
              <a:lnSpc>
                <a:spcPct val="100000"/>
              </a:lnSpc>
              <a:buClr>
                <a:srgbClr val="000000"/>
              </a:buClr>
              <a:buFont typeface="Noto Sans Symbols"/>
              <a:buChar char="❖"/>
              <a:defRPr/>
            </a:pPr>
            <a:r>
              <a:rPr lang="en-US" sz="2600" b="0" strike="noStrike" spc="-1">
                <a:solidFill>
                  <a:srgbClr val="000000"/>
                </a:solidFill>
                <a:latin typeface="Times New Roman"/>
                <a:ea typeface="Times New Roman"/>
              </a:rPr>
              <a:t>Existing System</a:t>
            </a:r>
            <a:endParaRPr lang="en-IN" sz="2600" b="0" strike="noStrike" spc="-1">
              <a:latin typeface="Arial"/>
            </a:endParaRPr>
          </a:p>
          <a:p>
            <a:pPr marL="457200" indent="-455760">
              <a:lnSpc>
                <a:spcPct val="100000"/>
              </a:lnSpc>
              <a:buClr>
                <a:srgbClr val="000000"/>
              </a:buClr>
              <a:buFont typeface="Noto Sans Symbols"/>
              <a:buChar char="❖"/>
              <a:defRPr/>
            </a:pPr>
            <a:r>
              <a:rPr lang="en-US" sz="2600" b="0" strike="noStrike" spc="-1">
                <a:solidFill>
                  <a:srgbClr val="000000"/>
                </a:solidFill>
                <a:latin typeface="Times New Roman"/>
                <a:ea typeface="Times New Roman"/>
              </a:rPr>
              <a:t>Proposed System</a:t>
            </a:r>
            <a:endParaRPr lang="en-IN" sz="2600" b="0" strike="noStrike" spc="-1">
              <a:latin typeface="Arial"/>
            </a:endParaRPr>
          </a:p>
          <a:p>
            <a:pPr marL="457200" indent="-455760">
              <a:lnSpc>
                <a:spcPct val="100000"/>
              </a:lnSpc>
              <a:buClr>
                <a:srgbClr val="000000"/>
              </a:buClr>
              <a:buFont typeface="Noto Sans Symbols"/>
              <a:buChar char="❖"/>
              <a:defRPr/>
            </a:pPr>
            <a:r>
              <a:rPr lang="en-US" sz="2600" b="0" strike="noStrike" spc="-1">
                <a:solidFill>
                  <a:srgbClr val="000000"/>
                </a:solidFill>
                <a:latin typeface="Times New Roman"/>
                <a:ea typeface="Times New Roman"/>
              </a:rPr>
              <a:t>Problem Statement</a:t>
            </a:r>
            <a:endParaRPr lang="en-IN" sz="2600" b="0" strike="noStrike" spc="-1">
              <a:latin typeface="Arial"/>
            </a:endParaRPr>
          </a:p>
          <a:p>
            <a:pPr marL="457200" indent="-455760">
              <a:lnSpc>
                <a:spcPct val="100000"/>
              </a:lnSpc>
              <a:buClr>
                <a:srgbClr val="000000"/>
              </a:buClr>
              <a:buFont typeface="Noto Sans Symbols"/>
              <a:buChar char="❖"/>
              <a:defRPr/>
            </a:pPr>
            <a:r>
              <a:rPr lang="en-US" sz="2600" b="0" strike="noStrike" spc="-1">
                <a:solidFill>
                  <a:srgbClr val="000000"/>
                </a:solidFill>
                <a:latin typeface="Times New Roman"/>
                <a:ea typeface="Times New Roman"/>
              </a:rPr>
              <a:t>Relevance to Society/Industry</a:t>
            </a:r>
            <a:endParaRPr lang="en-IN" sz="2600" b="0" strike="noStrike" spc="-1">
              <a:latin typeface="Arial"/>
            </a:endParaRPr>
          </a:p>
          <a:p>
            <a:pPr marL="457200" indent="-455760">
              <a:lnSpc>
                <a:spcPct val="100000"/>
              </a:lnSpc>
              <a:buClr>
                <a:srgbClr val="000000"/>
              </a:buClr>
              <a:buFont typeface="Noto Sans Symbols"/>
              <a:buChar char="❖"/>
              <a:defRPr/>
            </a:pPr>
            <a:r>
              <a:rPr lang="en-US" sz="2600" b="0" strike="noStrike" spc="-1">
                <a:solidFill>
                  <a:srgbClr val="000000"/>
                </a:solidFill>
                <a:latin typeface="Times New Roman"/>
                <a:ea typeface="Times New Roman"/>
              </a:rPr>
              <a:t>Project Schedule and Budget</a:t>
            </a:r>
            <a:endParaRPr lang="en-IN" sz="2600" b="0" strike="noStrike" spc="-1">
              <a:latin typeface="Arial"/>
            </a:endParaRPr>
          </a:p>
          <a:p>
            <a:pPr marL="457200" indent="-455760">
              <a:lnSpc>
                <a:spcPct val="100000"/>
              </a:lnSpc>
              <a:buClr>
                <a:srgbClr val="000000"/>
              </a:buClr>
              <a:buFont typeface="Noto Sans Symbols"/>
              <a:buChar char="❖"/>
              <a:defRPr/>
            </a:pPr>
            <a:r>
              <a:rPr lang="en-US" sz="2600" b="0" strike="noStrike" spc="-1">
                <a:solidFill>
                  <a:srgbClr val="000000"/>
                </a:solidFill>
                <a:latin typeface="Times New Roman"/>
                <a:ea typeface="Times New Roman"/>
              </a:rPr>
              <a:t>Tools Used (Software/Hardware)</a:t>
            </a:r>
            <a:endParaRPr lang="en-IN" sz="2600" b="0" strike="noStrike" spc="-1">
              <a:latin typeface="Arial"/>
            </a:endParaRPr>
          </a:p>
          <a:p>
            <a:pPr marL="457200" indent="-455760">
              <a:lnSpc>
                <a:spcPct val="100000"/>
              </a:lnSpc>
              <a:buClr>
                <a:srgbClr val="000000"/>
              </a:buClr>
              <a:buFont typeface="Noto Sans Symbols"/>
              <a:buChar char="❖"/>
              <a:defRPr/>
            </a:pPr>
            <a:r>
              <a:rPr lang="en-US" sz="2600" b="0" strike="noStrike" spc="-1">
                <a:solidFill>
                  <a:srgbClr val="000000"/>
                </a:solidFill>
                <a:latin typeface="Times New Roman"/>
                <a:ea typeface="Times New Roman"/>
              </a:rPr>
              <a:t>Methodology (Use case/DFD/Flow Diagram)</a:t>
            </a:r>
            <a:endParaRPr lang="en-IN" sz="2600" b="0" strike="noStrike" spc="-1">
              <a:latin typeface="Arial"/>
            </a:endParaRPr>
          </a:p>
          <a:p>
            <a:pPr marL="457200" indent="-455760">
              <a:lnSpc>
                <a:spcPct val="100000"/>
              </a:lnSpc>
              <a:buClr>
                <a:srgbClr val="000000"/>
              </a:buClr>
              <a:buFont typeface="Noto Sans Symbols"/>
              <a:buChar char="❖"/>
              <a:defRPr/>
            </a:pPr>
            <a:r>
              <a:rPr lang="en-US" sz="2600" b="0" strike="noStrike" spc="-1">
                <a:solidFill>
                  <a:srgbClr val="000000"/>
                </a:solidFill>
                <a:latin typeface="Times New Roman"/>
                <a:ea typeface="Arial"/>
              </a:rPr>
              <a:t>Results(Screenshots)</a:t>
            </a:r>
            <a:endParaRPr lang="en-IN" sz="2600" b="0" strike="noStrike" spc="-1">
              <a:latin typeface="Arial"/>
            </a:endParaRPr>
          </a:p>
          <a:p>
            <a:pPr marL="457200" indent="-455760">
              <a:lnSpc>
                <a:spcPct val="100000"/>
              </a:lnSpc>
              <a:buClr>
                <a:srgbClr val="000000"/>
              </a:buClr>
              <a:buFont typeface="Noto Sans Symbols"/>
              <a:buChar char="❖"/>
              <a:defRPr/>
            </a:pPr>
            <a:r>
              <a:rPr lang="en-US" sz="2600" b="0" strike="noStrike" spc="-1">
                <a:solidFill>
                  <a:srgbClr val="000000"/>
                </a:solidFill>
                <a:latin typeface="Times New Roman"/>
                <a:ea typeface="Times New Roman"/>
              </a:rPr>
              <a:t>Conclusion</a:t>
            </a:r>
            <a:endParaRPr lang="en-IN" sz="2600" b="0" strike="noStrike" spc="-1">
              <a:latin typeface="Arial"/>
            </a:endParaRPr>
          </a:p>
          <a:p>
            <a:pPr marL="457200" indent="-455760">
              <a:lnSpc>
                <a:spcPct val="100000"/>
              </a:lnSpc>
              <a:buClr>
                <a:srgbClr val="000000"/>
              </a:buClr>
              <a:buFont typeface="Noto Sans Symbols"/>
              <a:buChar char="❖"/>
              <a:defRPr/>
            </a:pPr>
            <a:r>
              <a:rPr lang="en-US" sz="2600" b="0" strike="noStrike" spc="-1">
                <a:solidFill>
                  <a:srgbClr val="000000"/>
                </a:solidFill>
                <a:latin typeface="Times New Roman"/>
                <a:ea typeface="Arial"/>
              </a:rPr>
              <a:t>Any certified course done provide certificate</a:t>
            </a:r>
            <a:endParaRPr lang="en-IN" sz="2600" b="0" strike="noStrike" spc="-1">
              <a:latin typeface="Arial"/>
            </a:endParaRPr>
          </a:p>
          <a:p>
            <a:pPr marL="457200" indent="-455760">
              <a:lnSpc>
                <a:spcPct val="100000"/>
              </a:lnSpc>
              <a:buClr>
                <a:srgbClr val="000000"/>
              </a:buClr>
              <a:buFont typeface="Noto Sans Symbols"/>
              <a:buChar char="❖"/>
              <a:defRPr/>
            </a:pPr>
            <a:r>
              <a:rPr lang="en-US" sz="2600" b="0" strike="noStrike" spc="-1">
                <a:solidFill>
                  <a:srgbClr val="000000"/>
                </a:solidFill>
                <a:latin typeface="Times New Roman"/>
                <a:ea typeface="Times New Roman"/>
              </a:rPr>
              <a:t>References</a:t>
            </a:r>
            <a:endParaRPr lang="en-IN" sz="2600" b="0" strike="noStrike" spc="-1">
              <a:latin typeface="Arial"/>
            </a:endParaRPr>
          </a:p>
          <a:p>
            <a:pPr>
              <a:lnSpc>
                <a:spcPct val="100000"/>
              </a:lnSpc>
              <a:tabLst>
                <a:tab pos="0" algn="l"/>
              </a:tabLst>
              <a:defRPr/>
            </a:pPr>
            <a:endParaRPr lang="en-IN" sz="2600" b="0" strike="noStrike" spc="-1">
              <a:latin typeface="Arial"/>
            </a:endParaRPr>
          </a:p>
          <a:p>
            <a:pPr>
              <a:lnSpc>
                <a:spcPct val="100000"/>
              </a:lnSpc>
              <a:tabLst>
                <a:tab pos="0" algn="l"/>
              </a:tabLst>
              <a:defRPr/>
            </a:pPr>
            <a:endParaRPr lang="en-IN" sz="26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extShape 1" hidden="0"/>
          <p:cNvSpPr>
            <a:spLocks noAdjustHandles="0" noChangeArrowheads="0"/>
          </p:cNvSpPr>
          <p:nvPr isPhoto="0" userDrawn="0"/>
        </p:nvSpPr>
        <p:spPr bwMode="auto">
          <a:xfrm>
            <a:off x="457200" y="273600"/>
            <a:ext cx="8228880" cy="1144440"/>
          </a:xfrm>
          <a:prstGeom prst="rect">
            <a:avLst/>
          </a:prstGeom>
          <a:noFill/>
          <a:ln>
            <a:noFill/>
          </a:ln>
        </p:spPr>
        <p:txBody>
          <a:bodyPr lIns="0" tIns="0" rIns="0" bIns="0" anchor="ctr">
            <a:noAutofit/>
          </a:bodyPr>
          <a:p>
            <a:pPr>
              <a:lnSpc>
                <a:spcPct val="100000"/>
              </a:lnSpc>
              <a:defRPr/>
            </a:pPr>
            <a:r>
              <a:rPr lang="en-IN" sz="2800" b="0" strike="noStrike" spc="-1">
                <a:latin typeface="Arial"/>
              </a:rPr>
              <a:t>Certificates:</a:t>
            </a:r>
            <a:endParaRPr lang="en-IN" sz="2800" b="0" strike="noStrike" spc="-1">
              <a:latin typeface="Arial"/>
            </a:endParaRPr>
          </a:p>
        </p:txBody>
      </p:sp>
      <p:pic>
        <p:nvPicPr>
          <p:cNvPr id="5" name="" descr="" hidden="0"/>
          <p:cNvPicPr/>
          <p:nvPr isPhoto="0" userDrawn="0"/>
        </p:nvPicPr>
        <p:blipFill>
          <a:blip r:embed="rId2"/>
          <a:stretch/>
        </p:blipFill>
        <p:spPr bwMode="auto">
          <a:xfrm>
            <a:off x="975600" y="1296000"/>
            <a:ext cx="6505200" cy="51840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6458039" y="6356520"/>
            <a:ext cx="2056680" cy="364320"/>
          </a:xfrm>
          <a:prstGeom prst="rect">
            <a:avLst/>
          </a:prstGeom>
          <a:noFill/>
          <a:ln>
            <a:noFill/>
          </a:ln>
        </p:spPr>
        <p:style>
          <a:lnRef idx="0"/>
          <a:fillRef idx="0"/>
          <a:effectRef idx="0"/>
          <a:fontRef idx="minor"/>
        </p:style>
        <p:txBody>
          <a:bodyPr lIns="90000" tIns="45000" rIns="90000" bIns="45000" anchor="ctr">
            <a:noAutofit/>
          </a:bodyPr>
          <a:p>
            <a:pPr algn="r">
              <a:lnSpc>
                <a:spcPct val="100000"/>
              </a:lnSpc>
              <a:tabLst>
                <a:tab pos="0" algn="l"/>
              </a:tabLst>
              <a:defRPr/>
            </a:pPr>
            <a:fld id="{7513A4C0-256A-49AA-9C04-F75D5548CA56}" type="slidenum">
              <a:rPr lang="en-IN" sz="900" b="0" strike="noStrike" spc="-1">
                <a:solidFill>
                  <a:srgbClr val="888888"/>
                </a:solidFill>
                <a:latin typeface="Times New Roman"/>
                <a:ea typeface="Calibri"/>
              </a:rPr>
              <a:t/>
            </a:fld>
            <a:endParaRPr lang="en-IN" sz="900" b="0" strike="noStrike" spc="-1">
              <a:latin typeface="Arial"/>
            </a:endParaRPr>
          </a:p>
        </p:txBody>
      </p:sp>
      <p:sp>
        <p:nvSpPr>
          <p:cNvPr id="5" name="CustomShape 2" hidden="0"/>
          <p:cNvSpPr/>
          <p:nvPr isPhoto="0" userDrawn="0"/>
        </p:nvSpPr>
        <p:spPr bwMode="auto">
          <a:xfrm>
            <a:off x="252719" y="1051920"/>
            <a:ext cx="8374320" cy="4803840"/>
          </a:xfrm>
          <a:prstGeom prst="rect">
            <a:avLst/>
          </a:prstGeom>
          <a:noFill/>
          <a:ln>
            <a:noFill/>
          </a:ln>
        </p:spPr>
        <p:style>
          <a:lnRef idx="0"/>
          <a:fillRef idx="0"/>
          <a:effectRef idx="0"/>
          <a:fontRef idx="minor"/>
        </p:style>
        <p:txBody>
          <a:bodyPr lIns="90000" tIns="91440" rIns="90000" bIns="91440">
            <a:noAutofit/>
          </a:bodyPr>
          <a:p>
            <a:pPr>
              <a:lnSpc>
                <a:spcPct val="107000"/>
              </a:lnSpc>
              <a:tabLst>
                <a:tab pos="0" algn="l"/>
              </a:tabLst>
              <a:defRPr/>
            </a:pPr>
            <a:r>
              <a:rPr lang="en-US" sz="2000" b="0" strike="noStrike" spc="-1">
                <a:solidFill>
                  <a:srgbClr val="000000"/>
                </a:solidFill>
                <a:latin typeface="Times New Roman"/>
                <a:ea typeface="Times New Roman"/>
              </a:rPr>
              <a:t>                                         </a:t>
            </a:r>
            <a:r>
              <a:rPr lang="en-US" sz="2000" b="1" strike="noStrike" spc="-1">
                <a:solidFill>
                  <a:srgbClr val="000000"/>
                </a:solidFill>
                <a:latin typeface="Times New Roman"/>
                <a:ea typeface="Times New Roman"/>
              </a:rPr>
              <a:t>  </a:t>
            </a:r>
            <a:r>
              <a:rPr lang="en-US" sz="2600" b="1" strike="noStrike" spc="-1">
                <a:solidFill>
                  <a:srgbClr val="000000"/>
                </a:solidFill>
                <a:latin typeface="Times New Roman"/>
                <a:ea typeface="Times New Roman"/>
              </a:rPr>
              <a:t>INTRODUCTION</a:t>
            </a:r>
            <a:endParaRPr lang="en-IN" sz="2600" b="0" strike="noStrike" spc="-1">
              <a:latin typeface="Arial"/>
            </a:endParaRPr>
          </a:p>
          <a:p>
            <a:pPr>
              <a:lnSpc>
                <a:spcPct val="107000"/>
              </a:lnSpc>
              <a:tabLst>
                <a:tab pos="0" algn="l"/>
              </a:tabLst>
              <a:defRPr/>
            </a:pPr>
            <a:endParaRPr lang="en-IN" sz="2600" b="0" strike="noStrike" spc="-1">
              <a:latin typeface="Arial"/>
            </a:endParaRPr>
          </a:p>
          <a:p>
            <a:pPr marL="343080" indent="-342360">
              <a:lnSpc>
                <a:spcPct val="107000"/>
              </a:lnSpc>
              <a:buClr>
                <a:srgbClr val="000000"/>
              </a:buClr>
              <a:buFont typeface="Arial"/>
              <a:buChar char="•"/>
              <a:tabLst>
                <a:tab pos="0" algn="l"/>
              </a:tabLst>
              <a:defRPr/>
            </a:pPr>
            <a:r>
              <a:rPr lang="en-IN" sz="2200" b="0" strike="noStrike" spc="-1">
                <a:solidFill>
                  <a:srgbClr val="000000"/>
                </a:solidFill>
                <a:latin typeface="Times New Roman"/>
                <a:ea typeface="Times New Roman"/>
              </a:rPr>
              <a:t>The segmentation of images plays a key role in practical applications of MRI.</a:t>
            </a:r>
            <a:endParaRPr lang="en-IN" sz="2200" b="0" strike="noStrike" spc="-1">
              <a:latin typeface="Arial"/>
            </a:endParaRPr>
          </a:p>
          <a:p>
            <a:pPr marL="343080" indent="-342360">
              <a:lnSpc>
                <a:spcPct val="107000"/>
              </a:lnSpc>
              <a:buClr>
                <a:srgbClr val="000000"/>
              </a:buClr>
              <a:buFont typeface="Arial"/>
              <a:buChar char="•"/>
              <a:tabLst>
                <a:tab pos="0" algn="l"/>
              </a:tabLst>
              <a:defRPr/>
            </a:pPr>
            <a:r>
              <a:rPr lang="en-IN" sz="2200" b="0" strike="noStrike" spc="-1">
                <a:solidFill>
                  <a:srgbClr val="000000"/>
                </a:solidFill>
                <a:latin typeface="Times New Roman"/>
                <a:ea typeface="Times New Roman"/>
              </a:rPr>
              <a:t>Image segmentation is a process that partitions an image into its constituent regions or objects.</a:t>
            </a:r>
            <a:endParaRPr lang="en-IN" sz="2200" b="0" strike="noStrike" spc="-1">
              <a:latin typeface="Arial"/>
            </a:endParaRPr>
          </a:p>
          <a:p>
            <a:pPr marL="343080" indent="-342360">
              <a:lnSpc>
                <a:spcPct val="107000"/>
              </a:lnSpc>
              <a:buClr>
                <a:srgbClr val="000000"/>
              </a:buClr>
              <a:buFont typeface="Arial"/>
              <a:buChar char="•"/>
              <a:tabLst>
                <a:tab pos="0" algn="l"/>
              </a:tabLst>
              <a:defRPr/>
            </a:pPr>
            <a:r>
              <a:rPr lang="en-IN" sz="2200" b="0" strike="noStrike" spc="-1">
                <a:solidFill>
                  <a:srgbClr val="000000"/>
                </a:solidFill>
                <a:latin typeface="Times New Roman"/>
                <a:ea typeface="Times New Roman"/>
              </a:rPr>
              <a:t>Various image segmentation algorithms have been proposed to achieve efficient and accurate results. </a:t>
            </a:r>
            <a:endParaRPr lang="en-IN" sz="2200" b="0" strike="noStrike" spc="-1">
              <a:latin typeface="Arial"/>
            </a:endParaRPr>
          </a:p>
          <a:p>
            <a:pPr marL="343080" indent="-342360">
              <a:lnSpc>
                <a:spcPct val="107000"/>
              </a:lnSpc>
              <a:buClr>
                <a:srgbClr val="000000"/>
              </a:buClr>
              <a:buFont typeface="Arial"/>
              <a:buChar char="•"/>
              <a:tabLst>
                <a:tab pos="0" algn="l"/>
              </a:tabLst>
              <a:defRPr/>
            </a:pPr>
            <a:r>
              <a:rPr lang="en-IN" sz="2200" b="0" strike="noStrike" spc="-1">
                <a:solidFill>
                  <a:srgbClr val="000000"/>
                </a:solidFill>
                <a:latin typeface="Times New Roman"/>
                <a:ea typeface="Times New Roman"/>
              </a:rPr>
              <a:t>Among these algorithms, watershed segmentation is a particularly useful method. Watersheds are a classic technique in the field of topography and have long been considered a useful tool in image segmentation.</a:t>
            </a:r>
            <a:endParaRPr lang="en-IN" sz="2200" b="0" strike="noStrike" spc="-1">
              <a:latin typeface="Arial"/>
            </a:endParaRPr>
          </a:p>
          <a:p>
            <a:pPr>
              <a:lnSpc>
                <a:spcPct val="107000"/>
              </a:lnSpc>
              <a:tabLst>
                <a:tab pos="0" algn="l"/>
              </a:tabLst>
              <a:defRPr/>
            </a:pPr>
            <a:endParaRPr lang="en-IN" sz="2200" b="0" strike="noStrike" spc="-1">
              <a:latin typeface="Arial"/>
            </a:endParaRPr>
          </a:p>
          <a:p>
            <a:pPr>
              <a:lnSpc>
                <a:spcPct val="107000"/>
              </a:lnSpc>
              <a:tabLst>
                <a:tab pos="0" algn="l"/>
              </a:tabLst>
              <a:defRPr/>
            </a:pPr>
            <a:endParaRPr lang="en-IN" sz="2200" b="0" strike="noStrike" spc="-1">
              <a:latin typeface="Arial"/>
            </a:endParaRPr>
          </a:p>
          <a:p>
            <a:pPr>
              <a:lnSpc>
                <a:spcPct val="107000"/>
              </a:lnSpc>
              <a:tabLst>
                <a:tab pos="0" algn="l"/>
              </a:tabLst>
              <a:defRPr/>
            </a:pPr>
            <a:endParaRPr lang="en-IN" sz="2200" b="0" strike="noStrike" spc="-1">
              <a:latin typeface="Arial"/>
            </a:endParaRPr>
          </a:p>
          <a:p>
            <a:pPr>
              <a:lnSpc>
                <a:spcPct val="107000"/>
              </a:lnSpc>
              <a:tabLst>
                <a:tab pos="0" algn="l"/>
              </a:tabLst>
              <a:defRPr/>
            </a:pPr>
            <a:endParaRPr lang="en-IN" sz="2200" b="0" strike="noStrike" spc="-1">
              <a:latin typeface="Arial"/>
            </a:endParaRPr>
          </a:p>
          <a:p>
            <a:pPr>
              <a:lnSpc>
                <a:spcPct val="107000"/>
              </a:lnSpc>
              <a:tabLst>
                <a:tab pos="0" algn="l"/>
              </a:tabLst>
              <a:defRPr/>
            </a:pPr>
            <a:endParaRPr lang="en-IN" sz="2200" b="0" strike="noStrike" spc="-1">
              <a:latin typeface="Arial"/>
            </a:endParaRPr>
          </a:p>
          <a:p>
            <a:pPr>
              <a:lnSpc>
                <a:spcPct val="107000"/>
              </a:lnSpc>
              <a:tabLst>
                <a:tab pos="0" algn="l"/>
              </a:tabLst>
              <a:defRPr/>
            </a:pPr>
            <a:endParaRPr lang="en-IN" sz="2200" b="0" strike="noStrike" spc="-1">
              <a:latin typeface="Arial"/>
            </a:endParaRPr>
          </a:p>
          <a:p>
            <a:pPr>
              <a:lnSpc>
                <a:spcPct val="107000"/>
              </a:lnSpc>
              <a:tabLst>
                <a:tab pos="0" algn="l"/>
              </a:tabLst>
              <a:defRPr/>
            </a:pPr>
            <a:endParaRPr lang="en-IN" sz="2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6458039" y="6356520"/>
            <a:ext cx="2056680" cy="364320"/>
          </a:xfrm>
          <a:prstGeom prst="rect">
            <a:avLst/>
          </a:prstGeom>
          <a:noFill/>
          <a:ln>
            <a:noFill/>
          </a:ln>
        </p:spPr>
        <p:style>
          <a:lnRef idx="0"/>
          <a:fillRef idx="0"/>
          <a:effectRef idx="0"/>
          <a:fontRef idx="minor"/>
        </p:style>
        <p:txBody>
          <a:bodyPr lIns="90000" tIns="45000" rIns="90000" bIns="45000" anchor="ctr">
            <a:noAutofit/>
          </a:bodyPr>
          <a:p>
            <a:pPr algn="r">
              <a:lnSpc>
                <a:spcPct val="100000"/>
              </a:lnSpc>
              <a:tabLst>
                <a:tab pos="0" algn="l"/>
              </a:tabLst>
              <a:defRPr/>
            </a:pPr>
            <a:fld id="{C5B29FA7-60F4-4041-A8D3-A99DAC49213E}" type="slidenum">
              <a:rPr lang="en-IN" sz="900" b="0" strike="noStrike" spc="-1">
                <a:solidFill>
                  <a:srgbClr val="888888"/>
                </a:solidFill>
                <a:latin typeface="Times New Roman"/>
                <a:ea typeface="Calibri"/>
              </a:rPr>
              <a:t/>
            </a:fld>
            <a:endParaRPr lang="en-IN" sz="900" b="0" strike="noStrike" spc="-1">
              <a:latin typeface="Arial"/>
            </a:endParaRPr>
          </a:p>
        </p:txBody>
      </p:sp>
      <p:sp>
        <p:nvSpPr>
          <p:cNvPr id="5" name="CustomShape 2" hidden="0"/>
          <p:cNvSpPr/>
          <p:nvPr isPhoto="0" userDrawn="0"/>
        </p:nvSpPr>
        <p:spPr bwMode="auto">
          <a:xfrm>
            <a:off x="252719" y="844200"/>
            <a:ext cx="8374320" cy="5011560"/>
          </a:xfrm>
          <a:prstGeom prst="rect">
            <a:avLst/>
          </a:prstGeom>
          <a:noFill/>
          <a:ln>
            <a:noFill/>
          </a:ln>
        </p:spPr>
        <p:style>
          <a:lnRef idx="0"/>
          <a:fillRef idx="0"/>
          <a:effectRef idx="0"/>
          <a:fontRef idx="minor"/>
        </p:style>
        <p:txBody>
          <a:bodyPr lIns="90000" tIns="91440" rIns="90000" bIns="91440">
            <a:noAutofit/>
          </a:bodyPr>
          <a:p>
            <a:pPr>
              <a:lnSpc>
                <a:spcPct val="107000"/>
              </a:lnSpc>
              <a:tabLst>
                <a:tab pos="0" algn="l"/>
              </a:tabLst>
              <a:defRPr/>
            </a:pPr>
            <a:r>
              <a:rPr lang="en-US" sz="2000" b="0" strike="noStrike" spc="-1">
                <a:solidFill>
                  <a:srgbClr val="000000"/>
                </a:solidFill>
                <a:latin typeface="Times New Roman"/>
                <a:ea typeface="Times New Roman"/>
              </a:rPr>
              <a:t>                                         </a:t>
            </a:r>
            <a:r>
              <a:rPr lang="en-US" sz="2000" b="1" strike="noStrike" spc="-1">
                <a:solidFill>
                  <a:srgbClr val="000000"/>
                </a:solidFill>
                <a:latin typeface="Times New Roman"/>
                <a:ea typeface="Times New Roman"/>
              </a:rPr>
              <a:t>  </a:t>
            </a:r>
            <a:r>
              <a:rPr lang="en-US" sz="2600" b="1" strike="noStrike" spc="-1">
                <a:solidFill>
                  <a:srgbClr val="000000"/>
                </a:solidFill>
                <a:latin typeface="Times New Roman"/>
                <a:ea typeface="Times New Roman"/>
              </a:rPr>
              <a:t>MOTIVATION</a:t>
            </a:r>
            <a:endParaRPr lang="en-IN" sz="2600" b="0" strike="noStrike" spc="-1">
              <a:latin typeface="Arial"/>
            </a:endParaRPr>
          </a:p>
          <a:p>
            <a:pPr>
              <a:lnSpc>
                <a:spcPct val="107000"/>
              </a:lnSpc>
              <a:tabLst>
                <a:tab pos="0" algn="l"/>
              </a:tabLst>
              <a:defRPr/>
            </a:pPr>
            <a:endParaRPr lang="en-IN" sz="2600" b="0" strike="noStrike" spc="-1">
              <a:latin typeface="Arial"/>
            </a:endParaRPr>
          </a:p>
          <a:p>
            <a:pPr marL="343080" indent="-342360">
              <a:lnSpc>
                <a:spcPct val="107000"/>
              </a:lnSpc>
              <a:buClr>
                <a:srgbClr val="000000"/>
              </a:buClr>
              <a:buFont typeface="Arial"/>
              <a:buChar char="•"/>
              <a:tabLst>
                <a:tab pos="0" algn="l"/>
              </a:tabLst>
              <a:defRPr/>
            </a:pPr>
            <a:r>
              <a:rPr lang="en-US" sz="2200" b="0" strike="noStrike" spc="-1">
                <a:solidFill>
                  <a:srgbClr val="000000"/>
                </a:solidFill>
                <a:latin typeface="Times New Roman"/>
                <a:ea typeface="Times New Roman"/>
              </a:rPr>
              <a:t>  </a:t>
            </a:r>
            <a:r>
              <a:rPr lang="en-IN" sz="2200" b="0" strike="noStrike" spc="-1">
                <a:solidFill>
                  <a:srgbClr val="000000"/>
                </a:solidFill>
                <a:latin typeface="Times New Roman"/>
                <a:ea typeface="Times New Roman"/>
              </a:rPr>
              <a:t>Early detection of a tumour at an early stage is the key to improved chances of successful treatment.</a:t>
            </a:r>
            <a:endParaRPr lang="en-IN" sz="2200" b="0" strike="noStrike" spc="-1">
              <a:latin typeface="Arial"/>
            </a:endParaRPr>
          </a:p>
          <a:p>
            <a:pPr marL="343080" indent="-342360">
              <a:lnSpc>
                <a:spcPct val="107000"/>
              </a:lnSpc>
              <a:buClr>
                <a:srgbClr val="000000"/>
              </a:buClr>
              <a:buFont typeface="Arial"/>
              <a:buChar char="•"/>
              <a:tabLst>
                <a:tab pos="0" algn="l"/>
              </a:tabLst>
              <a:defRPr/>
            </a:pPr>
            <a:r>
              <a:rPr lang="en-IN" sz="2200" b="0" strike="noStrike" spc="-1">
                <a:solidFill>
                  <a:srgbClr val="000000"/>
                </a:solidFill>
                <a:latin typeface="Times New Roman"/>
                <a:ea typeface="Times New Roman"/>
              </a:rPr>
              <a:t>  </a:t>
            </a:r>
            <a:r>
              <a:rPr lang="en-IN" sz="2200" b="0" strike="noStrike" spc="-1">
                <a:solidFill>
                  <a:srgbClr val="000000"/>
                </a:solidFill>
                <a:latin typeface="Times New Roman"/>
                <a:ea typeface="Times New Roman"/>
              </a:rPr>
              <a:t>It also improves patient survival rates significantly. </a:t>
            </a:r>
            <a:endParaRPr lang="en-IN" sz="2200" b="0" strike="noStrike" spc="-1">
              <a:latin typeface="Arial"/>
            </a:endParaRPr>
          </a:p>
          <a:p>
            <a:pPr marL="343080" indent="-342360">
              <a:lnSpc>
                <a:spcPct val="107000"/>
              </a:lnSpc>
              <a:buClr>
                <a:srgbClr val="000000"/>
              </a:buClr>
              <a:buFont typeface="Arial"/>
              <a:buChar char="•"/>
              <a:tabLst>
                <a:tab pos="0" algn="l"/>
              </a:tabLst>
              <a:defRPr/>
            </a:pPr>
            <a:r>
              <a:rPr lang="en-IN" sz="2200" b="0" strike="noStrike" spc="-1">
                <a:solidFill>
                  <a:srgbClr val="000000"/>
                </a:solidFill>
                <a:latin typeface="Times New Roman"/>
                <a:ea typeface="Times New Roman"/>
              </a:rPr>
              <a:t> </a:t>
            </a:r>
            <a:r>
              <a:rPr lang="en-IN" sz="2200" b="0" strike="noStrike" spc="-1">
                <a:solidFill>
                  <a:srgbClr val="000000"/>
                </a:solidFill>
                <a:latin typeface="Times New Roman"/>
                <a:ea typeface="Times New Roman"/>
              </a:rPr>
              <a:t>In most hospitals, radiologists perform the diagnosis of a breast tumour manually on mammographic or other radiological images, which is a time consuming and error prone process due to the small sizes and various shapes of lesions.</a:t>
            </a:r>
            <a:endParaRPr lang="en-IN" sz="2200" b="0" strike="noStrike" spc="-1">
              <a:latin typeface="Arial"/>
            </a:endParaRPr>
          </a:p>
          <a:p>
            <a:pPr marL="343080" indent="-342360">
              <a:lnSpc>
                <a:spcPct val="107000"/>
              </a:lnSpc>
              <a:buClr>
                <a:srgbClr val="000000"/>
              </a:buClr>
              <a:buFont typeface="Arial"/>
              <a:buChar char="•"/>
              <a:tabLst>
                <a:tab pos="0" algn="l"/>
              </a:tabLst>
              <a:defRPr/>
            </a:pPr>
            <a:r>
              <a:rPr lang="en-IN" sz="2200" b="0" strike="noStrike" spc="-1">
                <a:solidFill>
                  <a:srgbClr val="000000"/>
                </a:solidFill>
                <a:latin typeface="Times New Roman"/>
                <a:ea typeface="Times New Roman"/>
              </a:rPr>
              <a:t> </a:t>
            </a:r>
            <a:r>
              <a:rPr lang="en-IN" sz="2200" b="0" strike="noStrike" spc="-1">
                <a:solidFill>
                  <a:srgbClr val="000000"/>
                </a:solidFill>
                <a:latin typeface="Times New Roman"/>
                <a:ea typeface="Times New Roman"/>
              </a:rPr>
              <a:t>And these manual images are affected by the presence of low contrast and unclear boundaries between surrounding normal tissues. It has been observed that even experienced radiologists miss 10–30% of cancers during routine screening in manual diagnosis.</a:t>
            </a:r>
            <a:endParaRPr lang="en-IN" sz="2200" b="0" strike="noStrike" spc="-1">
              <a:latin typeface="Arial"/>
            </a:endParaRPr>
          </a:p>
          <a:p>
            <a:pPr marL="343080" indent="-342360">
              <a:lnSpc>
                <a:spcPct val="107000"/>
              </a:lnSpc>
              <a:buClr>
                <a:srgbClr val="000000"/>
              </a:buClr>
              <a:buFont typeface="Arial"/>
              <a:buChar char="•"/>
              <a:tabLst>
                <a:tab pos="0" algn="l"/>
              </a:tabLst>
              <a:defRPr/>
            </a:pPr>
            <a:r>
              <a:rPr lang="en-IN" sz="2200" b="0" strike="noStrike" spc="-1">
                <a:solidFill>
                  <a:srgbClr val="000000"/>
                </a:solidFill>
                <a:latin typeface="Times New Roman"/>
                <a:ea typeface="Times New Roman"/>
              </a:rPr>
              <a:t>Automated segmentation of the the tumor from the root is thus very much necessary in order to the calculate the area affected by the tumor.</a:t>
            </a:r>
            <a:endParaRPr lang="en-IN" sz="2200" b="0" strike="noStrike" spc="-1">
              <a:latin typeface="Arial"/>
            </a:endParaRPr>
          </a:p>
          <a:p>
            <a:pPr>
              <a:lnSpc>
                <a:spcPct val="107000"/>
              </a:lnSpc>
              <a:tabLst>
                <a:tab pos="0" algn="l"/>
              </a:tabLst>
              <a:defRPr/>
            </a:pPr>
            <a:endParaRPr lang="en-IN" sz="2200" b="0" strike="noStrike" spc="-1">
              <a:latin typeface="Arial"/>
            </a:endParaRPr>
          </a:p>
          <a:p>
            <a:pPr marL="343080" indent="-342360">
              <a:lnSpc>
                <a:spcPct val="107000"/>
              </a:lnSpc>
              <a:tabLst>
                <a:tab pos="0" algn="l"/>
              </a:tabLst>
              <a:defRPr/>
            </a:pPr>
            <a:r>
              <a:rPr lang="en-IN" sz="2200" b="0" strike="noStrike" spc="-1">
                <a:solidFill>
                  <a:srgbClr val="000000"/>
                </a:solidFill>
                <a:latin typeface="Times New Roman"/>
                <a:ea typeface="Times New Roman"/>
              </a:rPr>
              <a:t> </a:t>
            </a:r>
            <a:endParaRPr lang="en-IN" sz="2200" b="0" strike="noStrike" spc="-1">
              <a:latin typeface="Arial"/>
            </a:endParaRPr>
          </a:p>
          <a:p>
            <a:pPr marL="343080" indent="-342360">
              <a:lnSpc>
                <a:spcPct val="107000"/>
              </a:lnSpc>
              <a:tabLst>
                <a:tab pos="0" algn="l"/>
              </a:tabLst>
              <a:defRPr/>
            </a:pPr>
            <a:endParaRPr lang="en-IN" sz="2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73600"/>
            <a:ext cx="8228880" cy="1144440"/>
          </a:xfrm>
          <a:prstGeom prst="rect">
            <a:avLst/>
          </a:prstGeom>
        </p:spPr>
        <p:txBody>
          <a:bodyPr lIns="0" tIns="0" rIns="0" bIns="0" anchor="ctr">
            <a:noAutofit/>
          </a:bodyPr>
          <a:p>
            <a:pPr>
              <a:defRPr/>
            </a:pPr>
            <a:r>
              <a:rPr sz="3600"/>
              <a:t>Literature Survey:</a:t>
            </a:r>
            <a:endParaRPr sz="3600"/>
          </a:p>
        </p:txBody>
      </p:sp>
      <p:sp>
        <p:nvSpPr>
          <p:cNvPr id="5" name="PlaceHolder 2" hidden="0"/>
          <p:cNvSpPr>
            <a:spLocks noGrp="1"/>
          </p:cNvSpPr>
          <p:nvPr isPhoto="0" userDrawn="0">
            <p:ph type="subTitle" hasCustomPrompt="0"/>
          </p:nvPr>
        </p:nvSpPr>
        <p:spPr bwMode="auto">
          <a:xfrm flipH="0" flipV="0">
            <a:off x="396142" y="1477595"/>
            <a:ext cx="8229240" cy="4104203"/>
          </a:xfrm>
          <a:prstGeom prst="rect">
            <a:avLst/>
          </a:prstGeom>
        </p:spPr>
        <p:txBody>
          <a:bodyPr lIns="0" tIns="0" rIns="0" bIns="0" anchor="ctr">
            <a:noAutofit/>
          </a:bodyPr>
          <a:p>
            <a:pPr>
              <a:defRPr/>
            </a:pPr>
            <a:r>
              <a:rPr lang="en-US" sz="2400" b="0" i="0" u="none" strike="noStrike" cap="none" spc="0">
                <a:solidFill>
                  <a:srgbClr val="000000"/>
                </a:solidFill>
                <a:latin typeface="Times New Roman"/>
                <a:ea typeface="Times New Roman"/>
                <a:cs typeface="Times New Roman"/>
              </a:rPr>
              <a:t>AUTOMATIC SEGMENTATION IN BREAST CANCER USING WATERSHED ALGORITHM Hanan Alshanbari1 , Saad Amain1 , James Shuttelworth1 ,Khaled Slman2 and Shadi Muslam2 1 Faculty of Engineering and Computing, Coventry University 2King Abdullah Medical City (KAMC), Saudi Arabia </a:t>
            </a:r>
            <a:endParaRPr sz="2400" b="0" i="0" u="none" strike="noStrike" cap="none" spc="0">
              <a:solidFill>
                <a:srgbClr val="000000"/>
              </a:solidFill>
              <a:latin typeface="Times New Roman"/>
              <a:ea typeface="Times New Roman"/>
              <a:cs typeface="Times New Roman"/>
            </a:endParaRPr>
          </a:p>
          <a:p>
            <a:pPr>
              <a:defRPr/>
            </a:pPr>
            <a:endParaRPr sz="2400" b="0" i="0" u="none" strike="noStrike" cap="none" spc="0">
              <a:solidFill>
                <a:srgbClr val="000000"/>
              </a:solidFill>
              <a:latin typeface="Times New Roman"/>
              <a:ea typeface="Times New Roman"/>
              <a:cs typeface="Times New Roman"/>
            </a:endParaRPr>
          </a:p>
          <a:p>
            <a:pPr>
              <a:defRPr/>
            </a:pPr>
            <a:endParaRPr sz="2400" b="0" i="0" u="none" strike="noStrike" cap="none" spc="0">
              <a:solidFill>
                <a:srgbClr val="000000"/>
              </a:solidFill>
              <a:latin typeface="Times New Roman"/>
              <a:ea typeface="Times New Roman"/>
              <a:cs typeface="Times New Roman"/>
            </a:endParaRPr>
          </a:p>
          <a:p>
            <a:pPr>
              <a:defRPr/>
            </a:pPr>
            <a:r>
              <a:rPr lang="en-IN" sz="2400" b="0" i="0" u="none" strike="noStrike" cap="none" spc="0">
                <a:solidFill>
                  <a:srgbClr val="000000"/>
                </a:solidFill>
                <a:latin typeface="Times New Roman"/>
                <a:ea typeface="Times New Roman"/>
                <a:cs typeface="Times New Roman"/>
              </a:rPr>
              <a:t>An Improved Approach for Breast Cancer Detection in Mammogram based on Watershed Segmentation BY RESEARCHGATE JOURNAL.</a:t>
            </a:r>
            <a:endParaRPr sz="2400" b="0" i="0" u="none" strike="noStrike" cap="none" spc="0">
              <a:solidFill>
                <a:srgbClr val="000000"/>
              </a:solidFill>
              <a:latin typeface="Times New Roman"/>
              <a:ea typeface="Times New Roman"/>
              <a:cs typeface="Times New Roman"/>
            </a:endParaRPr>
          </a:p>
          <a:p>
            <a:pPr>
              <a:defRPr/>
            </a:pPr>
            <a:endParaRPr/>
          </a:p>
          <a:p>
            <a:pPr>
              <a:defRPr/>
            </a:pPr>
            <a:endParaRPr lang="en-US"/>
          </a:p>
          <a:p>
            <a:pP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6624000" y="6493320"/>
            <a:ext cx="2056680" cy="364320"/>
          </a:xfrm>
          <a:prstGeom prst="rect">
            <a:avLst/>
          </a:prstGeom>
          <a:noFill/>
          <a:ln>
            <a:noFill/>
          </a:ln>
        </p:spPr>
        <p:style>
          <a:lnRef idx="0"/>
          <a:fillRef idx="0"/>
          <a:effectRef idx="0"/>
          <a:fontRef idx="minor"/>
        </p:style>
        <p:txBody>
          <a:bodyPr lIns="90000" tIns="45000" rIns="90000" bIns="45000" anchor="ctr">
            <a:noAutofit/>
          </a:bodyPr>
          <a:p>
            <a:pPr algn="r">
              <a:lnSpc>
                <a:spcPct val="100000"/>
              </a:lnSpc>
              <a:tabLst>
                <a:tab pos="0" algn="l"/>
              </a:tabLst>
              <a:defRPr/>
            </a:pPr>
            <a:fld id="{CB411FD3-BC7F-4E23-B014-53130A41818A}" type="slidenum">
              <a:rPr lang="en-IN" sz="2000" b="0" strike="noStrike" spc="-1">
                <a:solidFill>
                  <a:srgbClr val="888888"/>
                </a:solidFill>
                <a:latin typeface="Times New Roman"/>
                <a:ea typeface="Calibri"/>
              </a:rPr>
              <a:t/>
            </a:fld>
            <a:endParaRPr lang="en-IN" sz="2000" b="0" strike="noStrike" spc="-1">
              <a:latin typeface="Arial"/>
            </a:endParaRPr>
          </a:p>
        </p:txBody>
      </p:sp>
      <p:sp>
        <p:nvSpPr>
          <p:cNvPr id="5" name="CustomShape 2" hidden="0"/>
          <p:cNvSpPr/>
          <p:nvPr isPhoto="0" userDrawn="0"/>
        </p:nvSpPr>
        <p:spPr bwMode="auto">
          <a:xfrm>
            <a:off x="2228040" y="725760"/>
            <a:ext cx="5886360" cy="686160"/>
          </a:xfrm>
          <a:prstGeom prst="rect">
            <a:avLst/>
          </a:prstGeom>
          <a:noFill/>
          <a:ln>
            <a:noFill/>
          </a:ln>
        </p:spPr>
        <p:style>
          <a:lnRef idx="0"/>
          <a:fillRef idx="0"/>
          <a:effectRef idx="0"/>
          <a:fontRef idx="minor"/>
        </p:style>
        <p:txBody>
          <a:bodyPr lIns="457200" tIns="91440" rIns="90000" bIns="91440">
            <a:noAutofit/>
          </a:bodyPr>
          <a:p>
            <a:pPr>
              <a:lnSpc>
                <a:spcPct val="100000"/>
              </a:lnSpc>
              <a:tabLst>
                <a:tab pos="0" algn="l"/>
              </a:tabLst>
              <a:defRPr/>
            </a:pPr>
            <a:r>
              <a:rPr lang="en-US" sz="2400" b="1" strike="noStrike" spc="-1">
                <a:solidFill>
                  <a:srgbClr val="000000"/>
                </a:solidFill>
                <a:latin typeface="Times New Roman"/>
                <a:ea typeface="Times New Roman"/>
              </a:rPr>
              <a:t>EXISTING SYSTEMS</a:t>
            </a:r>
            <a:endParaRPr lang="en-IN" sz="2400" b="0" strike="noStrike" spc="-1">
              <a:latin typeface="Arial"/>
            </a:endParaRPr>
          </a:p>
        </p:txBody>
      </p:sp>
      <p:sp>
        <p:nvSpPr>
          <p:cNvPr id="6" name="CustomShape 3" hidden="0"/>
          <p:cNvSpPr/>
          <p:nvPr isPhoto="0" userDrawn="0"/>
        </p:nvSpPr>
        <p:spPr bwMode="auto">
          <a:xfrm>
            <a:off x="-180000" y="1152000"/>
            <a:ext cx="8819640" cy="2999160"/>
          </a:xfrm>
          <a:prstGeom prst="rect">
            <a:avLst/>
          </a:prstGeom>
          <a:noFill/>
          <a:ln>
            <a:noFill/>
          </a:ln>
        </p:spPr>
        <p:style>
          <a:lnRef idx="0"/>
          <a:fillRef idx="0"/>
          <a:effectRef idx="0"/>
          <a:fontRef idx="minor"/>
        </p:style>
        <p:txBody>
          <a:bodyPr lIns="90000" tIns="91440" rIns="90000" bIns="91440">
            <a:noAutofit/>
          </a:bodyPr>
          <a:p>
            <a:pPr marL="343080" indent="-342360">
              <a:lnSpc>
                <a:spcPct val="107000"/>
              </a:lnSpc>
              <a:spcBef>
                <a:spcPts val="1199"/>
              </a:spcBef>
              <a:spcAft>
                <a:spcPts val="1199"/>
              </a:spcAft>
              <a:buClr>
                <a:srgbClr val="000000"/>
              </a:buClr>
              <a:buFont typeface="Arial"/>
              <a:buChar char="●"/>
              <a:defRPr/>
            </a:pPr>
            <a:r>
              <a:rPr lang="en-IN" sz="2200" b="0" strike="noStrike" spc="-1">
                <a:solidFill>
                  <a:srgbClr val="24292E"/>
                </a:solidFill>
                <a:latin typeface="Bahnschrift Light"/>
                <a:ea typeface="Bahnschrift Light"/>
              </a:rPr>
              <a:t>The existing method used in segmenting cancer cells is granulometry.</a:t>
            </a:r>
            <a:endParaRPr lang="en-IN" sz="2200" b="0" strike="noStrike" spc="-1">
              <a:latin typeface="Arial"/>
            </a:endParaRPr>
          </a:p>
          <a:p>
            <a:pPr marL="343080" indent="-342360">
              <a:lnSpc>
                <a:spcPct val="107000"/>
              </a:lnSpc>
              <a:spcBef>
                <a:spcPts val="1199"/>
              </a:spcBef>
              <a:spcAft>
                <a:spcPts val="1199"/>
              </a:spcAft>
              <a:buClr>
                <a:srgbClr val="000000"/>
              </a:buClr>
              <a:buFont typeface="Arial"/>
              <a:buChar char="●"/>
              <a:defRPr/>
            </a:pPr>
            <a:r>
              <a:rPr lang="en-IN" sz="2200" b="0" strike="noStrike" spc="-1">
                <a:solidFill>
                  <a:srgbClr val="24292E"/>
                </a:solidFill>
                <a:latin typeface="Bahnschrift Light"/>
                <a:ea typeface="Bahnschrift Light"/>
              </a:rPr>
              <a:t>It gives us information about different size distribution corresponding to the different cells present in the image.</a:t>
            </a:r>
            <a:endParaRPr lang="en-IN" sz="2200" b="0" strike="noStrike" spc="-1">
              <a:latin typeface="Arial"/>
            </a:endParaRPr>
          </a:p>
          <a:p>
            <a:pPr marL="343080" indent="-342360">
              <a:lnSpc>
                <a:spcPct val="107000"/>
              </a:lnSpc>
              <a:spcBef>
                <a:spcPts val="1199"/>
              </a:spcBef>
              <a:spcAft>
                <a:spcPts val="1199"/>
              </a:spcAft>
              <a:buClr>
                <a:srgbClr val="000000"/>
              </a:buClr>
              <a:buFont typeface="Arial"/>
              <a:buChar char="●"/>
              <a:defRPr/>
            </a:pPr>
            <a:r>
              <a:rPr lang="en-IN" sz="2200" b="0" strike="noStrike" spc="-1">
                <a:solidFill>
                  <a:srgbClr val="24292E"/>
                </a:solidFill>
                <a:latin typeface="Bahnschrift Light"/>
                <a:ea typeface="Bahnschrift Light"/>
              </a:rPr>
              <a:t>After granulometry, there is manual segmentation of the image by the radiologists.</a:t>
            </a:r>
            <a:endParaRPr lang="en-IN" sz="2200" b="0" strike="noStrike" spc="-1">
              <a:latin typeface="Arial"/>
            </a:endParaRPr>
          </a:p>
          <a:p>
            <a:pPr marL="343080" indent="-342360">
              <a:lnSpc>
                <a:spcPct val="107000"/>
              </a:lnSpc>
              <a:spcBef>
                <a:spcPts val="1199"/>
              </a:spcBef>
              <a:spcAft>
                <a:spcPts val="1199"/>
              </a:spcAft>
              <a:tabLst>
                <a:tab pos="0" algn="l"/>
              </a:tabLst>
              <a:defRPr/>
            </a:pPr>
            <a:r>
              <a:rPr lang="en-IN" sz="2200" b="0" strike="noStrike" spc="-1">
                <a:solidFill>
                  <a:srgbClr val="24292E"/>
                </a:solidFill>
                <a:latin typeface="Bahnschrift Light"/>
                <a:ea typeface="Bahnschrift Light"/>
              </a:rPr>
              <a:t>     </a:t>
            </a:r>
            <a:r>
              <a:rPr lang="en-IN" sz="2200" b="0" strike="noStrike" spc="-1">
                <a:solidFill>
                  <a:srgbClr val="24292E"/>
                </a:solidFill>
                <a:latin typeface="Bahnschrift Light"/>
                <a:ea typeface="Bahnschrift Light"/>
              </a:rPr>
              <a:t>However, the accuracy rate of granulometry is highly dependent on cell overlapping.</a:t>
            </a:r>
            <a:endParaRPr lang="en-IN" sz="2200" b="0" strike="noStrike" spc="-1">
              <a:latin typeface="Arial"/>
            </a:endParaRPr>
          </a:p>
          <a:p>
            <a:pPr marL="343080" indent="-342360">
              <a:lnSpc>
                <a:spcPct val="107000"/>
              </a:lnSpc>
              <a:spcBef>
                <a:spcPts val="1199"/>
              </a:spcBef>
              <a:spcAft>
                <a:spcPts val="1199"/>
              </a:spcAft>
              <a:tabLst>
                <a:tab pos="0" algn="l"/>
              </a:tabLst>
              <a:defRPr/>
            </a:pPr>
            <a:r>
              <a:rPr lang="en-IN" sz="2200" b="0" strike="noStrike" spc="-1">
                <a:solidFill>
                  <a:srgbClr val="24292E"/>
                </a:solidFill>
                <a:latin typeface="Bahnschrift Light"/>
                <a:ea typeface="Bahnschrift Light"/>
              </a:rPr>
              <a:t>     </a:t>
            </a:r>
            <a:r>
              <a:rPr lang="en-IN" sz="2200" b="0" strike="noStrike" spc="-1">
                <a:solidFill>
                  <a:srgbClr val="24292E"/>
                </a:solidFill>
                <a:latin typeface="Bahnschrift Light"/>
                <a:ea typeface="Bahnschrift Light"/>
              </a:rPr>
              <a:t>For objects containing highly overlapped cells, the method fails to accurately measure the size of the components and even the accuraccy of the radiologists is 70-80% and it consumes more time.</a:t>
            </a:r>
            <a:endParaRPr lang="en-IN" sz="2200" b="0" strike="noStrike" spc="-1">
              <a:latin typeface="Arial"/>
            </a:endParaRPr>
          </a:p>
          <a:p>
            <a:pPr marL="343080" indent="-342360">
              <a:lnSpc>
                <a:spcPct val="107000"/>
              </a:lnSpc>
              <a:spcBef>
                <a:spcPts val="1199"/>
              </a:spcBef>
              <a:spcAft>
                <a:spcPts val="1199"/>
              </a:spcAft>
              <a:tabLst>
                <a:tab pos="0" algn="l"/>
              </a:tabLst>
              <a:defRPr/>
            </a:pPr>
            <a:endParaRPr lang="en-IN" sz="2200" b="0" strike="noStrike" spc="-1">
              <a:latin typeface="Arial"/>
            </a:endParaRPr>
          </a:p>
          <a:p>
            <a:pPr marL="343080" indent="-342360">
              <a:lnSpc>
                <a:spcPct val="107000"/>
              </a:lnSpc>
              <a:spcBef>
                <a:spcPts val="1199"/>
              </a:spcBef>
              <a:spcAft>
                <a:spcPts val="1199"/>
              </a:spcAft>
              <a:tabLst>
                <a:tab pos="0" algn="l"/>
              </a:tabLst>
              <a:defRPr/>
            </a:pPr>
            <a:endParaRPr lang="en-IN" sz="2200" b="0" strike="noStrike" spc="-1">
              <a:latin typeface="Arial"/>
            </a:endParaRPr>
          </a:p>
          <a:p>
            <a:pPr marL="343080" indent="-342360">
              <a:lnSpc>
                <a:spcPct val="107000"/>
              </a:lnSpc>
              <a:spcBef>
                <a:spcPts val="1199"/>
              </a:spcBef>
              <a:spcAft>
                <a:spcPts val="1199"/>
              </a:spcAft>
              <a:tabLst>
                <a:tab pos="0" algn="l"/>
              </a:tabLst>
              <a:defRPr/>
            </a:pPr>
            <a:endParaRPr lang="en-IN" sz="2200" b="0" strike="noStrike" spc="-1">
              <a:latin typeface="Arial"/>
            </a:endParaRPr>
          </a:p>
          <a:p>
            <a:pPr marL="343080" indent="-342360">
              <a:lnSpc>
                <a:spcPct val="107000"/>
              </a:lnSpc>
              <a:spcBef>
                <a:spcPts val="1199"/>
              </a:spcBef>
              <a:spcAft>
                <a:spcPts val="1199"/>
              </a:spcAft>
              <a:tabLst>
                <a:tab pos="0" algn="l"/>
              </a:tabLst>
              <a:defRPr/>
            </a:pPr>
            <a:endParaRPr lang="en-IN" sz="2200" b="0" strike="noStrike" spc="-1">
              <a:latin typeface="Arial"/>
            </a:endParaRPr>
          </a:p>
          <a:p>
            <a:pPr marL="343080" indent="-342360">
              <a:lnSpc>
                <a:spcPct val="100000"/>
              </a:lnSpc>
              <a:tabLst>
                <a:tab pos="0" algn="l"/>
              </a:tabLst>
              <a:defRPr/>
            </a:pPr>
            <a:endParaRPr lang="en-IN" sz="2200" b="0" strike="noStrike" spc="-1">
              <a:latin typeface="Arial"/>
            </a:endParaRPr>
          </a:p>
          <a:p>
            <a:pPr marL="343080" indent="-342360">
              <a:lnSpc>
                <a:spcPct val="100000"/>
              </a:lnSpc>
              <a:tabLst>
                <a:tab pos="0" algn="l"/>
              </a:tabLst>
              <a:defRPr/>
            </a:pPr>
            <a:endParaRPr lang="en-IN" sz="2200" b="0" strike="noStrike" spc="-1">
              <a:latin typeface="Arial"/>
            </a:endParaRPr>
          </a:p>
          <a:p>
            <a:pPr marL="343080" indent="-342360">
              <a:lnSpc>
                <a:spcPct val="100000"/>
              </a:lnSpc>
              <a:tabLst>
                <a:tab pos="0" algn="l"/>
              </a:tabLst>
              <a:defRPr/>
            </a:pPr>
            <a:endParaRPr lang="en-IN" sz="2200" b="0" strike="noStrike" spc="-1">
              <a:latin typeface="Arial"/>
            </a:endParaRPr>
          </a:p>
          <a:p>
            <a:pPr marL="457200" indent="-342360">
              <a:lnSpc>
                <a:spcPct val="100000"/>
              </a:lnSpc>
              <a:tabLst>
                <a:tab pos="0" algn="l"/>
              </a:tabLst>
              <a:defRPr/>
            </a:pPr>
            <a:endParaRPr lang="en-IN" sz="2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6458039" y="6356520"/>
            <a:ext cx="2056680" cy="364320"/>
          </a:xfrm>
          <a:prstGeom prst="rect">
            <a:avLst/>
          </a:prstGeom>
          <a:noFill/>
          <a:ln>
            <a:noFill/>
          </a:ln>
        </p:spPr>
        <p:style>
          <a:lnRef idx="0"/>
          <a:fillRef idx="0"/>
          <a:effectRef idx="0"/>
          <a:fontRef idx="minor"/>
        </p:style>
        <p:txBody>
          <a:bodyPr lIns="90000" tIns="45000" rIns="90000" bIns="45000" anchor="ctr">
            <a:noAutofit/>
          </a:bodyPr>
          <a:p>
            <a:pPr algn="r">
              <a:lnSpc>
                <a:spcPct val="100000"/>
              </a:lnSpc>
              <a:tabLst>
                <a:tab pos="0" algn="l"/>
              </a:tabLst>
              <a:defRPr/>
            </a:pPr>
            <a:fld id="{FFFCAF1F-BC8E-4824-BB9A-716A9B570E53}" type="slidenum">
              <a:rPr lang="en-IN" sz="900" b="0" strike="noStrike" spc="-1">
                <a:solidFill>
                  <a:srgbClr val="888888"/>
                </a:solidFill>
                <a:latin typeface="Times New Roman"/>
                <a:ea typeface="Calibri"/>
              </a:rPr>
              <a:t/>
            </a:fld>
            <a:endParaRPr lang="en-IN" sz="900" b="0" strike="noStrike" spc="-1">
              <a:latin typeface="Arial"/>
            </a:endParaRPr>
          </a:p>
        </p:txBody>
      </p:sp>
      <p:sp>
        <p:nvSpPr>
          <p:cNvPr id="5" name="CustomShape 2" hidden="0"/>
          <p:cNvSpPr/>
          <p:nvPr isPhoto="0" userDrawn="0"/>
        </p:nvSpPr>
        <p:spPr bwMode="auto">
          <a:xfrm>
            <a:off x="0" y="520560"/>
            <a:ext cx="9143280" cy="5654520"/>
          </a:xfrm>
          <a:prstGeom prst="rect">
            <a:avLst/>
          </a:prstGeom>
          <a:noFill/>
          <a:ln>
            <a:noFill/>
          </a:ln>
        </p:spPr>
        <p:style>
          <a:lnRef idx="0"/>
          <a:fillRef idx="0"/>
          <a:effectRef idx="0"/>
          <a:fontRef idx="minor"/>
        </p:style>
        <p:txBody>
          <a:bodyPr lIns="90000" tIns="91440" rIns="90000" bIns="91440">
            <a:noAutofit/>
          </a:bodyPr>
          <a:p>
            <a:pPr marL="2743200" indent="457200">
              <a:lnSpc>
                <a:spcPct val="100000"/>
              </a:lnSpc>
              <a:tabLst>
                <a:tab pos="0" algn="l"/>
              </a:tabLst>
              <a:defRPr/>
            </a:pPr>
            <a:r>
              <a:rPr lang="en-US" sz="2300" b="1" strike="noStrike" spc="-1">
                <a:solidFill>
                  <a:srgbClr val="000000"/>
                </a:solidFill>
                <a:latin typeface="Times New Roman"/>
                <a:ea typeface="Times New Roman"/>
              </a:rPr>
              <a:t>PROPOSED SYSTEM</a:t>
            </a:r>
            <a:endParaRPr lang="en-IN" sz="2300" b="0" strike="noStrike" spc="-1">
              <a:latin typeface="Arial"/>
            </a:endParaRPr>
          </a:p>
          <a:p>
            <a:pPr marL="743040" indent="-285120">
              <a:lnSpc>
                <a:spcPct val="113999"/>
              </a:lnSpc>
              <a:spcBef>
                <a:spcPts val="2299"/>
              </a:spcBef>
              <a:tabLst>
                <a:tab pos="0" algn="l"/>
              </a:tabLst>
              <a:defRPr/>
            </a:pPr>
            <a:r>
              <a:rPr lang="en-IN" sz="2000" b="0" strike="noStrike" spc="-1">
                <a:solidFill>
                  <a:srgbClr val="000000"/>
                </a:solidFill>
                <a:latin typeface="Times New Roman"/>
                <a:ea typeface="Arial"/>
              </a:rPr>
              <a:t>    </a:t>
            </a:r>
            <a:r>
              <a:rPr lang="en-IN" sz="2000" b="0" strike="noStrike" spc="-1">
                <a:solidFill>
                  <a:srgbClr val="000000"/>
                </a:solidFill>
                <a:latin typeface="Bahnschrift Light"/>
                <a:ea typeface="Arial"/>
              </a:rPr>
              <a:t>We will be using the Watershed Segmentation algorithm which has many applications and is quite useful for segmenting overlapping objects.</a:t>
            </a:r>
            <a:endParaRPr lang="en-IN" sz="2000" b="0" strike="noStrike" spc="-1">
              <a:latin typeface="Arial"/>
            </a:endParaRPr>
          </a:p>
          <a:p>
            <a:pPr marL="743040" indent="-285120">
              <a:lnSpc>
                <a:spcPct val="113999"/>
              </a:lnSpc>
              <a:spcBef>
                <a:spcPts val="2299"/>
              </a:spcBef>
              <a:buClr>
                <a:srgbClr val="000000"/>
              </a:buClr>
              <a:buFont typeface="Arial"/>
              <a:buChar char="•"/>
              <a:tabLst>
                <a:tab pos="0" algn="l"/>
              </a:tabLst>
              <a:defRPr/>
            </a:pPr>
            <a:r>
              <a:rPr lang="en-IN" sz="2000" b="0" strike="noStrike" spc="-1">
                <a:solidFill>
                  <a:srgbClr val="000000"/>
                </a:solidFill>
                <a:latin typeface="Bahnschrift Light"/>
                <a:ea typeface="Arial"/>
              </a:rPr>
              <a:t> </a:t>
            </a:r>
            <a:r>
              <a:rPr lang="en-IN" sz="2000" b="0" strike="noStrike" spc="-1">
                <a:solidFill>
                  <a:srgbClr val="000000"/>
                </a:solidFill>
                <a:latin typeface="Bahnschrift Light"/>
                <a:ea typeface="Arial"/>
              </a:rPr>
              <a:t>The project uses both OTSU binarization and Watershed to threshold and segment the cell nuclei from the tissues.</a:t>
            </a:r>
            <a:endParaRPr lang="en-IN" sz="2000" b="0" strike="noStrike" spc="-1">
              <a:latin typeface="Arial"/>
            </a:endParaRPr>
          </a:p>
          <a:p>
            <a:pPr marL="743040" indent="-285120">
              <a:lnSpc>
                <a:spcPct val="113999"/>
              </a:lnSpc>
              <a:spcBef>
                <a:spcPts val="2299"/>
              </a:spcBef>
              <a:buClr>
                <a:srgbClr val="000000"/>
              </a:buClr>
              <a:buFont typeface="Arial"/>
              <a:buChar char="•"/>
              <a:tabLst>
                <a:tab pos="0" algn="l"/>
              </a:tabLst>
              <a:defRPr/>
            </a:pPr>
            <a:r>
              <a:rPr lang="en-IN" sz="2000" b="0" strike="noStrike" spc="-1">
                <a:solidFill>
                  <a:srgbClr val="000000"/>
                </a:solidFill>
                <a:latin typeface="Bahnschrift Light"/>
                <a:ea typeface="Arial"/>
              </a:rPr>
              <a:t>The system will be used in order to eliminate non tumor cells distinguished by their small size and irregular shape compared to tumor cells. </a:t>
            </a:r>
            <a:endParaRPr lang="en-IN" sz="2000" b="0" strike="noStrike" spc="-1">
              <a:latin typeface="Arial"/>
            </a:endParaRPr>
          </a:p>
          <a:p>
            <a:pPr marL="743040" indent="-285120">
              <a:lnSpc>
                <a:spcPct val="113999"/>
              </a:lnSpc>
              <a:spcBef>
                <a:spcPts val="2299"/>
              </a:spcBef>
              <a:buClr>
                <a:srgbClr val="000000"/>
              </a:buClr>
              <a:buFont typeface="Arial"/>
              <a:buChar char="•"/>
              <a:tabLst>
                <a:tab pos="0" algn="l"/>
              </a:tabLst>
              <a:defRPr/>
            </a:pPr>
            <a:r>
              <a:rPr lang="en-IN" sz="2000" b="0" strike="noStrike" spc="-1">
                <a:solidFill>
                  <a:srgbClr val="000000"/>
                </a:solidFill>
                <a:latin typeface="Bahnschrift Light"/>
                <a:ea typeface="Arial"/>
              </a:rPr>
              <a:t>The markers are then extracted using the maximum on the distance function of the resulted image. Finally, we apply the watershed algorithm. </a:t>
            </a:r>
            <a:endParaRPr lang="en-IN" sz="2000" b="0" strike="noStrike" spc="-1">
              <a:latin typeface="Arial"/>
            </a:endParaRPr>
          </a:p>
          <a:p>
            <a:pPr marL="743040" indent="-285120">
              <a:lnSpc>
                <a:spcPct val="113999"/>
              </a:lnSpc>
              <a:spcBef>
                <a:spcPts val="2299"/>
              </a:spcBef>
              <a:buClr>
                <a:srgbClr val="000000"/>
              </a:buClr>
              <a:buFont typeface="Arial"/>
              <a:buChar char="•"/>
              <a:tabLst>
                <a:tab pos="0" algn="l"/>
              </a:tabLst>
              <a:defRPr/>
            </a:pPr>
            <a:r>
              <a:rPr lang="en-IN" sz="2000" b="0" strike="noStrike" spc="-1">
                <a:solidFill>
                  <a:srgbClr val="000000"/>
                </a:solidFill>
                <a:latin typeface="Bahnschrift Light"/>
                <a:ea typeface="Arial"/>
              </a:rPr>
              <a:t>The proposed method is simple and efficient.</a:t>
            </a:r>
            <a:endParaRPr lang="en-IN" sz="2000" b="0" strike="noStrike" spc="-1">
              <a:latin typeface="Arial"/>
            </a:endParaRPr>
          </a:p>
          <a:p>
            <a:pPr>
              <a:lnSpc>
                <a:spcPct val="113999"/>
              </a:lnSpc>
              <a:spcBef>
                <a:spcPts val="2299"/>
              </a:spcBef>
              <a:tabLst>
                <a:tab pos="0" algn="l"/>
              </a:tabLst>
              <a:defRPr/>
            </a:pPr>
            <a:endParaRPr lang="en-IN" sz="2000" b="0" strike="noStrike" spc="-1">
              <a:latin typeface="Arial"/>
            </a:endParaRPr>
          </a:p>
          <a:p>
            <a:pPr marL="457200">
              <a:lnSpc>
                <a:spcPct val="113999"/>
              </a:lnSpc>
              <a:spcBef>
                <a:spcPts val="2299"/>
              </a:spcBef>
              <a:tabLst>
                <a:tab pos="0" algn="l"/>
              </a:tabLst>
              <a:defRPr/>
            </a:pPr>
            <a:endParaRPr lang="en-IN" sz="2000" b="0" strike="noStrike" spc="-1">
              <a:latin typeface="Arial"/>
            </a:endParaRPr>
          </a:p>
          <a:p>
            <a:pPr marL="457200">
              <a:lnSpc>
                <a:spcPct val="100000"/>
              </a:lnSpc>
              <a:spcBef>
                <a:spcPts val="2299"/>
              </a:spcBef>
              <a:tabLst>
                <a:tab pos="0" algn="l"/>
              </a:tabLst>
              <a:defRPr/>
            </a:pPr>
            <a:endParaRPr lang="en-IN"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6376320" y="6376680"/>
            <a:ext cx="2056680" cy="364320"/>
          </a:xfrm>
          <a:prstGeom prst="rect">
            <a:avLst/>
          </a:prstGeom>
          <a:noFill/>
          <a:ln>
            <a:noFill/>
          </a:ln>
        </p:spPr>
        <p:style>
          <a:lnRef idx="0"/>
          <a:fillRef idx="0"/>
          <a:effectRef idx="0"/>
          <a:fontRef idx="minor"/>
        </p:style>
        <p:txBody>
          <a:bodyPr lIns="90000" tIns="45000" rIns="90000" bIns="45000" anchor="ctr">
            <a:noAutofit/>
          </a:bodyPr>
          <a:p>
            <a:pPr algn="r">
              <a:lnSpc>
                <a:spcPct val="100000"/>
              </a:lnSpc>
              <a:tabLst>
                <a:tab pos="0" algn="l"/>
              </a:tabLst>
              <a:defRPr/>
            </a:pPr>
            <a:fld id="{CA59745B-5AFB-4E56-9EDE-8399F569C687}" type="slidenum">
              <a:rPr lang="en-IN" sz="900" b="0" strike="noStrike" spc="-1">
                <a:solidFill>
                  <a:srgbClr val="888888"/>
                </a:solidFill>
                <a:latin typeface="Times New Roman"/>
                <a:ea typeface="Calibri"/>
              </a:rPr>
              <a:t/>
            </a:fld>
            <a:endParaRPr lang="en-IN" sz="900" b="0" strike="noStrike" spc="-1">
              <a:latin typeface="Arial"/>
            </a:endParaRPr>
          </a:p>
        </p:txBody>
      </p:sp>
      <p:sp>
        <p:nvSpPr>
          <p:cNvPr id="5" name="CustomShape 2" hidden="0"/>
          <p:cNvSpPr/>
          <p:nvPr isPhoto="0" userDrawn="0"/>
        </p:nvSpPr>
        <p:spPr bwMode="auto">
          <a:xfrm>
            <a:off x="2453040" y="665640"/>
            <a:ext cx="5886360" cy="686160"/>
          </a:xfrm>
          <a:prstGeom prst="rect">
            <a:avLst/>
          </a:prstGeom>
          <a:noFill/>
          <a:ln>
            <a:noFill/>
          </a:ln>
        </p:spPr>
        <p:style>
          <a:lnRef idx="0"/>
          <a:fillRef idx="0"/>
          <a:effectRef idx="0"/>
          <a:fontRef idx="minor"/>
        </p:style>
        <p:txBody>
          <a:bodyPr lIns="90000" tIns="91440" rIns="90000" bIns="91440">
            <a:noAutofit/>
          </a:bodyPr>
          <a:p>
            <a:pPr>
              <a:lnSpc>
                <a:spcPct val="100000"/>
              </a:lnSpc>
              <a:tabLst>
                <a:tab pos="0" algn="l"/>
              </a:tabLst>
              <a:defRPr/>
            </a:pPr>
            <a:r>
              <a:rPr lang="en-US" sz="2600" b="1" strike="noStrike" spc="-1">
                <a:solidFill>
                  <a:srgbClr val="000000"/>
                </a:solidFill>
                <a:latin typeface="Times New Roman"/>
                <a:ea typeface="Times New Roman"/>
              </a:rPr>
              <a:t>PROBLEM DESCRIPTION</a:t>
            </a:r>
            <a:endParaRPr lang="en-IN" sz="2600" b="0" strike="noStrike" spc="-1">
              <a:latin typeface="Arial"/>
            </a:endParaRPr>
          </a:p>
        </p:txBody>
      </p:sp>
      <p:sp>
        <p:nvSpPr>
          <p:cNvPr id="6" name="CustomShape 3" hidden="0"/>
          <p:cNvSpPr/>
          <p:nvPr isPhoto="0" userDrawn="0"/>
        </p:nvSpPr>
        <p:spPr bwMode="auto">
          <a:xfrm>
            <a:off x="0" y="1032120"/>
            <a:ext cx="8777160" cy="2999160"/>
          </a:xfrm>
          <a:prstGeom prst="rect">
            <a:avLst/>
          </a:prstGeom>
          <a:noFill/>
          <a:ln>
            <a:noFill/>
          </a:ln>
        </p:spPr>
        <p:style>
          <a:lnRef idx="0"/>
          <a:fillRef idx="0"/>
          <a:effectRef idx="0"/>
          <a:fontRef idx="minor"/>
        </p:style>
        <p:txBody>
          <a:bodyPr lIns="90000" tIns="91440" rIns="90000" bIns="91440">
            <a:noAutofit/>
          </a:bodyPr>
          <a:p>
            <a:pPr algn="just">
              <a:lnSpc>
                <a:spcPct val="150000"/>
              </a:lnSpc>
              <a:defRPr/>
            </a:pPr>
            <a:endParaRPr lang="en-IN" sz="1800" b="0" strike="noStrike" spc="-1">
              <a:latin typeface="Arial"/>
            </a:endParaRPr>
          </a:p>
          <a:p>
            <a:pPr algn="just">
              <a:lnSpc>
                <a:spcPct val="150000"/>
              </a:lnSpc>
              <a:defRPr/>
            </a:pPr>
            <a:r>
              <a:rPr lang="en-IN" sz="2200" b="0" strike="noStrike" spc="-1">
                <a:solidFill>
                  <a:srgbClr val="000000"/>
                </a:solidFill>
                <a:latin typeface="Arial"/>
                <a:ea typeface="Arial"/>
              </a:rPr>
              <a:t>The algorithm was separated into three major sections: pre-processing, watershed and post processing.</a:t>
            </a:r>
            <a:endParaRPr lang="en-IN" sz="2200" b="0" strike="noStrike" spc="-1">
              <a:latin typeface="Arial"/>
            </a:endParaRPr>
          </a:p>
          <a:p>
            <a:pPr algn="just">
              <a:lnSpc>
                <a:spcPct val="150000"/>
              </a:lnSpc>
              <a:defRPr/>
            </a:pPr>
            <a:r>
              <a:rPr lang="en-IN" sz="2200" b="0" strike="noStrike" spc="-1">
                <a:solidFill>
                  <a:srgbClr val="000000"/>
                </a:solidFill>
                <a:latin typeface="Arial"/>
                <a:ea typeface="Arial"/>
              </a:rPr>
              <a:t> </a:t>
            </a:r>
            <a:r>
              <a:rPr lang="en-IN" sz="2200" b="0" strike="noStrike" spc="-1">
                <a:solidFill>
                  <a:srgbClr val="000000"/>
                </a:solidFill>
                <a:latin typeface="Arial"/>
                <a:ea typeface="Arial"/>
              </a:rPr>
              <a:t>During pre-processing, the MRI is subjected to median filtering for meaningful segmentation and applied with dyes so that the cells can be diiferentiated with the nuclei.</a:t>
            </a:r>
            <a:endParaRPr lang="en-IN" sz="2200" b="0" strike="noStrike" spc="-1">
              <a:latin typeface="Arial"/>
            </a:endParaRPr>
          </a:p>
          <a:p>
            <a:pPr algn="just">
              <a:lnSpc>
                <a:spcPct val="150000"/>
              </a:lnSpc>
              <a:defRPr/>
            </a:pPr>
            <a:r>
              <a:rPr lang="en-IN" sz="2200" b="0" strike="noStrike" spc="-1">
                <a:solidFill>
                  <a:srgbClr val="000000"/>
                </a:solidFill>
                <a:latin typeface="Arial"/>
                <a:ea typeface="Arial"/>
              </a:rPr>
              <a:t>         </a:t>
            </a:r>
            <a:r>
              <a:rPr lang="en-IN" sz="2200" b="0" strike="noStrike" spc="-1">
                <a:solidFill>
                  <a:srgbClr val="000000"/>
                </a:solidFill>
                <a:latin typeface="Arial"/>
                <a:ea typeface="Arial"/>
              </a:rPr>
              <a:t>This is followed by image rotation for the orientation and identification of the affected muscles.</a:t>
            </a:r>
            <a:endParaRPr lang="en-IN" sz="2200" b="0" strike="noStrike" spc="-1">
              <a:latin typeface="Arial"/>
            </a:endParaRPr>
          </a:p>
          <a:p>
            <a:pPr algn="just">
              <a:lnSpc>
                <a:spcPct val="150000"/>
              </a:lnSpc>
              <a:defRPr/>
            </a:pPr>
            <a:r>
              <a:rPr lang="en-IN" sz="2200" b="0" strike="noStrike" spc="-1">
                <a:solidFill>
                  <a:srgbClr val="000000"/>
                </a:solidFill>
                <a:latin typeface="Arial"/>
                <a:ea typeface="Arial"/>
              </a:rPr>
              <a:t>The image shows that the cell wall is green and the nuclei is blue as they have been dyed with DAPI to make segmentation easier as one only needs to extract the Blue Channel from RGB(THRESOLDING</a:t>
            </a:r>
            <a:endParaRPr lang="en-IN" sz="2200" b="0" strike="noStrike" spc="-1">
              <a:latin typeface="Arial"/>
            </a:endParaRPr>
          </a:p>
          <a:p>
            <a:pPr algn="just">
              <a:lnSpc>
                <a:spcPct val="150000"/>
              </a:lnSpc>
              <a:defRPr/>
            </a:pPr>
            <a:endParaRPr lang="en-IN" sz="2200" b="0" strike="noStrike" spc="-1">
              <a:latin typeface="Arial"/>
            </a:endParaRPr>
          </a:p>
          <a:p>
            <a:pPr algn="just">
              <a:lnSpc>
                <a:spcPct val="150000"/>
              </a:lnSpc>
              <a:defRPr/>
            </a:pPr>
            <a:r>
              <a:rPr lang="en-IN" sz="1800" b="0" strike="noStrike" spc="-1">
                <a:solidFill>
                  <a:srgbClr val="000000"/>
                </a:solidFill>
                <a:latin typeface="Arial"/>
                <a:ea typeface="Arial"/>
              </a:rPr>
              <a:t> </a:t>
            </a:r>
            <a:endParaRPr lang="en-IN" sz="1800" b="0" strike="noStrike" spc="-1">
              <a:latin typeface="Arial"/>
            </a:endParaRPr>
          </a:p>
          <a:p>
            <a:pPr algn="just">
              <a:lnSpc>
                <a:spcPct val="150000"/>
              </a:lnSpc>
              <a:defRPr/>
            </a:pPr>
            <a:endParaRPr lang="en-IN"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6458039" y="6356520"/>
            <a:ext cx="2056680" cy="364320"/>
          </a:xfrm>
          <a:prstGeom prst="rect">
            <a:avLst/>
          </a:prstGeom>
          <a:noFill/>
          <a:ln>
            <a:noFill/>
          </a:ln>
        </p:spPr>
        <p:style>
          <a:lnRef idx="0"/>
          <a:fillRef idx="0"/>
          <a:effectRef idx="0"/>
          <a:fontRef idx="minor"/>
        </p:style>
        <p:txBody>
          <a:bodyPr lIns="90000" tIns="45000" rIns="90000" bIns="45000" anchor="ctr">
            <a:noAutofit/>
          </a:bodyPr>
          <a:p>
            <a:pPr algn="r">
              <a:lnSpc>
                <a:spcPct val="100000"/>
              </a:lnSpc>
              <a:tabLst>
                <a:tab pos="0" algn="l"/>
              </a:tabLst>
              <a:defRPr/>
            </a:pPr>
            <a:fld id="{4164E93A-1733-495B-A212-1CEBC6F8FFEC}" type="slidenum">
              <a:rPr lang="en-IN" sz="900" b="0" strike="noStrike" spc="-1">
                <a:solidFill>
                  <a:srgbClr val="888888"/>
                </a:solidFill>
                <a:latin typeface="Times New Roman"/>
                <a:ea typeface="Calibri"/>
              </a:rPr>
              <a:t/>
            </a:fld>
            <a:endParaRPr lang="en-IN" sz="900" b="0" strike="noStrike" spc="-1">
              <a:latin typeface="Arial"/>
            </a:endParaRPr>
          </a:p>
        </p:txBody>
      </p:sp>
      <p:sp>
        <p:nvSpPr>
          <p:cNvPr id="5" name="CustomShape 2" hidden="0"/>
          <p:cNvSpPr/>
          <p:nvPr isPhoto="0" userDrawn="0"/>
        </p:nvSpPr>
        <p:spPr bwMode="auto">
          <a:xfrm>
            <a:off x="239040" y="787680"/>
            <a:ext cx="8693820" cy="4296276"/>
          </a:xfrm>
          <a:prstGeom prst="rect">
            <a:avLst/>
          </a:prstGeom>
          <a:noFill/>
          <a:ln>
            <a:noFill/>
          </a:ln>
        </p:spPr>
        <p:style>
          <a:lnRef idx="0"/>
          <a:fillRef idx="0"/>
          <a:effectRef idx="0"/>
          <a:fontRef idx="minor"/>
        </p:style>
        <p:txBody>
          <a:bodyPr lIns="90000" tIns="45000" rIns="90000" bIns="45000">
            <a:spAutoFit/>
          </a:bodyPr>
          <a:p>
            <a:pPr>
              <a:lnSpc>
                <a:spcPct val="100000"/>
              </a:lnSpc>
              <a:defRPr/>
            </a:pPr>
            <a:endParaRPr lang="en-IN" sz="1800" b="0" strike="noStrike" spc="-1">
              <a:latin typeface="Arial"/>
            </a:endParaRPr>
          </a:p>
          <a:p>
            <a:pPr algn="just">
              <a:lnSpc>
                <a:spcPct val="150000"/>
              </a:lnSpc>
              <a:defRPr/>
            </a:pPr>
            <a:endParaRPr lang="en-IN" sz="1800" b="0" strike="noStrike" spc="-1">
              <a:latin typeface="Arial"/>
            </a:endParaRPr>
          </a:p>
          <a:p>
            <a:pPr algn="just">
              <a:lnSpc>
                <a:spcPct val="150000"/>
              </a:lnSpc>
              <a:defRPr/>
            </a:pPr>
            <a:endParaRPr lang="en-IN" sz="2200" b="0" strike="noStrike" spc="-1">
              <a:latin typeface="Arial"/>
            </a:endParaRPr>
          </a:p>
          <a:p>
            <a:pPr algn="just">
              <a:lnSpc>
                <a:spcPct val="150000"/>
              </a:lnSpc>
              <a:defRPr/>
            </a:pPr>
            <a:r>
              <a:rPr lang="en-IN" sz="2200" b="0" strike="noStrike" spc="-1">
                <a:solidFill>
                  <a:srgbClr val="000000"/>
                </a:solidFill>
                <a:latin typeface="Arial"/>
                <a:ea typeface="Arial"/>
              </a:rPr>
              <a:t>After this we have to dialate the image to 10 times to make a clear difference between the black background and the cell margins.</a:t>
            </a:r>
            <a:endParaRPr lang="en-IN" sz="2200" b="0" strike="noStrike" spc="-1">
              <a:latin typeface="Arial"/>
            </a:endParaRPr>
          </a:p>
          <a:p>
            <a:pPr algn="just">
              <a:lnSpc>
                <a:spcPct val="150000"/>
              </a:lnSpc>
              <a:defRPr/>
            </a:pPr>
            <a:r>
              <a:rPr lang="en-IN" sz="2200" b="0" strike="noStrike" spc="-1">
                <a:solidFill>
                  <a:srgbClr val="000000"/>
                </a:solidFill>
                <a:latin typeface="Arial"/>
                <a:ea typeface="Arial"/>
              </a:rPr>
              <a:t>In the watershed section, a filter is applied to approximate a gradient map of the image. </a:t>
            </a:r>
            <a:endParaRPr lang="en-IN" sz="2200" b="0" strike="noStrike" spc="-1">
              <a:latin typeface="Arial"/>
            </a:endParaRPr>
          </a:p>
          <a:p>
            <a:pPr>
              <a:lnSpc>
                <a:spcPct val="100000"/>
              </a:lnSpc>
              <a:defRPr/>
            </a:pPr>
            <a:r>
              <a:rPr lang="en-IN" sz="2200" b="0" strike="noStrike" spc="-1">
                <a:solidFill>
                  <a:srgbClr val="000000"/>
                </a:solidFill>
                <a:latin typeface="Arial"/>
                <a:ea typeface="Arial"/>
              </a:rPr>
              <a:t>Post-processing section means after applying the watershed </a:t>
            </a:r>
            <a:endParaRPr lang="en-IN" sz="2200" b="0" strike="noStrike" spc="-1">
              <a:latin typeface="Arial"/>
            </a:endParaRPr>
          </a:p>
          <a:p>
            <a:pPr>
              <a:lnSpc>
                <a:spcPct val="100000"/>
              </a:lnSpc>
              <a:defRPr/>
            </a:pPr>
            <a:r>
              <a:rPr lang="en-IN" sz="2200" b="0" strike="noStrike" spc="-1">
                <a:solidFill>
                  <a:srgbClr val="000000"/>
                </a:solidFill>
                <a:latin typeface="Arial"/>
                <a:ea typeface="Arial"/>
              </a:rPr>
              <a:t>algorithm we need to mask the original image with the constraints  and recombine the image. </a:t>
            </a:r>
            <a:endParaRPr lang="en-IN" sz="2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ONLYOFFICE/6.0.2.10</Application>
  <DocSecurity>0</DocSecurity>
  <PresentationFormat/>
  <Paragraphs>0</Paragraphs>
  <Slides>20</Slides>
  <Notes>20</Notes>
  <HiddenSlides>0</HiddenSlides>
  <MMClips>2</MMClips>
  <ScaleCrop>0</ScaleCrop>
  <HeadingPairs>
    <vt:vector size="4" baseType="variant">
      <vt:variant>
        <vt:lpstr>Theme</vt:lpstr>
      </vt:variant>
      <vt:variant>
        <vt:i4>3</vt:i4>
      </vt:variant>
      <vt:variant>
        <vt:lpstr>Slide Titles</vt:lpstr>
      </vt:variant>
      <vt:variant>
        <vt:i4>20</vt:i4>
      </vt:variant>
    </vt:vector>
  </HeadingPairs>
  <TitlesOfParts>
    <vt:vector size="23" baseType="lpstr">
      <vt:lpstr>Theme 1</vt:lpstr>
      <vt:lpstr>Theme 2</vt:lpstr>
      <vt:lpstr>Theme 3</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maha</dc:creator>
  <cp:keywords/>
  <dc:description/>
  <dc:identifier/>
  <dc:language>en-IN</dc:language>
  <cp:lastModifiedBy/>
  <cp:revision>52</cp:revision>
  <dcterms:modified xsi:type="dcterms:W3CDTF">2020-12-04T06:37:51Z</dcterms:modified>
  <cp:category/>
  <cp:contentStatus/>
  <cp:version/>
</cp:coreProperties>
</file>