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DA WOOBIE SAINT AUBIN DESTIN" userId="babd3036ab775519" providerId="LiveId" clId="{A46EB1ED-86A3-44BB-B81C-100530A4543E}"/>
    <pc:docChg chg="modSld">
      <pc:chgData name="BIANDA WOOBIE SAINT AUBIN DESTIN" userId="babd3036ab775519" providerId="LiveId" clId="{A46EB1ED-86A3-44BB-B81C-100530A4543E}" dt="2021-11-11T16:40:36.080" v="1" actId="1076"/>
      <pc:docMkLst>
        <pc:docMk/>
      </pc:docMkLst>
      <pc:sldChg chg="modSp mod">
        <pc:chgData name="BIANDA WOOBIE SAINT AUBIN DESTIN" userId="babd3036ab775519" providerId="LiveId" clId="{A46EB1ED-86A3-44BB-B81C-100530A4543E}" dt="2021-11-11T16:40:36.080" v="1" actId="1076"/>
        <pc:sldMkLst>
          <pc:docMk/>
          <pc:sldMk cId="2157510418" sldId="256"/>
        </pc:sldMkLst>
        <pc:spChg chg="mod">
          <ac:chgData name="BIANDA WOOBIE SAINT AUBIN DESTIN" userId="babd3036ab775519" providerId="LiveId" clId="{A46EB1ED-86A3-44BB-B81C-100530A4543E}" dt="2021-11-11T16:33:37.779" v="0" actId="1076"/>
          <ac:spMkLst>
            <pc:docMk/>
            <pc:sldMk cId="2157510418" sldId="256"/>
            <ac:spMk id="4" creationId="{FFEC0B0F-5F11-466E-B46F-E8C6382EA9D3}"/>
          </ac:spMkLst>
        </pc:spChg>
        <pc:picChg chg="mod">
          <ac:chgData name="BIANDA WOOBIE SAINT AUBIN DESTIN" userId="babd3036ab775519" providerId="LiveId" clId="{A46EB1ED-86A3-44BB-B81C-100530A4543E}" dt="2021-11-11T16:40:36.080" v="1" actId="1076"/>
          <ac:picMkLst>
            <pc:docMk/>
            <pc:sldMk cId="2157510418" sldId="256"/>
            <ac:picMk id="7" creationId="{F2A587BD-6F7A-4BA5-AAFC-6F9E59F7C3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E133-EE51-4620-BF61-A27CC46DE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245" y="1122270"/>
            <a:ext cx="9448800" cy="1825096"/>
          </a:xfrm>
        </p:spPr>
        <p:txBody>
          <a:bodyPr/>
          <a:lstStyle/>
          <a:p>
            <a:r>
              <a:rPr lang="pt-BR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PROJETO 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019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Integrantes do grupo: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			1.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Bianda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Woobie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Saint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Aubin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Destin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			2. Virginia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Jannalyth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Zapata La Rosa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EC0B0F-5F11-466E-B46F-E8C6382EA9D3}"/>
              </a:ext>
            </a:extLst>
          </p:cNvPr>
          <p:cNvSpPr/>
          <p:nvPr/>
        </p:nvSpPr>
        <p:spPr>
          <a:xfrm>
            <a:off x="1548882" y="2747866"/>
            <a:ext cx="7623110" cy="681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Professores: </a:t>
            </a:r>
          </a:p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								Tiago Amaro e Lucas Eid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278AC4-51D7-427D-9DD5-96BCE0170628}"/>
              </a:ext>
            </a:extLst>
          </p:cNvPr>
          <p:cNvSpPr/>
          <p:nvPr/>
        </p:nvSpPr>
        <p:spPr>
          <a:xfrm>
            <a:off x="2892491" y="4833258"/>
            <a:ext cx="2677886" cy="774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Turma 13 TOTI - NEON</a:t>
            </a:r>
          </a:p>
        </p:txBody>
      </p:sp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F2A587BD-6F7A-4BA5-AAFC-6F9E59F7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49550"/>
            <a:ext cx="1864956" cy="895179"/>
          </a:xfrm>
          <a:prstGeom prst="rect">
            <a:avLst/>
          </a:prstGeom>
        </p:spPr>
      </p:pic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7905C5D8-DC23-40F0-A8F7-1542AC9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//7 - Contando quantos filmes foram lançados em 2001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//8 - Selecionando apenas o elenco numa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distinct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'elenco'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//9 - Selecionando os filmes lançados em 2001, apresentando seu nome e diretor apenas, em ordem decrescente, limitando a dois resultados ---PENDENTE---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//10 - Criando uma index usando o ano como referência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createIndex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//11 - Somando os prêmios de todos os filmes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aggregate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$sum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{</a:t>
            </a:r>
          </a:p>
          <a:p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"Total de prêmios"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//12 - Na coleção `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sample_mflix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do Mongo Atlas DB, criar uma consulta que retorne os filmes com os seus comentários utilizando o estágio de agrupamento (e.g.: `$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pt-B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`)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sample_mflix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aggregate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localField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movie_id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foreignField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as: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236" y="2174033"/>
            <a:ext cx="6195528" cy="2043404"/>
          </a:xfrm>
        </p:spPr>
        <p:txBody>
          <a:bodyPr>
            <a:noAutofit/>
          </a:bodyPr>
          <a:lstStyle/>
          <a:p>
            <a:pPr algn="ctr"/>
            <a:r>
              <a:rPr lang="pt-BR" sz="5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MUITO OBRIGADA!!!</a:t>
            </a:r>
            <a:endParaRPr lang="pt-BR" sz="50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E133-EE51-4620-BF61-A27CC46DE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cap="none" dirty="0">
                <a:solidFill>
                  <a:schemeClr val="accent2">
                    <a:lumMod val="75000"/>
                  </a:schemeClr>
                </a:solidFill>
              </a:rPr>
              <a:t>Nos slides a seguir, estaremos solucionando os exercícios propostos pelo professor Tiago Amaro.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6EFDAF-43EA-4ACC-83A4-80B6AFA7C2F0}"/>
              </a:ext>
            </a:extLst>
          </p:cNvPr>
          <p:cNvSpPr/>
          <p:nvPr/>
        </p:nvSpPr>
        <p:spPr>
          <a:xfrm>
            <a:off x="2052734" y="1259633"/>
            <a:ext cx="7417836" cy="540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APRESENTAÇÃO</a:t>
            </a:r>
            <a:r>
              <a:rPr lang="pt-BR" sz="3000" dirty="0"/>
              <a:t> </a:t>
            </a:r>
            <a:r>
              <a:rPr lang="pt-B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 PROJETO</a:t>
            </a:r>
            <a:endParaRPr lang="pt-BR" sz="3000" dirty="0"/>
          </a:p>
        </p:txBody>
      </p:sp>
      <p:pic>
        <p:nvPicPr>
          <p:cNvPr id="5" name="Imagem 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7827239-6CEE-48DF-857B-AD4E9BC4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6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C6366B37-CDBA-4A2B-B17D-7011330F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6B08809-F499-4C50-B463-AB1C7F50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0739B02B-A4C1-43BE-B58D-B70F00E9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B7EA49-70AD-4E63-A766-D5F485C28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471" y="121309"/>
            <a:ext cx="6056894" cy="65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2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115F196-8FB2-49D7-A9AC-2BDFD150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A43D1B0-91F8-4797-9877-7E3F1DC7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62ACA4-8F62-4EF4-ACB4-184326290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565" y="678427"/>
            <a:ext cx="7112870" cy="49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297858"/>
            <a:ext cx="9927772" cy="4243674"/>
          </a:xfrm>
        </p:spPr>
        <p:txBody>
          <a:bodyPr>
            <a:normAutofit fontScale="25000" lnSpcReduction="20000"/>
          </a:bodyPr>
          <a:lstStyle/>
          <a:p>
            <a:r>
              <a:rPr lang="pt-BR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//1 - Criando uma coleção chamada Filmes com documentos como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//Nome, Diretor, Elenco, Ano, Prêmios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documentos</a:t>
            </a:r>
            <a:endParaRPr lang="pt-BR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"Duna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"Denis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Villeuneve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Timothée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Chalamet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"Rebecca Ferguson"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Zendaya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"Central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Brasil"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"Walter Salles"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"Fernanda Montenegro"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"Vinicius de Oliveira"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"1998"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"Cidade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dos Sonhos"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"David Lynch"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"Naomi Watts"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"Laura Elena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Harring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"King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Kong"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Jackson"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"Naomi Watts"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 Black"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"Adrien Brody"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"2005"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"Bela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Vinganca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Emerald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Fennel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"Carey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Mulligan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Burnham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"2020"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"SDA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 Sociedade do Anel"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Jackson"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"Elijah Wood"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"Ian McKellen"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 Tyler"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"Shrek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"Andrew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Adamson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Vicky Jenson"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"Mike Myers"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"Eddie Murphy"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"Cameron Diaz"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"Cidade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Deus"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"Fernando Meirelles, Kátia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Luind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"Alexandre Rodrigues"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"Leandro Firmino da Hora"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"2002"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b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Panico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"Wes </a:t>
            </a:r>
            <a:r>
              <a:rPr lang="pt-BR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Craven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"Neve Campbell"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"Courtney Cox"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"David Arquette"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"1996"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premios</a:t>
            </a:r>
            <a:r>
              <a:rPr lang="pt-BR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 </a:t>
            </a:r>
          </a:p>
          <a:p>
            <a:r>
              <a:rPr lang="pt-BR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dirty="0"/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FE55509F-C6B0-4EAA-A612-5A9FB6EB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EB2288A-EAD6-4465-8843-6FA8EBDB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268963"/>
            <a:ext cx="9448800" cy="4049486"/>
          </a:xfrm>
        </p:spPr>
        <p:txBody>
          <a:bodyPr>
            <a:normAutofit fontScale="47500" lnSpcReduction="20000"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//2 - Buscando filmes lançados entre 1997 e 2004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$gte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"1997"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$lte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"2004"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//3 - Buscando filmes de 2001 ou que comecem com a letra D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'ano'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pt-B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D/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E10CBF14-9AE7-4D67-A0CC-3F326DD9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9901FEE-59E4-4625-9578-055A94C7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6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//4 - Buscando filmes lançados dirigidos pelo Peter Jackson ou pelo Walter Salles usando $in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diretor: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"Peter Jackson"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"Walter Salles"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//5 - Buscando filmes lançados entre 2002 e 2021 e que contenham as atrizes Naomi Watts ou Carey </a:t>
            </a:r>
            <a:r>
              <a:rPr lang="pt-BR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Mulligan</a:t>
            </a:r>
            <a:r>
              <a:rPr lang="pt-B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{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$gte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"2002"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$lte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]},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pt-B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endParaRPr lang="pt-B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"Naomi 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Watts"</a:t>
            </a:r>
            <a:r>
              <a:rPr lang="pt-BR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"Carey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Mulligan</a:t>
            </a:r>
            <a:r>
              <a:rPr lang="pt-B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r>
              <a:rPr lang="pt-B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69B1E-3228-4448-91D9-7062DD13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1399592"/>
            <a:ext cx="9084906" cy="3825551"/>
          </a:xfrm>
        </p:spPr>
        <p:txBody>
          <a:bodyPr>
            <a:noAutofit/>
          </a:bodyPr>
          <a:lstStyle/>
          <a:p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//Também podemos usar o código abaixo:</a:t>
            </a:r>
            <a:endParaRPr lang="pt-B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{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"2002"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lte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 ]},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"Naomi Watts"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elenco: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"Carey 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Mulligan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}}]} 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]})</a:t>
            </a:r>
          </a:p>
          <a:p>
            <a:b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//6 - Buscando todos os filmes que não sejam entre 2001 e 2005</a:t>
            </a:r>
            <a:endParaRPr lang="pt-B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ano: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$ne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$gte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"2001"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$lte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"2005"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122E4D7-43A4-4D8D-ACBD-4EC8DB1D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" y="96203"/>
            <a:ext cx="1864956" cy="895179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EFF4598-6DD7-4E67-B3A8-2870E683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" y="5541531"/>
            <a:ext cx="1854460" cy="12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9929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512</TotalTime>
  <Words>979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</vt:lpstr>
      <vt:lpstr>Trilha de Vapor</vt:lpstr>
      <vt:lpstr>PROJETO MONGODB</vt:lpstr>
      <vt:lpstr>Nos slides a seguir, estaremos solucionando os exercícios propostos pelo professor Tiago Amaro.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MONGODB</dc:title>
  <dc:creator>BIANDA WOOBIE SAINT AUBIN DESTIN</dc:creator>
  <cp:lastModifiedBy>BIANDA WOOBIE SAINT AUBIN DESTIN</cp:lastModifiedBy>
  <cp:revision>4</cp:revision>
  <dcterms:created xsi:type="dcterms:W3CDTF">2021-11-04T19:24:10Z</dcterms:created>
  <dcterms:modified xsi:type="dcterms:W3CDTF">2021-11-11T16:41:06Z</dcterms:modified>
</cp:coreProperties>
</file>