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44FB-890B-9644-8C06-6F6EFCA5B439}" type="datetimeFigureOut">
              <a:rPr lang="en-US" smtClean="0"/>
              <a:t>26-10-13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A4F80-8E57-754A-98F8-A50DBA2E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websites </a:t>
            </a:r>
            <a:r>
              <a:rPr lang="en-US" dirty="0" err="1" smtClean="0"/>
              <a:t>doorzocht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</a:t>
            </a:r>
            <a:r>
              <a:rPr lang="en-US" baseline="0" dirty="0" smtClean="0"/>
              <a:t> data, tools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ctgb</a:t>
            </a:r>
            <a:r>
              <a:rPr lang="en-US" baseline="0" dirty="0" smtClean="0"/>
              <a:t>-site 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scrapen</a:t>
            </a:r>
            <a:endParaRPr lang="en-US" baseline="0" dirty="0" smtClean="0"/>
          </a:p>
          <a:p>
            <a:r>
              <a:rPr lang="en-US" baseline="0" dirty="0" smtClean="0"/>
              <a:t>2</a:t>
            </a:r>
          </a:p>
          <a:p>
            <a:r>
              <a:rPr lang="en-US" baseline="0" dirty="0" smtClean="0"/>
              <a:t>3 </a:t>
            </a:r>
            <a:r>
              <a:rPr lang="en-US" baseline="0" dirty="0" err="1" smtClean="0"/>
              <a:t>Xcode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A4F80-8E57-754A-98F8-A50DBA2E20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26, 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3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microsoft.com/office/2007/relationships/hdphoto" Target="../media/hdphoto2.wdp"/><Relationship Id="rId9" Type="http://schemas.openxmlformats.org/officeDocument/2006/relationships/image" Target="../media/image8.jpeg"/><Relationship Id="rId10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1.jpeg"/><Relationship Id="rId4" Type="http://schemas.microsoft.com/office/2007/relationships/hdphoto" Target="../media/hdphoto5.wdp"/><Relationship Id="rId5" Type="http://schemas.openxmlformats.org/officeDocument/2006/relationships/image" Target="../media/image12.jpeg"/><Relationship Id="rId6" Type="http://schemas.microsoft.com/office/2007/relationships/hdphoto" Target="../media/hdphoto6.wdp"/><Relationship Id="rId7" Type="http://schemas.openxmlformats.org/officeDocument/2006/relationships/image" Target="../media/image6.jpeg"/><Relationship Id="rId8" Type="http://schemas.openxmlformats.org/officeDocument/2006/relationships/image" Target="../media/image13.jpeg"/><Relationship Id="rId9" Type="http://schemas.microsoft.com/office/2007/relationships/hdphoto" Target="../media/hdphoto7.wdp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8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24969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/>
              <a:t>Pesti</a:t>
            </a:r>
            <a:r>
              <a:rPr lang="en-US" sz="4400" dirty="0" smtClean="0"/>
              <a:t>-leaks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0" y="4421080"/>
            <a:ext cx="3587749" cy="1260629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Gewasbeschermingsmiddelen</a:t>
            </a:r>
            <a:endParaRPr lang="en-US" dirty="0" smtClean="0"/>
          </a:p>
          <a:p>
            <a:pPr algn="ctr"/>
            <a:r>
              <a:rPr lang="en-US" dirty="0" err="1" smtClean="0"/>
              <a:t>toegankelijk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66840"/>
            <a:ext cx="1752600" cy="2540000"/>
          </a:xfrm>
          <a:prstGeom prst="rect">
            <a:avLst/>
          </a:prstGeom>
        </p:spPr>
      </p:pic>
      <p:pic>
        <p:nvPicPr>
          <p:cNvPr id="7" name="Afbeelding 9" descr="Aardappel_Parel_Phytophthora-wikipedia.jpg"/>
          <p:cNvPicPr>
            <a:picLocks noChangeAspect="1"/>
          </p:cNvPicPr>
          <p:nvPr/>
        </p:nvPicPr>
        <p:blipFill>
          <a:blip r:embed="rId3">
            <a:alphaModFix amt="6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675" y="0"/>
            <a:ext cx="3122352" cy="231273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370886" y="2494252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POLDERHACK</a:t>
            </a:r>
          </a:p>
        </p:txBody>
      </p:sp>
    </p:spTree>
    <p:extLst>
      <p:ext uri="{BB962C8B-B14F-4D97-AF65-F5344CB8AC3E}">
        <p14:creationId xmlns:p14="http://schemas.microsoft.com/office/powerpoint/2010/main" val="406362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48" y="706832"/>
            <a:ext cx="7024744" cy="1143000"/>
          </a:xfrm>
        </p:spPr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endParaRPr lang="en-US" dirty="0"/>
          </a:p>
        </p:txBody>
      </p:sp>
      <p:pic>
        <p:nvPicPr>
          <p:cNvPr id="5" name="Content Placeholder 4" descr="akke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348" y="1989452"/>
            <a:ext cx="1843200" cy="1419505"/>
          </a:xfrm>
        </p:spPr>
      </p:pic>
      <p:pic>
        <p:nvPicPr>
          <p:cNvPr id="6" name="Afbeelding 11" descr="DSC_0071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9066"/>
          <a:stretch/>
        </p:blipFill>
        <p:spPr>
          <a:xfrm>
            <a:off x="4545275" y="3972365"/>
            <a:ext cx="1761481" cy="219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027" y="0"/>
            <a:ext cx="950095" cy="1376949"/>
          </a:xfrm>
          <a:prstGeom prst="rect">
            <a:avLst/>
          </a:prstGeom>
        </p:spPr>
      </p:pic>
      <p:pic>
        <p:nvPicPr>
          <p:cNvPr id="12" name="Tijdelijke aanduiding voor inhoud 5" descr="CLMGewasbescherming - 22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24"/>
          <a:stretch/>
        </p:blipFill>
        <p:spPr>
          <a:xfrm>
            <a:off x="6221832" y="1976084"/>
            <a:ext cx="2452580" cy="1819948"/>
          </a:xfrm>
          <a:prstGeom prst="rect">
            <a:avLst/>
          </a:prstGeom>
        </p:spPr>
      </p:pic>
      <p:pic>
        <p:nvPicPr>
          <p:cNvPr id="9" name="Picture 8" descr="foto2.JP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229137" y="2212015"/>
            <a:ext cx="2188521" cy="1716660"/>
          </a:xfrm>
          <a:prstGeom prst="rect">
            <a:avLst/>
          </a:prstGeom>
        </p:spPr>
      </p:pic>
      <p:pic>
        <p:nvPicPr>
          <p:cNvPr id="10" name="Picture 9" descr="foto3.JP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787093" y="3552603"/>
            <a:ext cx="3836464" cy="2877349"/>
          </a:xfrm>
          <a:prstGeom prst="rect">
            <a:avLst/>
          </a:prstGeom>
        </p:spPr>
      </p:pic>
      <p:pic>
        <p:nvPicPr>
          <p:cNvPr id="13" name="Afbeelding 5" descr="Schermafbeelding 2013-10-23 om 10.20.3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068" y="4859741"/>
            <a:ext cx="1292116" cy="1621520"/>
          </a:xfrm>
          <a:prstGeom prst="rect">
            <a:avLst/>
          </a:prstGeom>
        </p:spPr>
      </p:pic>
      <p:pic>
        <p:nvPicPr>
          <p:cNvPr id="11" name="Picture 10" descr="foto1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034162" y="2475452"/>
            <a:ext cx="2844000" cy="18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0162" y="5979037"/>
            <a:ext cx="1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ctgb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32" y="733568"/>
            <a:ext cx="7024744" cy="1143000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pic>
        <p:nvPicPr>
          <p:cNvPr id="4" name="Content Placeholder 4" descr="akker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348" y="1989453"/>
            <a:ext cx="1443939" cy="1112022"/>
          </a:xfrm>
        </p:spPr>
      </p:pic>
      <p:pic>
        <p:nvPicPr>
          <p:cNvPr id="5" name="Picture 4" descr="foto1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8241"/>
          <a:stretch/>
        </p:blipFill>
        <p:spPr>
          <a:xfrm rot="5400000">
            <a:off x="1559533" y="2137038"/>
            <a:ext cx="2593886" cy="1420461"/>
          </a:xfrm>
          <a:prstGeom prst="rect">
            <a:avLst/>
          </a:prstGeom>
        </p:spPr>
      </p:pic>
      <p:pic>
        <p:nvPicPr>
          <p:cNvPr id="6" name="Picture 5" descr="foto4.JP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314123" y="2337869"/>
            <a:ext cx="2787315" cy="2090486"/>
          </a:xfrm>
          <a:prstGeom prst="rect">
            <a:avLst/>
          </a:prstGeom>
        </p:spPr>
      </p:pic>
      <p:pic>
        <p:nvPicPr>
          <p:cNvPr id="8" name="Tijdelijke aanduiding voor inhoud 5" descr="CLMGewasbescherming - 22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24"/>
          <a:stretch/>
        </p:blipFill>
        <p:spPr>
          <a:xfrm>
            <a:off x="5806785" y="1079480"/>
            <a:ext cx="2452580" cy="1819948"/>
          </a:xfrm>
          <a:prstGeom prst="rect">
            <a:avLst/>
          </a:prstGeom>
        </p:spPr>
      </p:pic>
      <p:pic>
        <p:nvPicPr>
          <p:cNvPr id="7" name="Picture 6" descr="foto5.JP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6889" y="2700421"/>
            <a:ext cx="3118184" cy="415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126" y="1390314"/>
            <a:ext cx="904667" cy="135021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101261" y="4736666"/>
            <a:ext cx="930796" cy="962526"/>
          </a:xfrm>
          <a:prstGeom prst="ellipse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effectLst>
            <a:glow rad="101600">
              <a:schemeClr val="accent1">
                <a:lumMod val="40000"/>
                <a:lumOff val="60000"/>
                <a:alpha val="75000"/>
              </a:schemeClr>
            </a:glow>
            <a:outerShdw blurRad="50800" dist="25400" dir="5400000" rotWithShape="0">
              <a:srgbClr val="000000">
                <a:alpha val="2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22865" y="3338328"/>
            <a:ext cx="930796" cy="962526"/>
          </a:xfrm>
          <a:prstGeom prst="ellipse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effectLst>
            <a:glow rad="101600">
              <a:schemeClr val="accent1">
                <a:lumMod val="40000"/>
                <a:lumOff val="60000"/>
                <a:alpha val="75000"/>
              </a:schemeClr>
            </a:glow>
            <a:outerShdw blurRad="50800" dist="25400" dir="5400000" rotWithShape="0">
              <a:srgbClr val="000000">
                <a:alpha val="2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6027" y="0"/>
            <a:ext cx="950095" cy="1376949"/>
          </a:xfrm>
          <a:prstGeom prst="rect">
            <a:avLst/>
          </a:prstGeom>
        </p:spPr>
      </p:pic>
      <p:pic>
        <p:nvPicPr>
          <p:cNvPr id="16" name="Picture 15" descr="iOS%20Simulator%20Screen%20shot%2026%20Oct%202013%2012.57.21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526" y="5085772"/>
            <a:ext cx="1039356" cy="15642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iOS%20Simulator%20Screen%20shot%2026%20Oct%202013%2014.16.38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200" y="5098472"/>
            <a:ext cx="1042831" cy="156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71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to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825635" y="1476775"/>
            <a:ext cx="564563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90" y="595864"/>
            <a:ext cx="7024744" cy="1143000"/>
          </a:xfrm>
        </p:spPr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bereikt</a:t>
            </a:r>
            <a:r>
              <a:rPr lang="en-US" dirty="0" smtClean="0"/>
              <a:t> 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93" y="1828800"/>
            <a:ext cx="4506407" cy="449644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Van 2000 </a:t>
            </a:r>
            <a:r>
              <a:rPr lang="en-US" i="1" dirty="0" smtClean="0"/>
              <a:t> </a:t>
            </a:r>
            <a:r>
              <a:rPr lang="en-US" i="1" dirty="0" err="1" smtClean="0"/>
              <a:t>ongestructureerde</a:t>
            </a:r>
            <a:r>
              <a:rPr lang="en-US" i="1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ord</a:t>
            </a:r>
            <a:r>
              <a:rPr lang="en-US" i="1" dirty="0" smtClean="0"/>
              <a:t>- </a:t>
            </a:r>
            <a:r>
              <a:rPr lang="en-US" dirty="0" err="1" smtClean="0"/>
              <a:t>documenten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 err="1" smtClean="0"/>
              <a:t>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doorzoekbare</a:t>
            </a:r>
            <a:r>
              <a:rPr lang="en-US" dirty="0" smtClean="0"/>
              <a:t> database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Beschikbaar</a:t>
            </a:r>
            <a:r>
              <a:rPr lang="en-US" dirty="0" smtClean="0"/>
              <a:t> </a:t>
            </a:r>
            <a:r>
              <a:rPr lang="en-US" dirty="0" err="1" smtClean="0"/>
              <a:t>gemaakt</a:t>
            </a:r>
            <a:r>
              <a:rPr lang="en-US" dirty="0" smtClean="0"/>
              <a:t> via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bruikbaar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boer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026" y="-8865"/>
            <a:ext cx="950095" cy="13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2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OS%20Simulator%20Screen%20shot%2026%20Oct%202013%2013.56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901" y="1554749"/>
            <a:ext cx="3204634" cy="4806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27" y="0"/>
            <a:ext cx="950095" cy="1376949"/>
          </a:xfrm>
          <a:prstGeom prst="rect">
            <a:avLst/>
          </a:prstGeom>
        </p:spPr>
      </p:pic>
      <p:pic>
        <p:nvPicPr>
          <p:cNvPr id="15" name="Picture 14" descr="iOS%20Simulator%20Screen%20shot%2026%20Oct%202013%2014.16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89" y="1554749"/>
            <a:ext cx="3217333" cy="482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9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smtClean="0"/>
              <a:t>nu </a:t>
            </a:r>
            <a:r>
              <a:rPr lang="en-US" dirty="0" err="1" smtClean="0"/>
              <a:t>verder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92" y="2361304"/>
            <a:ext cx="6777317" cy="3508977"/>
          </a:xfrm>
        </p:spPr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overheid</a:t>
            </a:r>
            <a:r>
              <a:rPr lang="en-US" dirty="0" smtClean="0"/>
              <a:t> </a:t>
            </a:r>
            <a:r>
              <a:rPr lang="en-US" dirty="0" err="1" smtClean="0"/>
              <a:t>pakt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op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de hackers het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h</a:t>
            </a:r>
            <a:r>
              <a:rPr lang="en-US" dirty="0" err="1" smtClean="0"/>
              <a:t>uidige</a:t>
            </a:r>
            <a:r>
              <a:rPr lang="en-US" dirty="0" smtClean="0"/>
              <a:t> </a:t>
            </a:r>
            <a:r>
              <a:rPr lang="en-US" dirty="0" err="1" smtClean="0"/>
              <a:t>aanbieder</a:t>
            </a:r>
            <a:r>
              <a:rPr lang="en-US" dirty="0" smtClean="0"/>
              <a:t> (</a:t>
            </a:r>
            <a:r>
              <a:rPr lang="en-US" dirty="0" err="1" smtClean="0"/>
              <a:t>ctgb</a:t>
            </a:r>
            <a:r>
              <a:rPr lang="en-US" dirty="0" smtClean="0"/>
              <a:t>) </a:t>
            </a:r>
            <a:r>
              <a:rPr lang="en-US" dirty="0" err="1" smtClean="0"/>
              <a:t>adviseren</a:t>
            </a:r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i="1" dirty="0" smtClean="0"/>
              <a:t>Tip</a:t>
            </a:r>
            <a:r>
              <a:rPr lang="en-US" dirty="0" smtClean="0"/>
              <a:t>: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gedeelte</a:t>
            </a:r>
            <a:r>
              <a:rPr lang="en-US" dirty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ontsloten</a:t>
            </a:r>
            <a:r>
              <a:rPr lang="en-US" dirty="0" smtClean="0"/>
              <a:t> is </a:t>
            </a:r>
            <a:r>
              <a:rPr lang="en-US" dirty="0" err="1" smtClean="0"/>
              <a:t>beter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niks</a:t>
            </a:r>
            <a:r>
              <a:rPr lang="en-US" dirty="0" smtClean="0"/>
              <a:t> </a:t>
            </a:r>
            <a:r>
              <a:rPr lang="en-US" dirty="0" err="1" smtClean="0"/>
              <a:t>ontsloten</a:t>
            </a:r>
            <a:r>
              <a:rPr lang="en-US" dirty="0" smtClean="0"/>
              <a:t>. 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27" y="0"/>
            <a:ext cx="950095" cy="1376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243255">
            <a:off x="5393242" y="1617647"/>
            <a:ext cx="3712134" cy="852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614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05449"/>
            <a:ext cx="7024744" cy="1143000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endParaRPr lang="en-US" dirty="0"/>
          </a:p>
        </p:txBody>
      </p:sp>
      <p:pic>
        <p:nvPicPr>
          <p:cNvPr id="4" name="Picture 3" descr="foto5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450" y="2158545"/>
            <a:ext cx="3118184" cy="4157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" y="2035191"/>
            <a:ext cx="3780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Alle</a:t>
            </a:r>
            <a:r>
              <a:rPr lang="en-US" dirty="0"/>
              <a:t> data over </a:t>
            </a:r>
            <a:r>
              <a:rPr lang="en-US" dirty="0" err="1"/>
              <a:t>gewasbeschermingsmiddelen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 smtClean="0"/>
              <a:t>aanbieden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67.000 </a:t>
            </a:r>
            <a:r>
              <a:rPr lang="en-US" dirty="0" err="1" smtClean="0"/>
              <a:t>boeren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efficiënt</a:t>
            </a:r>
            <a:r>
              <a:rPr lang="en-US" dirty="0" smtClean="0"/>
              <a:t>, </a:t>
            </a:r>
            <a:r>
              <a:rPr lang="en-US" dirty="0" err="1" smtClean="0"/>
              <a:t>veilig</a:t>
            </a:r>
            <a:r>
              <a:rPr lang="en-US" dirty="0" smtClean="0"/>
              <a:t> en </a:t>
            </a:r>
            <a:r>
              <a:rPr lang="en-US" dirty="0" err="1" smtClean="0"/>
              <a:t>effectief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van </a:t>
            </a:r>
            <a:r>
              <a:rPr lang="en-US" dirty="0" err="1" smtClean="0"/>
              <a:t>gewasbestrijdingsmiddelen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4316" y="4649116"/>
            <a:ext cx="33189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Ivor </a:t>
            </a:r>
            <a:r>
              <a:rPr lang="en-US" sz="1000" dirty="0" err="1"/>
              <a:t>Bosloper</a:t>
            </a:r>
            <a:endParaRPr lang="en-US" sz="1000" dirty="0"/>
          </a:p>
          <a:p>
            <a:pPr algn="r"/>
            <a:r>
              <a:rPr lang="en-US" sz="1000" dirty="0"/>
              <a:t>André van der </a:t>
            </a:r>
            <a:r>
              <a:rPr lang="en-US" sz="1000" dirty="0" err="1"/>
              <a:t>Heijden</a:t>
            </a:r>
            <a:endParaRPr lang="en-US" sz="1000" dirty="0"/>
          </a:p>
          <a:p>
            <a:pPr algn="r"/>
            <a:r>
              <a:rPr lang="en-US" sz="1000" dirty="0"/>
              <a:t>Joske Houtkamp</a:t>
            </a:r>
          </a:p>
          <a:p>
            <a:pPr algn="r"/>
            <a:r>
              <a:rPr lang="en-US" sz="1000" dirty="0" err="1"/>
              <a:t>Arjan</a:t>
            </a:r>
            <a:r>
              <a:rPr lang="en-US" sz="1000" dirty="0"/>
              <a:t> de Jong</a:t>
            </a:r>
          </a:p>
          <a:p>
            <a:pPr algn="r"/>
            <a:r>
              <a:rPr lang="en-US" sz="1000" dirty="0"/>
              <a:t>Rob </a:t>
            </a:r>
            <a:r>
              <a:rPr lang="en-US" sz="1000" dirty="0" err="1"/>
              <a:t>Knapen</a:t>
            </a:r>
            <a:endParaRPr lang="en-US" sz="1000" dirty="0"/>
          </a:p>
          <a:p>
            <a:pPr algn="r"/>
            <a:r>
              <a:rPr lang="en-US" sz="1000" dirty="0"/>
              <a:t>Marcel van </a:t>
            </a:r>
            <a:r>
              <a:rPr lang="en-US" sz="1000" dirty="0" err="1"/>
              <a:t>Mackelenbergh</a:t>
            </a:r>
            <a:endParaRPr lang="en-US" sz="1000" dirty="0"/>
          </a:p>
          <a:p>
            <a:pPr algn="r"/>
            <a:r>
              <a:rPr lang="en-US" sz="1000" dirty="0"/>
              <a:t>Johnny </a:t>
            </a:r>
            <a:r>
              <a:rPr lang="en-US" sz="1000" dirty="0" err="1"/>
              <a:t>te</a:t>
            </a:r>
            <a:r>
              <a:rPr lang="en-US" sz="1000" dirty="0"/>
              <a:t> Roller</a:t>
            </a:r>
          </a:p>
          <a:p>
            <a:pPr algn="r"/>
            <a:r>
              <a:rPr lang="nl-NL" sz="1000" dirty="0"/>
              <a:t>Jeroen </a:t>
            </a:r>
            <a:r>
              <a:rPr lang="nl-NL" sz="1000" dirty="0" err="1"/>
              <a:t>Verschoore</a:t>
            </a:r>
            <a:endParaRPr lang="nl-NL" sz="1000" dirty="0"/>
          </a:p>
          <a:p>
            <a:pPr algn="r"/>
            <a:r>
              <a:rPr lang="nl-NL" sz="1000" dirty="0" err="1"/>
              <a:t>Anneloes</a:t>
            </a:r>
            <a:r>
              <a:rPr lang="nl-NL" sz="1000" dirty="0"/>
              <a:t> Visser</a:t>
            </a:r>
            <a:endParaRPr lang="en-US" sz="1000" dirty="0"/>
          </a:p>
          <a:p>
            <a:pPr algn="r"/>
            <a:r>
              <a:rPr lang="en-US" sz="1000" dirty="0"/>
              <a:t> </a:t>
            </a:r>
            <a:r>
              <a:rPr lang="en-US" sz="1000" dirty="0" err="1"/>
              <a:t>Wouter</a:t>
            </a:r>
            <a:r>
              <a:rPr lang="en-US" sz="1000" dirty="0"/>
              <a:t> </a:t>
            </a:r>
            <a:r>
              <a:rPr lang="en-US" sz="1000" dirty="0" err="1"/>
              <a:t>Zunneberg</a:t>
            </a:r>
            <a:endParaRPr lang="en-US" sz="10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9128" y="6545316"/>
            <a:ext cx="18965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Foto</a:t>
            </a:r>
            <a:r>
              <a:rPr lang="en-US" sz="800" dirty="0"/>
              <a:t> van http://</a:t>
            </a:r>
            <a:r>
              <a:rPr lang="en-US" sz="800" dirty="0" err="1"/>
              <a:t>www.akkerwijzer.nl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127" y="0"/>
            <a:ext cx="950095" cy="13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472</TotalTime>
  <Words>144</Words>
  <Application>Microsoft Macintosh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Pesti-leaks</vt:lpstr>
      <vt:lpstr>Het probleem</vt:lpstr>
      <vt:lpstr>De oplossing</vt:lpstr>
      <vt:lpstr>Wat hebben we bereikt ?</vt:lpstr>
      <vt:lpstr>PowerPoint Presentation</vt:lpstr>
      <vt:lpstr>Hoe nu verder ?</vt:lpstr>
      <vt:lpstr>Het doel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Pesti-leaks</dc:title>
  <dc:creator>Joske Houtkamp</dc:creator>
  <cp:lastModifiedBy>Joske Houtkamp</cp:lastModifiedBy>
  <cp:revision>28</cp:revision>
  <dcterms:created xsi:type="dcterms:W3CDTF">2013-10-26T08:08:49Z</dcterms:created>
  <dcterms:modified xsi:type="dcterms:W3CDTF">2013-10-26T16:38:40Z</dcterms:modified>
</cp:coreProperties>
</file>