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kYKTrAUnT4dEpHfxRGa5iP7uR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4973303" y="2209800"/>
            <a:ext cx="184731" cy="196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, 표지판이(가) 표시된 사진&#10;&#10;자동 생성된 설명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3525" y="3833813"/>
            <a:ext cx="3025521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535535" y="4595664"/>
            <a:ext cx="10160000" cy="356507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안녕하세요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 기초강의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박범진입니다.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532955" y="9558020"/>
            <a:ext cx="5080000" cy="297815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PART1  |  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인트로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강의 소개 및 Colab 소개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PART2  |  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 기초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파이썬의 기초 문법 알아보기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PART3  |  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사용한 데이터 전처리 방법 알아보기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612955" y="9558020"/>
            <a:ext cx="5080000" cy="225574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PART4  |  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시각화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사용한 데이터 시각화 방법 알아보기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PART5  |   </a:t>
            </a: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 걸음 더 나아가기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사용한 머신러닝/딥러닝 기초 사용법 알아보기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 소개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인트로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8558" y="3329608"/>
            <a:ext cx="11665296" cy="968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1524000" y="1460302"/>
            <a:ext cx="5122590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파이썬의 기초 문법 알아보기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파이썬 기초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7647" y="3537582"/>
            <a:ext cx="12528255" cy="945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1524000" y="1460302"/>
            <a:ext cx="9587086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사용한 데이터 전처리 방법 알아보기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5609" y="3541898"/>
            <a:ext cx="14871194" cy="943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1524000" y="1460302"/>
            <a:ext cx="9114526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사용한 데이터 시각화 방법 알아보기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시각화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4102" y="3473624"/>
            <a:ext cx="8384424" cy="52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5142" y="5866952"/>
            <a:ext cx="7342825" cy="633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/>
          <p:nvPr/>
        </p:nvSpPr>
        <p:spPr>
          <a:xfrm>
            <a:off x="1524000" y="1460302"/>
            <a:ext cx="12539414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파이썬을 사용한 머신러닝/딥러닝 기초 사용법 알아보기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i="0" lang="ko-K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한 걸음 더 나아가기</a:t>
            </a:r>
            <a:endParaRPr/>
          </a:p>
        </p:txBody>
      </p:sp>
      <p:sp>
        <p:nvSpPr>
          <p:cNvPr id="138" name="Google Shape;138;p6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8518" y="3223642"/>
            <a:ext cx="12373817" cy="9899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