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9" r:id="rId3"/>
    <p:sldId id="256" r:id="rId4"/>
    <p:sldId id="273" r:id="rId5"/>
    <p:sldId id="257" r:id="rId6"/>
    <p:sldId id="263" r:id="rId7"/>
    <p:sldId id="260" r:id="rId8"/>
    <p:sldId id="274" r:id="rId9"/>
    <p:sldId id="271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830" autoAdjust="0"/>
  </p:normalViewPr>
  <p:slideViewPr>
    <p:cSldViewPr>
      <p:cViewPr varScale="1">
        <p:scale>
          <a:sx n="121" d="100"/>
          <a:sy n="121" d="100"/>
        </p:scale>
        <p:origin x="193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49BEE-9729-6449-970E-86E6671E00D7}" type="datetimeFigureOut">
              <a:rPr lang="pt-BR" smtClean="0"/>
              <a:t>07/07/2020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69596-B27B-9847-B259-519A7B1AFF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308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69596-B27B-9847-B259-519A7B1AFFF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28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07/07/2020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07/07/2020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07/07/2020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07/07/2020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Roteiro para evento de demonstração dos projetos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Orientações:</a:t>
            </a:r>
          </a:p>
          <a:p>
            <a:pPr lvl="1" algn="just"/>
            <a:r>
              <a:rPr lang="pt-BR" sz="3300" dirty="0"/>
              <a:t>Cada aluno receberá uma ficha individual de avaliação de projeto.</a:t>
            </a:r>
          </a:p>
          <a:p>
            <a:pPr lvl="1" algn="just"/>
            <a:r>
              <a:rPr lang="pt-BR" sz="3300" dirty="0"/>
              <a:t>Cada equipe terá até 5 minutos para apresentar o produto publicamente.</a:t>
            </a:r>
          </a:p>
          <a:p>
            <a:pPr lvl="1" algn="just"/>
            <a:r>
              <a:rPr lang="pt-BR" sz="3300" dirty="0"/>
              <a:t>Após a apresentação dos projetos, inicia-se o processo de demonstração do projeto.</a:t>
            </a:r>
          </a:p>
          <a:p>
            <a:pPr lvl="1" algn="just"/>
            <a:r>
              <a:rPr lang="pt-BR" sz="3300" dirty="0"/>
              <a:t>O PPT da apresentação deverá ser postado na pasta do </a:t>
            </a:r>
            <a:r>
              <a:rPr lang="pt-BR" sz="3300" dirty="0" err="1"/>
              <a:t>repositorio</a:t>
            </a:r>
            <a:endParaRPr lang="pt-BR" sz="3300" dirty="0"/>
          </a:p>
          <a:p>
            <a:pPr lvl="1"/>
            <a:endParaRPr lang="pt-BR" sz="3300" dirty="0"/>
          </a:p>
          <a:p>
            <a:pPr lvl="1"/>
            <a:r>
              <a:rPr lang="pt-BR" sz="3300" dirty="0"/>
              <a:t>Sejam objetivos.</a:t>
            </a:r>
          </a:p>
          <a:p>
            <a:pPr lvl="1"/>
            <a:r>
              <a:rPr lang="pt-BR" sz="3300" dirty="0"/>
              <a:t>“Vendam o peixe”.</a:t>
            </a:r>
          </a:p>
          <a:p>
            <a:pPr lvl="1"/>
            <a:r>
              <a:rPr lang="pt-BR" sz="3300" dirty="0"/>
              <a:t>A eficiência da apresentação será item de avaliação.</a:t>
            </a:r>
          </a:p>
          <a:p>
            <a:pPr lvl="1"/>
            <a:endParaRPr lang="pt-BR" sz="3300" b="1" u="sn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err="1"/>
              <a:t>Autoavaliação</a:t>
            </a:r>
            <a:r>
              <a:rPr lang="pt-BR"/>
              <a:t> (</a:t>
            </a:r>
            <a:r>
              <a:rPr lang="pt-BR" sz="3100" b="1">
                <a:solidFill>
                  <a:srgbClr val="FF0000"/>
                </a:solidFill>
              </a:rPr>
              <a:t>não apresentar publicamente</a:t>
            </a:r>
            <a:r>
              <a:rPr lang="pt-BR"/>
              <a:t>)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membro</a:t>
            </a:r>
            <a:r>
              <a:rPr lang="en-US" dirty="0"/>
              <a:t> da </a:t>
            </a:r>
            <a:r>
              <a:rPr lang="en-US" dirty="0" err="1"/>
              <a:t>equipe</a:t>
            </a:r>
            <a:r>
              <a:rPr lang="en-US" dirty="0"/>
              <a:t> </a:t>
            </a:r>
            <a:r>
              <a:rPr lang="en-US" dirty="0" err="1"/>
              <a:t>deverá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autoavaliação</a:t>
            </a:r>
            <a:r>
              <a:rPr lang="en-US" dirty="0"/>
              <a:t>– </a:t>
            </a:r>
            <a:r>
              <a:rPr lang="en-US" dirty="0" err="1"/>
              <a:t>portanto</a:t>
            </a:r>
            <a:r>
              <a:rPr lang="en-US" dirty="0"/>
              <a:t>, a </a:t>
            </a:r>
            <a:r>
              <a:rPr lang="en-US" dirty="0" err="1"/>
              <a:t>avaliação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u="sng" dirty="0"/>
              <a:t>individual</a:t>
            </a:r>
            <a:r>
              <a:rPr lang="en-US" dirty="0"/>
              <a:t>; </a:t>
            </a:r>
          </a:p>
          <a:p>
            <a:r>
              <a:rPr lang="pt-BR" dirty="0">
                <a:solidFill>
                  <a:srgbClr val="FF0000"/>
                </a:solidFill>
              </a:rPr>
              <a:t>A </a:t>
            </a:r>
            <a:r>
              <a:rPr lang="pt-BR" dirty="0" err="1">
                <a:solidFill>
                  <a:srgbClr val="FF0000"/>
                </a:solidFill>
              </a:rPr>
              <a:t>autoavaliação</a:t>
            </a:r>
            <a:r>
              <a:rPr lang="pt-BR" dirty="0">
                <a:solidFill>
                  <a:srgbClr val="FF0000"/>
                </a:solidFill>
              </a:rPr>
              <a:t> deverá contemplar uma análise da sua participação no contexto da equipe apontando pontos falhos e pontos positivos do projeto e pontos falhos e pontos positivos da disciplina.</a:t>
            </a:r>
          </a:p>
          <a:p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autoavaliação</a:t>
            </a:r>
            <a:r>
              <a:rPr lang="en-US" dirty="0"/>
              <a:t> </a:t>
            </a:r>
            <a:r>
              <a:rPr lang="en-US" dirty="0" err="1"/>
              <a:t>deverá</a:t>
            </a:r>
            <a:r>
              <a:rPr lang="en-US" dirty="0"/>
              <a:t> ser </a:t>
            </a:r>
            <a:r>
              <a:rPr lang="en-US" dirty="0" err="1"/>
              <a:t>encaminhada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do AVA3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amanhã</a:t>
            </a:r>
            <a:r>
              <a:rPr lang="en-US" dirty="0"/>
              <a:t> (8/7)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9319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Roteiro para a apresentação final</a:t>
            </a:r>
            <a:br>
              <a:rPr lang="pt-BR" dirty="0"/>
            </a:br>
            <a:r>
              <a:rPr lang="pt-BR" dirty="0"/>
              <a:t>Equipe: </a:t>
            </a:r>
            <a:r>
              <a:rPr lang="pt-BR" dirty="0" err="1"/>
              <a:t>xxx</a:t>
            </a:r>
            <a:r>
              <a:rPr lang="pt-BR" dirty="0"/>
              <a:t> Projeto YYY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/>
              <a:t>Componentes:</a:t>
            </a:r>
          </a:p>
          <a:p>
            <a:pPr lvl="2">
              <a:buFontTx/>
              <a:buChar char="-"/>
            </a:pPr>
            <a:r>
              <a:rPr lang="pt-BR"/>
              <a:t>Aluno A</a:t>
            </a:r>
          </a:p>
          <a:p>
            <a:pPr lvl="2">
              <a:buFontTx/>
              <a:buChar char="-"/>
            </a:pPr>
            <a:r>
              <a:rPr lang="pt-BR"/>
              <a:t>Aluno B</a:t>
            </a:r>
          </a:p>
          <a:p>
            <a:pPr lvl="2">
              <a:buFontTx/>
              <a:buChar char="-"/>
            </a:pPr>
            <a:r>
              <a:rPr lang="pt-BR"/>
              <a:t>Aluno C</a:t>
            </a:r>
          </a:p>
          <a:p>
            <a:pPr lvl="2">
              <a:buFontTx/>
              <a:buChar char="-"/>
            </a:pPr>
            <a:r>
              <a:rPr lang="pt-BR"/>
              <a:t>Aluno D</a:t>
            </a:r>
          </a:p>
          <a:p>
            <a:r>
              <a:rPr lang="pt-BR"/>
              <a:t>“Placa da empresa”</a:t>
            </a:r>
          </a:p>
          <a:p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 rot="1805817">
            <a:off x="7327021" y="1074540"/>
            <a:ext cx="1661020" cy="1207697"/>
            <a:chOff x="7917046" y="823957"/>
            <a:chExt cx="1661020" cy="997369"/>
          </a:xfrm>
        </p:grpSpPr>
        <p:sp>
          <p:nvSpPr>
            <p:cNvPr id="4" name="Texto explicativo em forma de nuvem 3"/>
            <p:cNvSpPr/>
            <p:nvPr/>
          </p:nvSpPr>
          <p:spPr>
            <a:xfrm>
              <a:off x="7917046" y="823957"/>
              <a:ext cx="1656184" cy="997369"/>
            </a:xfrm>
            <a:prstGeom prst="cloud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8068927" y="1049570"/>
              <a:ext cx="150913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/>
                <a:t>Manter o </a:t>
              </a:r>
            </a:p>
            <a:p>
              <a:pPr algn="ctr"/>
              <a:r>
                <a:rPr lang="pt-BR" sz="1100"/>
                <a:t>identificador de equipe durante toda a apresentação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Roteiro para a apresentação final</a:t>
            </a:r>
            <a:br>
              <a:rPr lang="pt-BR" dirty="0"/>
            </a:br>
            <a:r>
              <a:rPr lang="pt-BR" dirty="0"/>
              <a:t>Equipe: </a:t>
            </a:r>
            <a:r>
              <a:rPr lang="pt-BR" dirty="0" err="1"/>
              <a:t>xxx</a:t>
            </a:r>
            <a:r>
              <a:rPr lang="pt-BR" dirty="0"/>
              <a:t> Projeto YYY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pt-BR"/>
          </a:p>
          <a:p>
            <a:r>
              <a:rPr lang="pt-BR"/>
              <a:t>Tecnologias utilizadas: </a:t>
            </a:r>
          </a:p>
          <a:p>
            <a:pPr lvl="1"/>
            <a:r>
              <a:rPr lang="pt-BR"/>
              <a:t> Java,</a:t>
            </a:r>
            <a:r>
              <a:rPr lang="pt-BR" err="1"/>
              <a:t>hibernate</a:t>
            </a:r>
            <a:r>
              <a:rPr lang="pt-BR"/>
              <a:t>,</a:t>
            </a:r>
            <a:r>
              <a:rPr lang="pt-BR" err="1"/>
              <a:t>clouds</a:t>
            </a:r>
            <a:r>
              <a:rPr lang="pt-BR"/>
              <a:t>,</a:t>
            </a:r>
            <a:r>
              <a:rPr lang="pt-BR" err="1"/>
              <a:t>rains</a:t>
            </a:r>
            <a:r>
              <a:rPr lang="pt-BR"/>
              <a:t>,</a:t>
            </a:r>
            <a:r>
              <a:rPr lang="pt-BR" err="1"/>
              <a:t>storms</a:t>
            </a:r>
            <a:r>
              <a:rPr lang="pt-BR"/>
              <a:t>,</a:t>
            </a:r>
            <a:r>
              <a:rPr lang="pt-BR" err="1"/>
              <a:t>rocks</a:t>
            </a:r>
            <a:r>
              <a:rPr lang="pt-BR"/>
              <a:t>....</a:t>
            </a:r>
          </a:p>
          <a:p>
            <a:r>
              <a:rPr lang="pt-BR"/>
              <a:t>Domínio do problema: </a:t>
            </a:r>
          </a:p>
          <a:p>
            <a:pPr lvl="1"/>
            <a:r>
              <a:rPr lang="pt-BR"/>
              <a:t> informatização da lavanderia da esquina</a:t>
            </a:r>
          </a:p>
          <a:p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982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Roteiro para a apresentação final</a:t>
            </a:r>
            <a:br>
              <a:rPr lang="pt-BR" dirty="0"/>
            </a:br>
            <a:r>
              <a:rPr lang="pt-BR" dirty="0"/>
              <a:t>Equipe : </a:t>
            </a:r>
            <a:r>
              <a:rPr lang="pt-BR" dirty="0" err="1"/>
              <a:t>xxx</a:t>
            </a:r>
            <a:r>
              <a:rPr lang="pt-BR" dirty="0"/>
              <a:t> Projeto YYY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/>
              <a:t>Requisitos funcionais principais:</a:t>
            </a:r>
          </a:p>
          <a:p>
            <a:pPr lvl="1"/>
            <a:r>
              <a:rPr lang="pt-BR"/>
              <a:t>Requisito 1</a:t>
            </a:r>
          </a:p>
          <a:p>
            <a:pPr lvl="1"/>
            <a:r>
              <a:rPr lang="pt-BR"/>
              <a:t>Requisito 2</a:t>
            </a:r>
          </a:p>
          <a:p>
            <a:pPr lvl="1"/>
            <a:r>
              <a:rPr lang="pt-BR"/>
              <a:t>Requisito 3</a:t>
            </a:r>
          </a:p>
          <a:p>
            <a:pPr lvl="1"/>
            <a:endParaRPr lang="pt-BR"/>
          </a:p>
          <a:p>
            <a:endParaRPr lang="pt-BR"/>
          </a:p>
          <a:p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Roteiro para a apresentação final</a:t>
            </a:r>
            <a:br>
              <a:rPr lang="pt-BR" dirty="0"/>
            </a:br>
            <a:r>
              <a:rPr lang="pt-BR" dirty="0"/>
              <a:t>Equipe : </a:t>
            </a:r>
            <a:r>
              <a:rPr lang="pt-BR" dirty="0" err="1"/>
              <a:t>xxx</a:t>
            </a:r>
            <a:r>
              <a:rPr lang="pt-BR" dirty="0"/>
              <a:t> Projeto YYY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Requisitos </a:t>
            </a:r>
            <a:r>
              <a:rPr lang="pt-BR" b="1" dirty="0">
                <a:solidFill>
                  <a:srgbClr val="FF0000"/>
                </a:solidFill>
              </a:rPr>
              <a:t>não</a:t>
            </a:r>
            <a:r>
              <a:rPr lang="pt-BR" dirty="0"/>
              <a:t> atendidos</a:t>
            </a:r>
          </a:p>
          <a:p>
            <a:pPr lvl="1"/>
            <a:r>
              <a:rPr lang="en-US" dirty="0"/>
              <a:t>RNF1</a:t>
            </a:r>
          </a:p>
          <a:p>
            <a:pPr lvl="1"/>
            <a:r>
              <a:rPr lang="en-US" dirty="0"/>
              <a:t>RNF2</a:t>
            </a:r>
          </a:p>
          <a:p>
            <a:pPr lvl="1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Equipe : </a:t>
            </a:r>
            <a:r>
              <a:rPr lang="pt-BR" dirty="0" err="1"/>
              <a:t>xxx</a:t>
            </a:r>
            <a:r>
              <a:rPr lang="pt-BR" dirty="0"/>
              <a:t> Projeto YYY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err="1"/>
              <a:t>Apresentar</a:t>
            </a:r>
            <a:r>
              <a:rPr lang="en-US"/>
              <a:t> o </a:t>
            </a:r>
            <a:r>
              <a:rPr lang="en-US" err="1"/>
              <a:t>cronograma</a:t>
            </a:r>
            <a:r>
              <a:rPr lang="en-US"/>
              <a:t> </a:t>
            </a:r>
            <a:r>
              <a:rPr lang="en-US" err="1"/>
              <a:t>projetado</a:t>
            </a:r>
            <a:r>
              <a:rPr lang="en-US"/>
              <a:t> e o </a:t>
            </a:r>
            <a:r>
              <a:rPr lang="en-US" err="1"/>
              <a:t>cronograma</a:t>
            </a:r>
            <a:r>
              <a:rPr lang="en-US"/>
              <a:t> </a:t>
            </a:r>
            <a:r>
              <a:rPr lang="en-US" err="1"/>
              <a:t>realizado</a:t>
            </a:r>
            <a:endParaRPr lang="pt-BR"/>
          </a:p>
          <a:p>
            <a:pPr lvl="1"/>
            <a:endParaRPr lang="pt-BR"/>
          </a:p>
          <a:p>
            <a:endParaRPr lang="pt-BR"/>
          </a:p>
          <a:p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Equipe : </a:t>
            </a:r>
            <a:r>
              <a:rPr lang="pt-BR" dirty="0" err="1"/>
              <a:t>xxx</a:t>
            </a:r>
            <a:r>
              <a:rPr lang="pt-BR" dirty="0"/>
              <a:t> Projeto YYY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/>
          </a:p>
          <a:p>
            <a:pPr lvl="1"/>
            <a:r>
              <a:rPr lang="en-US" err="1"/>
              <a:t>Qual</a:t>
            </a:r>
            <a:r>
              <a:rPr lang="en-US"/>
              <a:t> o </a:t>
            </a:r>
            <a:r>
              <a:rPr lang="en-US" err="1"/>
              <a:t>impacto</a:t>
            </a:r>
            <a:r>
              <a:rPr lang="en-US"/>
              <a:t> da </a:t>
            </a:r>
            <a:r>
              <a:rPr lang="en-US" err="1"/>
              <a:t>análise</a:t>
            </a:r>
            <a:r>
              <a:rPr lang="en-US"/>
              <a:t> dos </a:t>
            </a:r>
            <a:r>
              <a:rPr lang="en-US" err="1"/>
              <a:t>requisitos</a:t>
            </a:r>
            <a:r>
              <a:rPr lang="en-US"/>
              <a:t> </a:t>
            </a:r>
            <a:r>
              <a:rPr lang="en-US" err="1"/>
              <a:t>não</a:t>
            </a:r>
            <a:r>
              <a:rPr lang="en-US"/>
              <a:t> </a:t>
            </a:r>
            <a:r>
              <a:rPr lang="en-US" err="1"/>
              <a:t>funcionais</a:t>
            </a:r>
            <a:r>
              <a:rPr lang="en-US"/>
              <a:t> no </a:t>
            </a:r>
            <a:r>
              <a:rPr lang="en-US" err="1"/>
              <a:t>projeto</a:t>
            </a:r>
            <a:r>
              <a:rPr lang="en-US"/>
              <a:t>?</a:t>
            </a:r>
          </a:p>
          <a:p>
            <a:pPr lvl="1">
              <a:buNone/>
            </a:pPr>
            <a:endParaRPr lang="pt-BR"/>
          </a:p>
          <a:p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40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Equipe : </a:t>
            </a:r>
            <a:r>
              <a:rPr lang="pt-BR" dirty="0" err="1"/>
              <a:t>xxx</a:t>
            </a:r>
            <a:r>
              <a:rPr lang="pt-BR" dirty="0"/>
              <a:t> Projeto YYY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u="sng" dirty="0"/>
              <a:t>Lições aprendidas </a:t>
            </a:r>
            <a:r>
              <a:rPr lang="pt-BR" dirty="0"/>
              <a:t>com relação a:</a:t>
            </a:r>
          </a:p>
          <a:p>
            <a:pPr lvl="1"/>
            <a:r>
              <a:rPr lang="pt-BR" dirty="0"/>
              <a:t>Cronograma</a:t>
            </a:r>
          </a:p>
          <a:p>
            <a:pPr lvl="1"/>
            <a:r>
              <a:rPr lang="pt-BR" dirty="0"/>
              <a:t>Tecnologias adotadas</a:t>
            </a:r>
          </a:p>
          <a:p>
            <a:pPr lvl="1"/>
            <a:r>
              <a:rPr lang="pt-BR" dirty="0"/>
              <a:t>Domínio do problema</a:t>
            </a:r>
          </a:p>
          <a:p>
            <a:pPr lvl="1"/>
            <a:r>
              <a:rPr lang="pt-BR" dirty="0"/>
              <a:t>Gestão do projeto</a:t>
            </a:r>
          </a:p>
          <a:p>
            <a:pPr lvl="1"/>
            <a:r>
              <a:rPr lang="en-US" dirty="0"/>
              <a:t>Se fosse </a:t>
            </a:r>
            <a:r>
              <a:rPr lang="en-US" dirty="0" err="1"/>
              <a:t>iniciar</a:t>
            </a:r>
            <a:r>
              <a:rPr lang="en-US" dirty="0"/>
              <a:t> o </a:t>
            </a:r>
            <a:r>
              <a:rPr lang="en-US" dirty="0" err="1"/>
              <a:t>desenvolvimento</a:t>
            </a:r>
            <a:r>
              <a:rPr lang="en-US" dirty="0"/>
              <a:t> </a:t>
            </a:r>
            <a:r>
              <a:rPr lang="en-US" dirty="0" err="1"/>
              <a:t>hoje</a:t>
            </a:r>
            <a:endParaRPr lang="en-US" dirty="0"/>
          </a:p>
          <a:p>
            <a:pPr lvl="2"/>
            <a:r>
              <a:rPr lang="en-US" dirty="0"/>
              <a:t>Qual </a:t>
            </a:r>
            <a:r>
              <a:rPr lang="en-US" dirty="0" err="1"/>
              <a:t>seria</a:t>
            </a:r>
            <a:r>
              <a:rPr lang="en-US" dirty="0"/>
              <a:t> a </a:t>
            </a:r>
            <a:r>
              <a:rPr lang="en-US" dirty="0" err="1"/>
              <a:t>tecnologia</a:t>
            </a:r>
            <a:r>
              <a:rPr lang="en-US" dirty="0"/>
              <a:t> a ser </a:t>
            </a:r>
            <a:r>
              <a:rPr lang="en-US" dirty="0" err="1"/>
              <a:t>adotada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Qual a </a:t>
            </a:r>
            <a:r>
              <a:rPr lang="en-US" dirty="0" err="1"/>
              <a:t>estimativa</a:t>
            </a:r>
            <a:r>
              <a:rPr lang="en-US" dirty="0"/>
              <a:t> de </a:t>
            </a:r>
            <a:r>
              <a:rPr lang="en-US" dirty="0" err="1"/>
              <a:t>prazo</a:t>
            </a:r>
            <a:r>
              <a:rPr lang="en-US" dirty="0"/>
              <a:t>;</a:t>
            </a:r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57835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321</Words>
  <Application>Microsoft Macintosh PowerPoint</Application>
  <PresentationFormat>Apresentação na tela (4:3)</PresentationFormat>
  <Paragraphs>58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do Office</vt:lpstr>
      <vt:lpstr>Roteiro para evento de demonstração dos projetos</vt:lpstr>
      <vt:lpstr>Autoavaliação (não apresentar publicamente)</vt:lpstr>
      <vt:lpstr>Roteiro para a apresentação final Equipe: xxx Projeto YYY</vt:lpstr>
      <vt:lpstr>Roteiro para a apresentação final Equipe: xxx Projeto YYY</vt:lpstr>
      <vt:lpstr>Roteiro para a apresentação final Equipe : xxx Projeto YYY</vt:lpstr>
      <vt:lpstr>Roteiro para a apresentação final Equipe : xxx Projeto YYY</vt:lpstr>
      <vt:lpstr>Equipe : xxx Projeto YYY</vt:lpstr>
      <vt:lpstr>Equipe : xxx Projeto YYY</vt:lpstr>
      <vt:lpstr>Equipe : xxx Projeto YYY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Empresa: xxx Equipe XX</dc:title>
  <dc:subject/>
  <dc:creator>mattos</dc:creator>
  <cp:keywords/>
  <dc:description/>
  <cp:lastModifiedBy>Mauro Marcelo Mattos</cp:lastModifiedBy>
  <cp:revision>28</cp:revision>
  <dcterms:created xsi:type="dcterms:W3CDTF">2011-11-23T21:14:38Z</dcterms:created>
  <dcterms:modified xsi:type="dcterms:W3CDTF">2020-07-07T21:31:33Z</dcterms:modified>
  <cp:category/>
</cp:coreProperties>
</file>