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58" r:id="rId3"/>
    <p:sldId id="262" r:id="rId4"/>
    <p:sldId id="265" r:id="rId5"/>
    <p:sldId id="263" r:id="rId6"/>
    <p:sldId id="264" r:id="rId7"/>
    <p:sldId id="261"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4D40"/>
    <a:srgbClr val="F6F0D8"/>
    <a:srgbClr val="EBC97D"/>
    <a:srgbClr val="694C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39" autoAdjust="0"/>
    <p:restoredTop sz="95701"/>
  </p:normalViewPr>
  <p:slideViewPr>
    <p:cSldViewPr snapToGrid="0">
      <p:cViewPr varScale="1">
        <p:scale>
          <a:sx n="103" d="100"/>
          <a:sy n="103" d="100"/>
        </p:scale>
        <p:origin x="2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9" Type="http://schemas.openxmlformats.org/officeDocument/2006/relationships/hyperlink" Target="http://fsharp.github.io/FSharp.Data/library/Freebase.html" TargetMode="External"/><Relationship Id="rId20" Type="http://schemas.openxmlformats.org/officeDocument/2006/relationships/hyperlink" Target="http://colinbul.wordpress.com/2013/02/28/f-ikvm-type-provider/" TargetMode="External"/><Relationship Id="rId21" Type="http://schemas.openxmlformats.org/officeDocument/2006/relationships/hyperlink" Target="https://github.com/ZachBray/FunScript" TargetMode="External"/><Relationship Id="rId22" Type="http://schemas.openxmlformats.org/officeDocument/2006/relationships/hyperlink" Target="http://msdn.microsoft.com/en-us/library/vstudio/hh361033.aspx" TargetMode="External"/><Relationship Id="rId23" Type="http://schemas.openxmlformats.org/officeDocument/2006/relationships/hyperlink" Target="http://fsprojects.github.io/SQLProvider/" TargetMode="External"/><Relationship Id="rId10" Type="http://schemas.openxmlformats.org/officeDocument/2006/relationships/hyperlink" Target="http://fsharp.github.io/FSharp.Data/library/CsvProvider.html" TargetMode="External"/><Relationship Id="rId11" Type="http://schemas.openxmlformats.org/officeDocument/2006/relationships/hyperlink" Target="http://fsharp.github.io/FSharp.Data/library/JsonProvider.html" TargetMode="External"/><Relationship Id="rId12" Type="http://schemas.openxmlformats.org/officeDocument/2006/relationships/hyperlink" Target="http://fsharp.github.io/FSharp.Data/library/XmlProvider.html" TargetMode="External"/><Relationship Id="rId13" Type="http://schemas.openxmlformats.org/officeDocument/2006/relationships/hyperlink" Target="http://sergeytihon.wordpress.com/2013/04/27/wpf-mvvm-with-xaml-type-provider/" TargetMode="External"/><Relationship Id="rId14" Type="http://schemas.openxmlformats.org/officeDocument/2006/relationships/hyperlink" Target="http://msdn.microsoft.com/en-us/library/vstudio/hh361035.aspx" TargetMode="External"/><Relationship Id="rId15" Type="http://schemas.openxmlformats.org/officeDocument/2006/relationships/hyperlink" Target="https://github.com/ovatsus/PythonTypeProvider" TargetMode="External"/><Relationship Id="rId16" Type="http://schemas.openxmlformats.org/officeDocument/2006/relationships/hyperlink" Target="http://msdn.microsoft.com/en-us/library/hh362325.aspx" TargetMode="External"/><Relationship Id="rId17" Type="http://schemas.openxmlformats.org/officeDocument/2006/relationships/hyperlink" Target="http://fsharp.github.io/FSharp.Data/experimental/ApiaryProvider.html" TargetMode="External"/><Relationship Id="rId18" Type="http://schemas.openxmlformats.org/officeDocument/2006/relationships/hyperlink" Target="https://twitter.com/mark_dj/status/348346798735241216" TargetMode="External"/><Relationship Id="rId19" Type="http://schemas.openxmlformats.org/officeDocument/2006/relationships/hyperlink" Target="http://www.youtube.com/watch?v=Co16MBpAwJU" TargetMode="External"/><Relationship Id="rId1" Type="http://schemas.openxmlformats.org/officeDocument/2006/relationships/hyperlink" Target="https://github.com/sergey-tihon/PowerShellTypeProvider" TargetMode="External"/><Relationship Id="rId2" Type="http://schemas.openxmlformats.org/officeDocument/2006/relationships/hyperlink" Target="https://github.com/isaacabraham/AzureTypeProvider" TargetMode="External"/><Relationship Id="rId3" Type="http://schemas.openxmlformats.org/officeDocument/2006/relationships/hyperlink" Target="http://www.pinksquirrellabs.com/post/2013/07/29/Choose-Your-Own-Adventure-Type-Provider.aspx" TargetMode="External"/><Relationship Id="rId4" Type="http://schemas.openxmlformats.org/officeDocument/2006/relationships/hyperlink" Target="https://github.com/BayardRock/Matlab-Type-Provider" TargetMode="External"/><Relationship Id="rId5" Type="http://schemas.openxmlformats.org/officeDocument/2006/relationships/hyperlink" Target="https://twitter.com/TsunamiIDE/status/349535243671330816/photo/1" TargetMode="External"/><Relationship Id="rId6" Type="http://schemas.openxmlformats.org/officeDocument/2006/relationships/hyperlink" Target="https://www.nuget.org/packages/RProvider/" TargetMode="External"/><Relationship Id="rId7" Type="http://schemas.openxmlformats.org/officeDocument/2006/relationships/hyperlink" Target="http://blogs.msdn.com/b/fsharpteam/archive/2013/03/01/the-microsoft-dynamics-crm-type-provider-sample-static-parameters.aspx" TargetMode="External"/><Relationship Id="rId8" Type="http://schemas.openxmlformats.org/officeDocument/2006/relationships/hyperlink" Target="http://fsharp.github.io/FSharp.Data/library/WorldBank.html" TargetMode="External"/></Relationships>
</file>

<file path=ppt/diagrams/_rels/drawing3.xml.rels><?xml version="1.0" encoding="UTF-8" standalone="yes"?>
<Relationships xmlns="http://schemas.openxmlformats.org/package/2006/relationships"><Relationship Id="rId9" Type="http://schemas.openxmlformats.org/officeDocument/2006/relationships/hyperlink" Target="https://github.com/ovatsus/PythonTypeProvider" TargetMode="External"/><Relationship Id="rId20" Type="http://schemas.openxmlformats.org/officeDocument/2006/relationships/hyperlink" Target="http://sergeytihon.wordpress.com/2013/04/27/wpf-mvvm-with-xaml-type-provider/" TargetMode="External"/><Relationship Id="rId21" Type="http://schemas.openxmlformats.org/officeDocument/2006/relationships/hyperlink" Target="http://www.youtube.com/watch?v=Co16MBpAwJU" TargetMode="External"/><Relationship Id="rId22" Type="http://schemas.openxmlformats.org/officeDocument/2006/relationships/hyperlink" Target="http://msdn.microsoft.com/en-us/library/hh362325.aspx" TargetMode="External"/><Relationship Id="rId23" Type="http://schemas.openxmlformats.org/officeDocument/2006/relationships/hyperlink" Target="http://fsharp.github.io/FSharp.Data/experimental/ApiaryProvider.html" TargetMode="External"/><Relationship Id="rId10" Type="http://schemas.openxmlformats.org/officeDocument/2006/relationships/hyperlink" Target="http://blogs.msdn.com/b/fsharpteam/archive/2013/03/01/the-microsoft-dynamics-crm-type-provider-sample-static-parameters.aspx" TargetMode="External"/><Relationship Id="rId11" Type="http://schemas.openxmlformats.org/officeDocument/2006/relationships/hyperlink" Target="http://fsprojects.github.io/SQLProvider/" TargetMode="External"/><Relationship Id="rId12" Type="http://schemas.openxmlformats.org/officeDocument/2006/relationships/hyperlink" Target="http://fsharp.github.io/FSharp.Data/library/WorldBank.html" TargetMode="External"/><Relationship Id="rId13" Type="http://schemas.openxmlformats.org/officeDocument/2006/relationships/hyperlink" Target="http://fsharp.github.io/FSharp.Data/library/Freebase.html" TargetMode="External"/><Relationship Id="rId14" Type="http://schemas.openxmlformats.org/officeDocument/2006/relationships/hyperlink" Target="http://fsharp.github.io/FSharp.Data/library/CsvProvider.html" TargetMode="External"/><Relationship Id="rId15" Type="http://schemas.openxmlformats.org/officeDocument/2006/relationships/hyperlink" Target="http://fsharp.github.io/FSharp.Data/library/JsonProvider.html" TargetMode="External"/><Relationship Id="rId16" Type="http://schemas.openxmlformats.org/officeDocument/2006/relationships/hyperlink" Target="http://fsharp.github.io/FSharp.Data/library/XmlProvider.html" TargetMode="External"/><Relationship Id="rId17" Type="http://schemas.openxmlformats.org/officeDocument/2006/relationships/hyperlink" Target="http://colinbul.wordpress.com/2013/02/28/f-ikvm-type-provider/" TargetMode="External"/><Relationship Id="rId18" Type="http://schemas.openxmlformats.org/officeDocument/2006/relationships/hyperlink" Target="http://msdn.microsoft.com/en-us/library/vstudio/hh361033.aspx" TargetMode="External"/><Relationship Id="rId19" Type="http://schemas.openxmlformats.org/officeDocument/2006/relationships/hyperlink" Target="http://msdn.microsoft.com/en-us/library/vstudio/hh361035.aspx" TargetMode="External"/><Relationship Id="rId1" Type="http://schemas.openxmlformats.org/officeDocument/2006/relationships/hyperlink" Target="https://github.com/sergey-tihon/PowerShellTypeProvider" TargetMode="External"/><Relationship Id="rId2" Type="http://schemas.openxmlformats.org/officeDocument/2006/relationships/hyperlink" Target="https://github.com/isaacabraham/AzureTypeProvider" TargetMode="External"/><Relationship Id="rId3" Type="http://schemas.openxmlformats.org/officeDocument/2006/relationships/hyperlink" Target="http://www.pinksquirrellabs.com/post/2013/07/29/Choose-Your-Own-Adventure-Type-Provider.aspx" TargetMode="External"/><Relationship Id="rId4" Type="http://schemas.openxmlformats.org/officeDocument/2006/relationships/hyperlink" Target="https://github.com/BayardRock/Matlab-Type-Provider" TargetMode="External"/><Relationship Id="rId5" Type="http://schemas.openxmlformats.org/officeDocument/2006/relationships/hyperlink" Target="https://twitter.com/TsunamiIDE/status/349535243671330816/photo/1" TargetMode="External"/><Relationship Id="rId6" Type="http://schemas.openxmlformats.org/officeDocument/2006/relationships/hyperlink" Target="https://twitter.com/mark_dj/status/348346798735241216" TargetMode="External"/><Relationship Id="rId7" Type="http://schemas.openxmlformats.org/officeDocument/2006/relationships/hyperlink" Target="https://github.com/ZachBray/FunScript" TargetMode="External"/><Relationship Id="rId8" Type="http://schemas.openxmlformats.org/officeDocument/2006/relationships/hyperlink" Target="https://www.nuget.org/packages/RProvider/"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1801D1-E95C-435E-9A6B-BDB98AC6747C}" type="doc">
      <dgm:prSet loTypeId="urn:microsoft.com/office/officeart/2005/8/layout/hProcess9" loCatId="process" qsTypeId="urn:microsoft.com/office/officeart/2005/8/quickstyle/3d2" qsCatId="3D" csTypeId="urn:microsoft.com/office/officeart/2005/8/colors/colorful1" csCatId="colorful" phldr="1"/>
      <dgm:spPr/>
      <dgm:t>
        <a:bodyPr/>
        <a:lstStyle/>
        <a:p>
          <a:endParaRPr lang="en-US"/>
        </a:p>
      </dgm:t>
    </dgm:pt>
    <dgm:pt modelId="{24454270-3559-47C5-882E-F0D320EC8AE3}">
      <dgm:prSet custT="1"/>
      <dgm:spPr/>
      <dgm:t>
        <a:bodyPr/>
        <a:lstStyle/>
        <a:p>
          <a:pPr rtl="0"/>
          <a:r>
            <a:rPr lang="en-US" sz="2000" b="1" dirty="0" smtClean="0">
              <a:latin typeface="Museo 700"/>
              <a:cs typeface="Museo 700"/>
            </a:rPr>
            <a:t>Obtain data</a:t>
          </a:r>
          <a:endParaRPr lang="en-US" sz="2000" b="1" dirty="0">
            <a:latin typeface="Museo 700"/>
            <a:cs typeface="Museo 700"/>
          </a:endParaRPr>
        </a:p>
      </dgm:t>
    </dgm:pt>
    <dgm:pt modelId="{E3957FDC-111F-47E2-8708-142B65842703}" type="parTrans" cxnId="{D871FEB1-20AE-4F20-98A3-208C15A5DC9F}">
      <dgm:prSet/>
      <dgm:spPr/>
      <dgm:t>
        <a:bodyPr/>
        <a:lstStyle/>
        <a:p>
          <a:endParaRPr lang="en-US"/>
        </a:p>
      </dgm:t>
    </dgm:pt>
    <dgm:pt modelId="{FA3D90DB-1FBC-4D3F-8837-0DA2EAB01539}" type="sibTrans" cxnId="{D871FEB1-20AE-4F20-98A3-208C15A5DC9F}">
      <dgm:prSet/>
      <dgm:spPr/>
      <dgm:t>
        <a:bodyPr/>
        <a:lstStyle/>
        <a:p>
          <a:endParaRPr lang="en-US"/>
        </a:p>
      </dgm:t>
    </dgm:pt>
    <dgm:pt modelId="{51D6D775-156C-40B4-9D2D-10813F1F5ED1}">
      <dgm:prSet custT="1"/>
      <dgm:spPr/>
      <dgm:t>
        <a:bodyPr/>
        <a:lstStyle/>
        <a:p>
          <a:pPr rtl="0"/>
          <a:r>
            <a:rPr lang="en-US" sz="1900" b="1" dirty="0" smtClean="0">
              <a:latin typeface="Museo 700"/>
              <a:cs typeface="Museo 700"/>
            </a:rPr>
            <a:t>Create infrastructure</a:t>
          </a:r>
          <a:endParaRPr lang="en-US" sz="1900" b="1" dirty="0">
            <a:latin typeface="Museo 700"/>
            <a:cs typeface="Museo 700"/>
          </a:endParaRPr>
        </a:p>
      </dgm:t>
    </dgm:pt>
    <dgm:pt modelId="{14B21A9C-6557-41E9-A03C-54A350C35567}" type="parTrans" cxnId="{150E374A-A361-4A2B-9D4D-10FCE534835C}">
      <dgm:prSet/>
      <dgm:spPr/>
      <dgm:t>
        <a:bodyPr/>
        <a:lstStyle/>
        <a:p>
          <a:endParaRPr lang="en-US"/>
        </a:p>
      </dgm:t>
    </dgm:pt>
    <dgm:pt modelId="{3AF22C5B-C72C-4AE0-847E-720DCF7FC01B}" type="sibTrans" cxnId="{150E374A-A361-4A2B-9D4D-10FCE534835C}">
      <dgm:prSet/>
      <dgm:spPr/>
      <dgm:t>
        <a:bodyPr/>
        <a:lstStyle/>
        <a:p>
          <a:endParaRPr lang="en-US"/>
        </a:p>
      </dgm:t>
    </dgm:pt>
    <dgm:pt modelId="{F240BC77-B20F-47FF-8D53-E818EE8F11C9}">
      <dgm:prSet custT="1"/>
      <dgm:spPr/>
      <dgm:t>
        <a:bodyPr/>
        <a:lstStyle/>
        <a:p>
          <a:pPr rtl="0"/>
          <a:r>
            <a:rPr lang="en-US" sz="2000" b="1" dirty="0" smtClean="0">
              <a:latin typeface="Museo 700"/>
              <a:cs typeface="Museo 700"/>
            </a:rPr>
            <a:t>Actually consume data</a:t>
          </a:r>
          <a:endParaRPr lang="en-US" sz="2000" b="1" dirty="0">
            <a:latin typeface="Museo 700"/>
            <a:cs typeface="Museo 700"/>
          </a:endParaRPr>
        </a:p>
      </dgm:t>
    </dgm:pt>
    <dgm:pt modelId="{4FF76796-F05C-410B-A5D7-1E54B8039411}" type="parTrans" cxnId="{816C09A2-9B7B-4C81-97F9-263EE8AFF56A}">
      <dgm:prSet/>
      <dgm:spPr/>
      <dgm:t>
        <a:bodyPr/>
        <a:lstStyle/>
        <a:p>
          <a:endParaRPr lang="en-US"/>
        </a:p>
      </dgm:t>
    </dgm:pt>
    <dgm:pt modelId="{3CEF9A96-025C-4780-B4E3-DE2F73BAB55D}" type="sibTrans" cxnId="{816C09A2-9B7B-4C81-97F9-263EE8AFF56A}">
      <dgm:prSet/>
      <dgm:spPr/>
      <dgm:t>
        <a:bodyPr/>
        <a:lstStyle/>
        <a:p>
          <a:endParaRPr lang="en-US"/>
        </a:p>
      </dgm:t>
    </dgm:pt>
    <dgm:pt modelId="{DB8B8884-907A-42CB-BA57-0748ACC33DA8}">
      <dgm:prSet custT="1"/>
      <dgm:spPr/>
      <dgm:t>
        <a:bodyPr/>
        <a:lstStyle/>
        <a:p>
          <a:pPr rtl="0"/>
          <a:r>
            <a:rPr lang="en-US" sz="1900" b="1" dirty="0" smtClean="0">
              <a:latin typeface="Museo 700"/>
              <a:cs typeface="Museo 700"/>
            </a:rPr>
            <a:t>Set up connection</a:t>
          </a:r>
          <a:endParaRPr lang="en-US" sz="1900" b="1" dirty="0">
            <a:latin typeface="Museo 700"/>
            <a:cs typeface="Museo 700"/>
          </a:endParaRPr>
        </a:p>
      </dgm:t>
    </dgm:pt>
    <dgm:pt modelId="{FC4CBBF5-2F3C-4D44-9E47-3454F3571AE2}" type="parTrans" cxnId="{5723E59B-E7BF-4960-BCC2-11BAE55764D3}">
      <dgm:prSet/>
      <dgm:spPr/>
      <dgm:t>
        <a:bodyPr/>
        <a:lstStyle/>
        <a:p>
          <a:endParaRPr lang="en-US"/>
        </a:p>
      </dgm:t>
    </dgm:pt>
    <dgm:pt modelId="{BDF9A999-8106-4231-BE0B-5AE7BCCD01EF}" type="sibTrans" cxnId="{5723E59B-E7BF-4960-BCC2-11BAE55764D3}">
      <dgm:prSet/>
      <dgm:spPr/>
      <dgm:t>
        <a:bodyPr/>
        <a:lstStyle/>
        <a:p>
          <a:endParaRPr lang="en-US"/>
        </a:p>
      </dgm:t>
    </dgm:pt>
    <dgm:pt modelId="{F4EB06CD-2E69-4621-B27C-F32E83BFADA9}" type="pres">
      <dgm:prSet presAssocID="{DD1801D1-E95C-435E-9A6B-BDB98AC6747C}" presName="CompostProcess" presStyleCnt="0">
        <dgm:presLayoutVars>
          <dgm:dir/>
          <dgm:resizeHandles val="exact"/>
        </dgm:presLayoutVars>
      </dgm:prSet>
      <dgm:spPr/>
      <dgm:t>
        <a:bodyPr/>
        <a:lstStyle/>
        <a:p>
          <a:endParaRPr lang="en-US"/>
        </a:p>
      </dgm:t>
    </dgm:pt>
    <dgm:pt modelId="{133D9D82-C18C-4E6C-BD78-CAC18A510840}" type="pres">
      <dgm:prSet presAssocID="{DD1801D1-E95C-435E-9A6B-BDB98AC6747C}" presName="arrow" presStyleLbl="bgShp" presStyleIdx="0" presStyleCnt="1" custScaleX="117647" custLinFactNeighborX="-785" custLinFactNeighborY="9228"/>
      <dgm:spPr/>
      <dgm:t>
        <a:bodyPr/>
        <a:lstStyle/>
        <a:p>
          <a:endParaRPr lang="en-US"/>
        </a:p>
      </dgm:t>
    </dgm:pt>
    <dgm:pt modelId="{C0802C58-1B43-4D83-B2FB-B7051D0060F7}" type="pres">
      <dgm:prSet presAssocID="{DD1801D1-E95C-435E-9A6B-BDB98AC6747C}" presName="linearProcess" presStyleCnt="0"/>
      <dgm:spPr/>
      <dgm:t>
        <a:bodyPr/>
        <a:lstStyle/>
        <a:p>
          <a:endParaRPr lang="en-US"/>
        </a:p>
      </dgm:t>
    </dgm:pt>
    <dgm:pt modelId="{A5606B05-A0C0-4C29-8E8B-C69EB0594E2A}" type="pres">
      <dgm:prSet presAssocID="{DB8B8884-907A-42CB-BA57-0748ACC33DA8}" presName="textNode" presStyleLbl="node1" presStyleIdx="0" presStyleCnt="4" custScaleX="103403" custLinFactNeighborY="-411">
        <dgm:presLayoutVars>
          <dgm:bulletEnabled val="1"/>
        </dgm:presLayoutVars>
      </dgm:prSet>
      <dgm:spPr/>
      <dgm:t>
        <a:bodyPr/>
        <a:lstStyle/>
        <a:p>
          <a:endParaRPr lang="en-US"/>
        </a:p>
      </dgm:t>
    </dgm:pt>
    <dgm:pt modelId="{618E4F54-206B-446C-AF72-F4FD8B6C65C9}" type="pres">
      <dgm:prSet presAssocID="{BDF9A999-8106-4231-BE0B-5AE7BCCD01EF}" presName="sibTrans" presStyleCnt="0"/>
      <dgm:spPr/>
      <dgm:t>
        <a:bodyPr/>
        <a:lstStyle/>
        <a:p>
          <a:endParaRPr lang="en-US"/>
        </a:p>
      </dgm:t>
    </dgm:pt>
    <dgm:pt modelId="{64B1E964-3DC6-4415-9A5E-A83325ACA918}" type="pres">
      <dgm:prSet presAssocID="{24454270-3559-47C5-882E-F0D320EC8AE3}" presName="textNode" presStyleLbl="node1" presStyleIdx="1" presStyleCnt="4" custScaleX="72390" custLinFactNeighborX="-24029" custLinFactNeighborY="-411">
        <dgm:presLayoutVars>
          <dgm:bulletEnabled val="1"/>
        </dgm:presLayoutVars>
      </dgm:prSet>
      <dgm:spPr/>
      <dgm:t>
        <a:bodyPr/>
        <a:lstStyle/>
        <a:p>
          <a:endParaRPr lang="en-US"/>
        </a:p>
      </dgm:t>
    </dgm:pt>
    <dgm:pt modelId="{4C6B90DB-FE87-47AE-BD52-F3FE2FECAFFF}" type="pres">
      <dgm:prSet presAssocID="{FA3D90DB-1FBC-4D3F-8837-0DA2EAB01539}" presName="sibTrans" presStyleCnt="0"/>
      <dgm:spPr/>
      <dgm:t>
        <a:bodyPr/>
        <a:lstStyle/>
        <a:p>
          <a:endParaRPr lang="en-US"/>
        </a:p>
      </dgm:t>
    </dgm:pt>
    <dgm:pt modelId="{CD60A385-9B88-44DC-960E-2CDB3996E30E}" type="pres">
      <dgm:prSet presAssocID="{51D6D775-156C-40B4-9D2D-10813F1F5ED1}" presName="textNode" presStyleLbl="node1" presStyleIdx="2" presStyleCnt="4" custScaleX="123686" custLinFactNeighborX="-48058" custLinFactNeighborY="-146">
        <dgm:presLayoutVars>
          <dgm:bulletEnabled val="1"/>
        </dgm:presLayoutVars>
      </dgm:prSet>
      <dgm:spPr/>
      <dgm:t>
        <a:bodyPr/>
        <a:lstStyle/>
        <a:p>
          <a:endParaRPr lang="en-US"/>
        </a:p>
      </dgm:t>
    </dgm:pt>
    <dgm:pt modelId="{9BB4E550-0A06-48F6-BF0E-7A4A0E1AF8F8}" type="pres">
      <dgm:prSet presAssocID="{3AF22C5B-C72C-4AE0-847E-720DCF7FC01B}" presName="sibTrans" presStyleCnt="0"/>
      <dgm:spPr/>
      <dgm:t>
        <a:bodyPr/>
        <a:lstStyle/>
        <a:p>
          <a:endParaRPr lang="en-US"/>
        </a:p>
      </dgm:t>
    </dgm:pt>
    <dgm:pt modelId="{A0DBA043-27DC-495C-B1C4-80BB13CF934D}" type="pres">
      <dgm:prSet presAssocID="{F240BC77-B20F-47FF-8D53-E818EE8F11C9}" presName="textNode" presStyleLbl="node1" presStyleIdx="3" presStyleCnt="4" custLinFactNeighborX="-72086" custLinFactNeighborY="-146">
        <dgm:presLayoutVars>
          <dgm:bulletEnabled val="1"/>
        </dgm:presLayoutVars>
      </dgm:prSet>
      <dgm:spPr/>
      <dgm:t>
        <a:bodyPr/>
        <a:lstStyle/>
        <a:p>
          <a:endParaRPr lang="en-US"/>
        </a:p>
      </dgm:t>
    </dgm:pt>
  </dgm:ptLst>
  <dgm:cxnLst>
    <dgm:cxn modelId="{35D9910B-FA55-0D48-BD38-BCBE31FF6DB2}" type="presOf" srcId="{DB8B8884-907A-42CB-BA57-0748ACC33DA8}" destId="{A5606B05-A0C0-4C29-8E8B-C69EB0594E2A}" srcOrd="0" destOrd="0" presId="urn:microsoft.com/office/officeart/2005/8/layout/hProcess9"/>
    <dgm:cxn modelId="{5723E59B-E7BF-4960-BCC2-11BAE55764D3}" srcId="{DD1801D1-E95C-435E-9A6B-BDB98AC6747C}" destId="{DB8B8884-907A-42CB-BA57-0748ACC33DA8}" srcOrd="0" destOrd="0" parTransId="{FC4CBBF5-2F3C-4D44-9E47-3454F3571AE2}" sibTransId="{BDF9A999-8106-4231-BE0B-5AE7BCCD01EF}"/>
    <dgm:cxn modelId="{816C09A2-9B7B-4C81-97F9-263EE8AFF56A}" srcId="{DD1801D1-E95C-435E-9A6B-BDB98AC6747C}" destId="{F240BC77-B20F-47FF-8D53-E818EE8F11C9}" srcOrd="3" destOrd="0" parTransId="{4FF76796-F05C-410B-A5D7-1E54B8039411}" sibTransId="{3CEF9A96-025C-4780-B4E3-DE2F73BAB55D}"/>
    <dgm:cxn modelId="{AE0FA209-721F-F648-B0D1-29DF838C74A7}" type="presOf" srcId="{F240BC77-B20F-47FF-8D53-E818EE8F11C9}" destId="{A0DBA043-27DC-495C-B1C4-80BB13CF934D}" srcOrd="0" destOrd="0" presId="urn:microsoft.com/office/officeart/2005/8/layout/hProcess9"/>
    <dgm:cxn modelId="{A893AB06-B466-994D-9578-2B9C9C2D6F66}" type="presOf" srcId="{24454270-3559-47C5-882E-F0D320EC8AE3}" destId="{64B1E964-3DC6-4415-9A5E-A83325ACA918}" srcOrd="0" destOrd="0" presId="urn:microsoft.com/office/officeart/2005/8/layout/hProcess9"/>
    <dgm:cxn modelId="{150E374A-A361-4A2B-9D4D-10FCE534835C}" srcId="{DD1801D1-E95C-435E-9A6B-BDB98AC6747C}" destId="{51D6D775-156C-40B4-9D2D-10813F1F5ED1}" srcOrd="2" destOrd="0" parTransId="{14B21A9C-6557-41E9-A03C-54A350C35567}" sibTransId="{3AF22C5B-C72C-4AE0-847E-720DCF7FC01B}"/>
    <dgm:cxn modelId="{D871FEB1-20AE-4F20-98A3-208C15A5DC9F}" srcId="{DD1801D1-E95C-435E-9A6B-BDB98AC6747C}" destId="{24454270-3559-47C5-882E-F0D320EC8AE3}" srcOrd="1" destOrd="0" parTransId="{E3957FDC-111F-47E2-8708-142B65842703}" sibTransId="{FA3D90DB-1FBC-4D3F-8837-0DA2EAB01539}"/>
    <dgm:cxn modelId="{52F1C239-C73E-AD4A-852D-CD557A3A9BEE}" type="presOf" srcId="{51D6D775-156C-40B4-9D2D-10813F1F5ED1}" destId="{CD60A385-9B88-44DC-960E-2CDB3996E30E}" srcOrd="0" destOrd="0" presId="urn:microsoft.com/office/officeart/2005/8/layout/hProcess9"/>
    <dgm:cxn modelId="{C5B81CD3-15E5-FD42-B6F2-CBD8B02DFD22}" type="presOf" srcId="{DD1801D1-E95C-435E-9A6B-BDB98AC6747C}" destId="{F4EB06CD-2E69-4621-B27C-F32E83BFADA9}" srcOrd="0" destOrd="0" presId="urn:microsoft.com/office/officeart/2005/8/layout/hProcess9"/>
    <dgm:cxn modelId="{111F5AA2-957C-C343-A482-A4E04350506A}" type="presParOf" srcId="{F4EB06CD-2E69-4621-B27C-F32E83BFADA9}" destId="{133D9D82-C18C-4E6C-BD78-CAC18A510840}" srcOrd="0" destOrd="0" presId="urn:microsoft.com/office/officeart/2005/8/layout/hProcess9"/>
    <dgm:cxn modelId="{98916687-04DD-5441-95C5-5950C560450A}" type="presParOf" srcId="{F4EB06CD-2E69-4621-B27C-F32E83BFADA9}" destId="{C0802C58-1B43-4D83-B2FB-B7051D0060F7}" srcOrd="1" destOrd="0" presId="urn:microsoft.com/office/officeart/2005/8/layout/hProcess9"/>
    <dgm:cxn modelId="{A4C4D0B9-0D1E-6D4E-BE2C-03B37AA16EB8}" type="presParOf" srcId="{C0802C58-1B43-4D83-B2FB-B7051D0060F7}" destId="{A5606B05-A0C0-4C29-8E8B-C69EB0594E2A}" srcOrd="0" destOrd="0" presId="urn:microsoft.com/office/officeart/2005/8/layout/hProcess9"/>
    <dgm:cxn modelId="{CA7BFE86-0378-8842-B7DB-677604EDCEB6}" type="presParOf" srcId="{C0802C58-1B43-4D83-B2FB-B7051D0060F7}" destId="{618E4F54-206B-446C-AF72-F4FD8B6C65C9}" srcOrd="1" destOrd="0" presId="urn:microsoft.com/office/officeart/2005/8/layout/hProcess9"/>
    <dgm:cxn modelId="{136EF127-E427-9F48-BF1A-774BB49F6B22}" type="presParOf" srcId="{C0802C58-1B43-4D83-B2FB-B7051D0060F7}" destId="{64B1E964-3DC6-4415-9A5E-A83325ACA918}" srcOrd="2" destOrd="0" presId="urn:microsoft.com/office/officeart/2005/8/layout/hProcess9"/>
    <dgm:cxn modelId="{A1389C5A-48E2-F748-953D-4B955400A8B9}" type="presParOf" srcId="{C0802C58-1B43-4D83-B2FB-B7051D0060F7}" destId="{4C6B90DB-FE87-47AE-BD52-F3FE2FECAFFF}" srcOrd="3" destOrd="0" presId="urn:microsoft.com/office/officeart/2005/8/layout/hProcess9"/>
    <dgm:cxn modelId="{9DA7F8C7-4F8C-944F-97B4-98C786FD21A6}" type="presParOf" srcId="{C0802C58-1B43-4D83-B2FB-B7051D0060F7}" destId="{CD60A385-9B88-44DC-960E-2CDB3996E30E}" srcOrd="4" destOrd="0" presId="urn:microsoft.com/office/officeart/2005/8/layout/hProcess9"/>
    <dgm:cxn modelId="{1238393C-1A0C-4B46-9665-E1F06BE9D54C}" type="presParOf" srcId="{C0802C58-1B43-4D83-B2FB-B7051D0060F7}" destId="{9BB4E550-0A06-48F6-BF0E-7A4A0E1AF8F8}" srcOrd="5" destOrd="0" presId="urn:microsoft.com/office/officeart/2005/8/layout/hProcess9"/>
    <dgm:cxn modelId="{7C802D7C-EBEB-6946-B413-86529E31C0EC}" type="presParOf" srcId="{C0802C58-1B43-4D83-B2FB-B7051D0060F7}" destId="{A0DBA043-27DC-495C-B1C4-80BB13CF934D}" srcOrd="6"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1E4C3E-5D80-4250-A36F-E2D6F8CE2114}" type="doc">
      <dgm:prSet loTypeId="urn:microsoft.com/office/officeart/2005/8/layout/vProcess5" loCatId="process" qsTypeId="urn:microsoft.com/office/officeart/2005/8/quickstyle/simple2" qsCatId="simple" csTypeId="urn:microsoft.com/office/officeart/2005/8/colors/colorful4" csCatId="colorful" phldr="1"/>
      <dgm:spPr/>
      <dgm:t>
        <a:bodyPr/>
        <a:lstStyle/>
        <a:p>
          <a:endParaRPr lang="en-US"/>
        </a:p>
      </dgm:t>
    </dgm:pt>
    <dgm:pt modelId="{F48CB2E3-D8BE-404E-A0D2-EEB3E1242A50}">
      <dgm:prSet custT="1"/>
      <dgm:spPr/>
      <dgm:t>
        <a:bodyPr anchor="t"/>
        <a:lstStyle/>
        <a:p>
          <a:pPr algn="l" rtl="0"/>
          <a:r>
            <a:rPr lang="en-US" sz="2000" b="1" dirty="0" smtClean="0">
              <a:latin typeface="Graphik Regular"/>
              <a:cs typeface="Graphik Regular"/>
            </a:rPr>
            <a:t>More natural with REPL</a:t>
          </a:r>
          <a:endParaRPr lang="en-US" sz="2000" b="1" dirty="0">
            <a:latin typeface="Graphik Regular"/>
            <a:cs typeface="Graphik Regular"/>
          </a:endParaRPr>
        </a:p>
      </dgm:t>
    </dgm:pt>
    <dgm:pt modelId="{82AB8F63-BF4E-41E3-9A9D-3BCBF2FE527C}" type="sibTrans" cxnId="{E1B13E87-781A-4F9F-97A0-C3B2392EABE4}">
      <dgm:prSet/>
      <dgm:spPr/>
      <dgm:t>
        <a:bodyPr/>
        <a:lstStyle/>
        <a:p>
          <a:endParaRPr lang="en-US"/>
        </a:p>
      </dgm:t>
    </dgm:pt>
    <dgm:pt modelId="{6CF4DB19-53FF-4B32-AC92-262597995234}" type="parTrans" cxnId="{E1B13E87-781A-4F9F-97A0-C3B2392EABE4}">
      <dgm:prSet/>
      <dgm:spPr/>
      <dgm:t>
        <a:bodyPr/>
        <a:lstStyle/>
        <a:p>
          <a:endParaRPr lang="en-US"/>
        </a:p>
      </dgm:t>
    </dgm:pt>
    <dgm:pt modelId="{62789F8F-8373-41C2-B251-6D01984E98B8}">
      <dgm:prSet custT="1"/>
      <dgm:spPr/>
      <dgm:t>
        <a:bodyPr anchor="t"/>
        <a:lstStyle/>
        <a:p>
          <a:pPr algn="l" rtl="0"/>
          <a:r>
            <a:rPr lang="en-US" sz="2000" b="1" dirty="0" smtClean="0">
              <a:latin typeface="Graphik Regular"/>
              <a:cs typeface="Graphik Regular"/>
            </a:rPr>
            <a:t>Intellisense, tooltips, &amp; other tooling available</a:t>
          </a:r>
          <a:endParaRPr lang="en-US" sz="2000" b="1" dirty="0">
            <a:latin typeface="Graphik Regular"/>
            <a:cs typeface="Graphik Regular"/>
          </a:endParaRPr>
        </a:p>
      </dgm:t>
    </dgm:pt>
    <dgm:pt modelId="{4473C666-AF80-4BCD-A592-730D0B531396}" type="sibTrans" cxnId="{466AD506-9076-4455-8821-7E9DD51949CA}">
      <dgm:prSet/>
      <dgm:spPr/>
      <dgm:t>
        <a:bodyPr/>
        <a:lstStyle/>
        <a:p>
          <a:endParaRPr lang="en-US"/>
        </a:p>
      </dgm:t>
    </dgm:pt>
    <dgm:pt modelId="{6FEF799D-56FF-4996-B3C1-11D76DCBF84F}" type="parTrans" cxnId="{466AD506-9076-4455-8821-7E9DD51949CA}">
      <dgm:prSet/>
      <dgm:spPr/>
      <dgm:t>
        <a:bodyPr/>
        <a:lstStyle/>
        <a:p>
          <a:endParaRPr lang="en-US"/>
        </a:p>
      </dgm:t>
    </dgm:pt>
    <dgm:pt modelId="{1B025A62-D98E-488F-8749-BA0463D60F82}">
      <dgm:prSet custT="1"/>
      <dgm:spPr/>
      <dgm:t>
        <a:bodyPr/>
        <a:lstStyle/>
        <a:p>
          <a:pPr rtl="0"/>
          <a:r>
            <a:rPr lang="en-US" sz="1800" dirty="0" smtClean="0">
              <a:latin typeface="Graphik Regular"/>
              <a:cs typeface="Graphik Regular"/>
            </a:rPr>
            <a:t>Scalable to millions of types (e.g. – world bank)</a:t>
          </a:r>
          <a:endParaRPr lang="en-US" sz="1800" dirty="0">
            <a:latin typeface="Graphik Regular"/>
            <a:cs typeface="Graphik Regular"/>
          </a:endParaRPr>
        </a:p>
      </dgm:t>
    </dgm:pt>
    <dgm:pt modelId="{B5557B3C-A729-44E7-B06E-8E406FFFF1BD}">
      <dgm:prSet custT="1"/>
      <dgm:spPr/>
      <dgm:t>
        <a:bodyPr/>
        <a:lstStyle/>
        <a:p>
          <a:pPr rtl="0"/>
          <a:r>
            <a:rPr lang="en-US" sz="1800" dirty="0" smtClean="0">
              <a:latin typeface="Graphik Regular"/>
              <a:cs typeface="Graphik Regular"/>
            </a:rPr>
            <a:t>No extra bloated code</a:t>
          </a:r>
          <a:endParaRPr lang="en-US" sz="1800" dirty="0">
            <a:latin typeface="Graphik Regular"/>
            <a:cs typeface="Graphik Regular"/>
          </a:endParaRPr>
        </a:p>
      </dgm:t>
    </dgm:pt>
    <dgm:pt modelId="{B9CFF899-EA87-447F-8310-377F7EA336B9}">
      <dgm:prSet custT="1"/>
      <dgm:spPr/>
      <dgm:t>
        <a:bodyPr/>
        <a:lstStyle/>
        <a:p>
          <a:pPr rtl="0"/>
          <a:r>
            <a:rPr lang="en-US" sz="1800" dirty="0" smtClean="0">
              <a:latin typeface="Graphik Regular"/>
              <a:cs typeface="Graphik Regular"/>
            </a:rPr>
            <a:t>Always in sync with the source</a:t>
          </a:r>
          <a:endParaRPr lang="en-US" sz="1800" dirty="0">
            <a:latin typeface="Graphik Regular"/>
            <a:cs typeface="Graphik Regular"/>
          </a:endParaRPr>
        </a:p>
      </dgm:t>
    </dgm:pt>
    <dgm:pt modelId="{0B1D3EB6-DDAD-4074-AD89-1328ED184427}">
      <dgm:prSet custT="1"/>
      <dgm:spPr/>
      <dgm:t>
        <a:bodyPr/>
        <a:lstStyle/>
        <a:p>
          <a:pPr rtl="0"/>
          <a:r>
            <a:rPr lang="en-US" sz="2000" b="1" dirty="0" smtClean="0">
              <a:latin typeface="Graphik Regular"/>
              <a:cs typeface="Graphik Regular"/>
            </a:rPr>
            <a:t>No code generation</a:t>
          </a:r>
          <a:endParaRPr lang="en-US" sz="2000" b="1" dirty="0">
            <a:latin typeface="Graphik Regular"/>
            <a:cs typeface="Graphik Regular"/>
          </a:endParaRPr>
        </a:p>
      </dgm:t>
    </dgm:pt>
    <dgm:pt modelId="{02B22490-15FC-4C3F-8863-8A3E5A29C80C}" type="sibTrans" cxnId="{9725BDCF-4BB2-42FD-A2FB-17C284C08CD7}">
      <dgm:prSet/>
      <dgm:spPr/>
      <dgm:t>
        <a:bodyPr/>
        <a:lstStyle/>
        <a:p>
          <a:endParaRPr lang="en-US"/>
        </a:p>
      </dgm:t>
    </dgm:pt>
    <dgm:pt modelId="{A0B0BA24-7BBD-4169-A6E4-C30BE3C7D4C6}" type="parTrans" cxnId="{9725BDCF-4BB2-42FD-A2FB-17C284C08CD7}">
      <dgm:prSet/>
      <dgm:spPr/>
      <dgm:t>
        <a:bodyPr/>
        <a:lstStyle/>
        <a:p>
          <a:endParaRPr lang="en-US"/>
        </a:p>
      </dgm:t>
    </dgm:pt>
    <dgm:pt modelId="{22F000A9-97E2-496A-9B91-F14232842A47}" type="sibTrans" cxnId="{3BB9ED55-0389-44A7-AAC3-ED39DBBF1106}">
      <dgm:prSet/>
      <dgm:spPr/>
      <dgm:t>
        <a:bodyPr/>
        <a:lstStyle/>
        <a:p>
          <a:endParaRPr lang="en-US"/>
        </a:p>
      </dgm:t>
    </dgm:pt>
    <dgm:pt modelId="{10F46B48-4083-440F-9FAD-1CD75ED9164D}" type="parTrans" cxnId="{3BB9ED55-0389-44A7-AAC3-ED39DBBF1106}">
      <dgm:prSet/>
      <dgm:spPr/>
      <dgm:t>
        <a:bodyPr/>
        <a:lstStyle/>
        <a:p>
          <a:endParaRPr lang="en-US"/>
        </a:p>
      </dgm:t>
    </dgm:pt>
    <dgm:pt modelId="{138A8399-7FDA-4CA4-AB2B-D6D64FA5D682}" type="sibTrans" cxnId="{B3060CEB-B955-4ABF-8714-857ED9A2A44F}">
      <dgm:prSet/>
      <dgm:spPr/>
      <dgm:t>
        <a:bodyPr/>
        <a:lstStyle/>
        <a:p>
          <a:endParaRPr lang="en-US"/>
        </a:p>
      </dgm:t>
    </dgm:pt>
    <dgm:pt modelId="{9B0ACE6D-CF28-47A6-BE42-2EE8D0A3E2E5}" type="parTrans" cxnId="{B3060CEB-B955-4ABF-8714-857ED9A2A44F}">
      <dgm:prSet/>
      <dgm:spPr/>
      <dgm:t>
        <a:bodyPr/>
        <a:lstStyle/>
        <a:p>
          <a:endParaRPr lang="en-US"/>
        </a:p>
      </dgm:t>
    </dgm:pt>
    <dgm:pt modelId="{DDC7F697-1D79-4A68-AD43-E40B28D1EE4E}" type="sibTrans" cxnId="{DF629EDD-CDDD-4422-BD5A-CACB7A74E2A8}">
      <dgm:prSet/>
      <dgm:spPr/>
      <dgm:t>
        <a:bodyPr/>
        <a:lstStyle/>
        <a:p>
          <a:endParaRPr lang="en-US"/>
        </a:p>
      </dgm:t>
    </dgm:pt>
    <dgm:pt modelId="{516D0FCC-58B7-4A3F-875C-505C5BEE0B2A}" type="parTrans" cxnId="{DF629EDD-CDDD-4422-BD5A-CACB7A74E2A8}">
      <dgm:prSet/>
      <dgm:spPr/>
      <dgm:t>
        <a:bodyPr/>
        <a:lstStyle/>
        <a:p>
          <a:endParaRPr lang="en-US"/>
        </a:p>
      </dgm:t>
    </dgm:pt>
    <dgm:pt modelId="{C12582EA-12F7-4A41-85C0-FD0D23D5FC96}" type="pres">
      <dgm:prSet presAssocID="{4E1E4C3E-5D80-4250-A36F-E2D6F8CE2114}" presName="outerComposite" presStyleCnt="0">
        <dgm:presLayoutVars>
          <dgm:chMax val="5"/>
          <dgm:dir/>
          <dgm:resizeHandles val="exact"/>
        </dgm:presLayoutVars>
      </dgm:prSet>
      <dgm:spPr/>
      <dgm:t>
        <a:bodyPr/>
        <a:lstStyle/>
        <a:p>
          <a:endParaRPr lang="en-US"/>
        </a:p>
      </dgm:t>
    </dgm:pt>
    <dgm:pt modelId="{6FE28006-CD02-F146-A1A2-96BBC5C89CC1}" type="pres">
      <dgm:prSet presAssocID="{4E1E4C3E-5D80-4250-A36F-E2D6F8CE2114}" presName="dummyMaxCanvas" presStyleCnt="0">
        <dgm:presLayoutVars/>
      </dgm:prSet>
      <dgm:spPr/>
    </dgm:pt>
    <dgm:pt modelId="{C315217D-73C2-BE46-83D9-004FB1FB5C05}" type="pres">
      <dgm:prSet presAssocID="{4E1E4C3E-5D80-4250-A36F-E2D6F8CE2114}" presName="ThreeNodes_1" presStyleLbl="node1" presStyleIdx="0" presStyleCnt="3">
        <dgm:presLayoutVars>
          <dgm:bulletEnabled val="1"/>
        </dgm:presLayoutVars>
      </dgm:prSet>
      <dgm:spPr/>
      <dgm:t>
        <a:bodyPr/>
        <a:lstStyle/>
        <a:p>
          <a:endParaRPr lang="en-US"/>
        </a:p>
      </dgm:t>
    </dgm:pt>
    <dgm:pt modelId="{AF12E531-FDF4-3540-863D-B13FA05F2ED5}" type="pres">
      <dgm:prSet presAssocID="{4E1E4C3E-5D80-4250-A36F-E2D6F8CE2114}" presName="ThreeNodes_2" presStyleLbl="node1" presStyleIdx="1" presStyleCnt="3">
        <dgm:presLayoutVars>
          <dgm:bulletEnabled val="1"/>
        </dgm:presLayoutVars>
      </dgm:prSet>
      <dgm:spPr/>
      <dgm:t>
        <a:bodyPr/>
        <a:lstStyle/>
        <a:p>
          <a:endParaRPr lang="en-US"/>
        </a:p>
      </dgm:t>
    </dgm:pt>
    <dgm:pt modelId="{5A897697-817C-914E-8C22-1270994797C4}" type="pres">
      <dgm:prSet presAssocID="{4E1E4C3E-5D80-4250-A36F-E2D6F8CE2114}" presName="ThreeNodes_3" presStyleLbl="node1" presStyleIdx="2" presStyleCnt="3">
        <dgm:presLayoutVars>
          <dgm:bulletEnabled val="1"/>
        </dgm:presLayoutVars>
      </dgm:prSet>
      <dgm:spPr/>
      <dgm:t>
        <a:bodyPr/>
        <a:lstStyle/>
        <a:p>
          <a:endParaRPr lang="en-US"/>
        </a:p>
      </dgm:t>
    </dgm:pt>
    <dgm:pt modelId="{8FE10AEA-2484-7346-A80E-FE999C37F359}" type="pres">
      <dgm:prSet presAssocID="{4E1E4C3E-5D80-4250-A36F-E2D6F8CE2114}" presName="ThreeConn_1-2" presStyleLbl="fgAccFollowNode1" presStyleIdx="0" presStyleCnt="2">
        <dgm:presLayoutVars>
          <dgm:bulletEnabled val="1"/>
        </dgm:presLayoutVars>
      </dgm:prSet>
      <dgm:spPr/>
      <dgm:t>
        <a:bodyPr/>
        <a:lstStyle/>
        <a:p>
          <a:endParaRPr lang="en-US"/>
        </a:p>
      </dgm:t>
    </dgm:pt>
    <dgm:pt modelId="{00E126DE-D774-554D-AB4F-ADC5589C6AC4}" type="pres">
      <dgm:prSet presAssocID="{4E1E4C3E-5D80-4250-A36F-E2D6F8CE2114}" presName="ThreeConn_2-3" presStyleLbl="fgAccFollowNode1" presStyleIdx="1" presStyleCnt="2">
        <dgm:presLayoutVars>
          <dgm:bulletEnabled val="1"/>
        </dgm:presLayoutVars>
      </dgm:prSet>
      <dgm:spPr/>
      <dgm:t>
        <a:bodyPr/>
        <a:lstStyle/>
        <a:p>
          <a:endParaRPr lang="en-US"/>
        </a:p>
      </dgm:t>
    </dgm:pt>
    <dgm:pt modelId="{240E2699-046B-6044-9315-B00A9DD756FC}" type="pres">
      <dgm:prSet presAssocID="{4E1E4C3E-5D80-4250-A36F-E2D6F8CE2114}" presName="ThreeNodes_1_text" presStyleLbl="node1" presStyleIdx="2" presStyleCnt="3">
        <dgm:presLayoutVars>
          <dgm:bulletEnabled val="1"/>
        </dgm:presLayoutVars>
      </dgm:prSet>
      <dgm:spPr/>
      <dgm:t>
        <a:bodyPr/>
        <a:lstStyle/>
        <a:p>
          <a:endParaRPr lang="en-US"/>
        </a:p>
      </dgm:t>
    </dgm:pt>
    <dgm:pt modelId="{F54E1218-B30F-804B-9351-CE63478BAB6F}" type="pres">
      <dgm:prSet presAssocID="{4E1E4C3E-5D80-4250-A36F-E2D6F8CE2114}" presName="ThreeNodes_2_text" presStyleLbl="node1" presStyleIdx="2" presStyleCnt="3">
        <dgm:presLayoutVars>
          <dgm:bulletEnabled val="1"/>
        </dgm:presLayoutVars>
      </dgm:prSet>
      <dgm:spPr/>
      <dgm:t>
        <a:bodyPr/>
        <a:lstStyle/>
        <a:p>
          <a:endParaRPr lang="en-US"/>
        </a:p>
      </dgm:t>
    </dgm:pt>
    <dgm:pt modelId="{B6204A0F-E3E8-554F-BAD6-1DBF64D5B93F}" type="pres">
      <dgm:prSet presAssocID="{4E1E4C3E-5D80-4250-A36F-E2D6F8CE2114}" presName="ThreeNodes_3_text" presStyleLbl="node1" presStyleIdx="2" presStyleCnt="3">
        <dgm:presLayoutVars>
          <dgm:bulletEnabled val="1"/>
        </dgm:presLayoutVars>
      </dgm:prSet>
      <dgm:spPr/>
      <dgm:t>
        <a:bodyPr/>
        <a:lstStyle/>
        <a:p>
          <a:endParaRPr lang="en-US"/>
        </a:p>
      </dgm:t>
    </dgm:pt>
  </dgm:ptLst>
  <dgm:cxnLst>
    <dgm:cxn modelId="{A12B5F10-C890-EB48-8AE6-F221084E03CD}" type="presOf" srcId="{F48CB2E3-D8BE-404E-A0D2-EEB3E1242A50}" destId="{C315217D-73C2-BE46-83D9-004FB1FB5C05}" srcOrd="0" destOrd="0" presId="urn:microsoft.com/office/officeart/2005/8/layout/vProcess5"/>
    <dgm:cxn modelId="{C942C38F-740E-E141-8D9B-26F9A5E9ED8D}" type="presOf" srcId="{B9CFF899-EA87-447F-8310-377F7EA336B9}" destId="{F54E1218-B30F-804B-9351-CE63478BAB6F}" srcOrd="1" destOrd="1" presId="urn:microsoft.com/office/officeart/2005/8/layout/vProcess5"/>
    <dgm:cxn modelId="{1F96D3F2-8CB0-4142-99A4-2082EAFF582F}" type="presOf" srcId="{F48CB2E3-D8BE-404E-A0D2-EEB3E1242A50}" destId="{240E2699-046B-6044-9315-B00A9DD756FC}" srcOrd="1" destOrd="0" presId="urn:microsoft.com/office/officeart/2005/8/layout/vProcess5"/>
    <dgm:cxn modelId="{3E349CD8-C11C-4E45-8097-DDC45098EFB9}" type="presOf" srcId="{B9CFF899-EA87-447F-8310-377F7EA336B9}" destId="{AF12E531-FDF4-3540-863D-B13FA05F2ED5}" srcOrd="0" destOrd="1" presId="urn:microsoft.com/office/officeart/2005/8/layout/vProcess5"/>
    <dgm:cxn modelId="{466AD506-9076-4455-8821-7E9DD51949CA}" srcId="{4E1E4C3E-5D80-4250-A36F-E2D6F8CE2114}" destId="{62789F8F-8373-41C2-B251-6D01984E98B8}" srcOrd="2" destOrd="0" parTransId="{6FEF799D-56FF-4996-B3C1-11D76DCBF84F}" sibTransId="{4473C666-AF80-4BCD-A592-730D0B531396}"/>
    <dgm:cxn modelId="{3226BE4A-9495-6F48-AFE5-5E4BF6F361A1}" type="presOf" srcId="{02B22490-15FC-4C3F-8863-8A3E5A29C80C}" destId="{00E126DE-D774-554D-AB4F-ADC5589C6AC4}" srcOrd="0" destOrd="0" presId="urn:microsoft.com/office/officeart/2005/8/layout/vProcess5"/>
    <dgm:cxn modelId="{1730B1B3-DDB0-144C-B58C-41216FAE6E86}" type="presOf" srcId="{62789F8F-8373-41C2-B251-6D01984E98B8}" destId="{5A897697-817C-914E-8C22-1270994797C4}" srcOrd="0" destOrd="0" presId="urn:microsoft.com/office/officeart/2005/8/layout/vProcess5"/>
    <dgm:cxn modelId="{B3060CEB-B955-4ABF-8714-857ED9A2A44F}" srcId="{0B1D3EB6-DDAD-4074-AD89-1328ED184427}" destId="{B5557B3C-A729-44E7-B06E-8E406FFFF1BD}" srcOrd="1" destOrd="0" parTransId="{9B0ACE6D-CF28-47A6-BE42-2EE8D0A3E2E5}" sibTransId="{138A8399-7FDA-4CA4-AB2B-D6D64FA5D682}"/>
    <dgm:cxn modelId="{3BB9ED55-0389-44A7-AAC3-ED39DBBF1106}" srcId="{0B1D3EB6-DDAD-4074-AD89-1328ED184427}" destId="{1B025A62-D98E-488F-8749-BA0463D60F82}" srcOrd="2" destOrd="0" parTransId="{10F46B48-4083-440F-9FAD-1CD75ED9164D}" sibTransId="{22F000A9-97E2-496A-9B91-F14232842A47}"/>
    <dgm:cxn modelId="{F3702C5A-A551-7746-ABE8-187789E41D62}" type="presOf" srcId="{1B025A62-D98E-488F-8749-BA0463D60F82}" destId="{AF12E531-FDF4-3540-863D-B13FA05F2ED5}" srcOrd="0" destOrd="3" presId="urn:microsoft.com/office/officeart/2005/8/layout/vProcess5"/>
    <dgm:cxn modelId="{7A3BB0CA-BC4A-9343-89B9-2F994674F1DF}" type="presOf" srcId="{B5557B3C-A729-44E7-B06E-8E406FFFF1BD}" destId="{AF12E531-FDF4-3540-863D-B13FA05F2ED5}" srcOrd="0" destOrd="2" presId="urn:microsoft.com/office/officeart/2005/8/layout/vProcess5"/>
    <dgm:cxn modelId="{9725BDCF-4BB2-42FD-A2FB-17C284C08CD7}" srcId="{4E1E4C3E-5D80-4250-A36F-E2D6F8CE2114}" destId="{0B1D3EB6-DDAD-4074-AD89-1328ED184427}" srcOrd="1" destOrd="0" parTransId="{A0B0BA24-7BBD-4169-A6E4-C30BE3C7D4C6}" sibTransId="{02B22490-15FC-4C3F-8863-8A3E5A29C80C}"/>
    <dgm:cxn modelId="{27838343-13ED-6149-9220-F92C9F595FBD}" type="presOf" srcId="{B5557B3C-A729-44E7-B06E-8E406FFFF1BD}" destId="{F54E1218-B30F-804B-9351-CE63478BAB6F}" srcOrd="1" destOrd="2" presId="urn:microsoft.com/office/officeart/2005/8/layout/vProcess5"/>
    <dgm:cxn modelId="{DF629EDD-CDDD-4422-BD5A-CACB7A74E2A8}" srcId="{0B1D3EB6-DDAD-4074-AD89-1328ED184427}" destId="{B9CFF899-EA87-447F-8310-377F7EA336B9}" srcOrd="0" destOrd="0" parTransId="{516D0FCC-58B7-4A3F-875C-505C5BEE0B2A}" sibTransId="{DDC7F697-1D79-4A68-AD43-E40B28D1EE4E}"/>
    <dgm:cxn modelId="{C70799AA-65D4-3F48-A7FC-B476954447DE}" type="presOf" srcId="{4E1E4C3E-5D80-4250-A36F-E2D6F8CE2114}" destId="{C12582EA-12F7-4A41-85C0-FD0D23D5FC96}" srcOrd="0" destOrd="0" presId="urn:microsoft.com/office/officeart/2005/8/layout/vProcess5"/>
    <dgm:cxn modelId="{D4E2BDA1-6FA9-284A-9B3F-126700B4EE91}" type="presOf" srcId="{82AB8F63-BF4E-41E3-9A9D-3BCBF2FE527C}" destId="{8FE10AEA-2484-7346-A80E-FE999C37F359}" srcOrd="0" destOrd="0" presId="urn:microsoft.com/office/officeart/2005/8/layout/vProcess5"/>
    <dgm:cxn modelId="{547852CF-52AD-7348-9033-D7CBCBA4F154}" type="presOf" srcId="{1B025A62-D98E-488F-8749-BA0463D60F82}" destId="{F54E1218-B30F-804B-9351-CE63478BAB6F}" srcOrd="1" destOrd="3" presId="urn:microsoft.com/office/officeart/2005/8/layout/vProcess5"/>
    <dgm:cxn modelId="{110AB68E-FF1F-7F4A-A5F0-AF744E77DA2C}" type="presOf" srcId="{62789F8F-8373-41C2-B251-6D01984E98B8}" destId="{B6204A0F-E3E8-554F-BAD6-1DBF64D5B93F}" srcOrd="1" destOrd="0" presId="urn:microsoft.com/office/officeart/2005/8/layout/vProcess5"/>
    <dgm:cxn modelId="{E160E566-0606-7C49-997A-7298053D0FD0}" type="presOf" srcId="{0B1D3EB6-DDAD-4074-AD89-1328ED184427}" destId="{AF12E531-FDF4-3540-863D-B13FA05F2ED5}" srcOrd="0" destOrd="0" presId="urn:microsoft.com/office/officeart/2005/8/layout/vProcess5"/>
    <dgm:cxn modelId="{31A3F100-F053-3043-9DB8-EF1583C9131F}" type="presOf" srcId="{0B1D3EB6-DDAD-4074-AD89-1328ED184427}" destId="{F54E1218-B30F-804B-9351-CE63478BAB6F}" srcOrd="1" destOrd="0" presId="urn:microsoft.com/office/officeart/2005/8/layout/vProcess5"/>
    <dgm:cxn modelId="{E1B13E87-781A-4F9F-97A0-C3B2392EABE4}" srcId="{4E1E4C3E-5D80-4250-A36F-E2D6F8CE2114}" destId="{F48CB2E3-D8BE-404E-A0D2-EEB3E1242A50}" srcOrd="0" destOrd="0" parTransId="{6CF4DB19-53FF-4B32-AC92-262597995234}" sibTransId="{82AB8F63-BF4E-41E3-9A9D-3BCBF2FE527C}"/>
    <dgm:cxn modelId="{8127A0A8-E3BC-5949-86BE-FB57562DDDE1}" type="presParOf" srcId="{C12582EA-12F7-4A41-85C0-FD0D23D5FC96}" destId="{6FE28006-CD02-F146-A1A2-96BBC5C89CC1}" srcOrd="0" destOrd="0" presId="urn:microsoft.com/office/officeart/2005/8/layout/vProcess5"/>
    <dgm:cxn modelId="{F761BAE9-0D64-5346-A204-6311D13F53CE}" type="presParOf" srcId="{C12582EA-12F7-4A41-85C0-FD0D23D5FC96}" destId="{C315217D-73C2-BE46-83D9-004FB1FB5C05}" srcOrd="1" destOrd="0" presId="urn:microsoft.com/office/officeart/2005/8/layout/vProcess5"/>
    <dgm:cxn modelId="{7DCF7EA1-26D8-F24F-9620-7EF37ECFF9AE}" type="presParOf" srcId="{C12582EA-12F7-4A41-85C0-FD0D23D5FC96}" destId="{AF12E531-FDF4-3540-863D-B13FA05F2ED5}" srcOrd="2" destOrd="0" presId="urn:microsoft.com/office/officeart/2005/8/layout/vProcess5"/>
    <dgm:cxn modelId="{0DC37574-DCE6-BC4E-9122-A492BF4C8C2F}" type="presParOf" srcId="{C12582EA-12F7-4A41-85C0-FD0D23D5FC96}" destId="{5A897697-817C-914E-8C22-1270994797C4}" srcOrd="3" destOrd="0" presId="urn:microsoft.com/office/officeart/2005/8/layout/vProcess5"/>
    <dgm:cxn modelId="{92CDDF11-45C4-DA45-A832-6D47EF83DA61}" type="presParOf" srcId="{C12582EA-12F7-4A41-85C0-FD0D23D5FC96}" destId="{8FE10AEA-2484-7346-A80E-FE999C37F359}" srcOrd="4" destOrd="0" presId="urn:microsoft.com/office/officeart/2005/8/layout/vProcess5"/>
    <dgm:cxn modelId="{6A327162-640A-E742-9967-0146DE8E2B7D}" type="presParOf" srcId="{C12582EA-12F7-4A41-85C0-FD0D23D5FC96}" destId="{00E126DE-D774-554D-AB4F-ADC5589C6AC4}" srcOrd="5" destOrd="0" presId="urn:microsoft.com/office/officeart/2005/8/layout/vProcess5"/>
    <dgm:cxn modelId="{82824A35-5089-0947-8D9B-B6D3FD75EDB8}" type="presParOf" srcId="{C12582EA-12F7-4A41-85C0-FD0D23D5FC96}" destId="{240E2699-046B-6044-9315-B00A9DD756FC}" srcOrd="6" destOrd="0" presId="urn:microsoft.com/office/officeart/2005/8/layout/vProcess5"/>
    <dgm:cxn modelId="{F55B60BE-AE35-3143-8B25-F0D2CA671194}" type="presParOf" srcId="{C12582EA-12F7-4A41-85C0-FD0D23D5FC96}" destId="{F54E1218-B30F-804B-9351-CE63478BAB6F}" srcOrd="7" destOrd="0" presId="urn:microsoft.com/office/officeart/2005/8/layout/vProcess5"/>
    <dgm:cxn modelId="{F4BBC063-4C64-BF47-AF80-946F8358612E}" type="presParOf" srcId="{C12582EA-12F7-4A41-85C0-FD0D23D5FC96}" destId="{B6204A0F-E3E8-554F-BAD6-1DBF64D5B93F}"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84D549-0A09-4EDC-BE78-30DC2684F569}" type="doc">
      <dgm:prSet loTypeId="urn:microsoft.com/office/officeart/2005/8/layout/default" loCatId="list" qsTypeId="urn:microsoft.com/office/officeart/2005/8/quickstyle/simple1" qsCatId="simple" csTypeId="urn:microsoft.com/office/officeart/2005/8/colors/accent6_5" csCatId="accent6" phldr="1"/>
      <dgm:spPr/>
      <dgm:t>
        <a:bodyPr/>
        <a:lstStyle/>
        <a:p>
          <a:endParaRPr lang="en-US"/>
        </a:p>
      </dgm:t>
    </dgm:pt>
    <dgm:pt modelId="{08DA2EA7-56DB-4B39-B3D6-9E4115CC28DE}">
      <dgm:prSet custT="1"/>
      <dgm:spPr>
        <a:solidFill>
          <a:schemeClr val="accent3">
            <a:lumMod val="20000"/>
            <a:lumOff val="80000"/>
            <a:alpha val="75000"/>
          </a:schemeClr>
        </a:solidFill>
      </dgm:spPr>
      <dgm:t>
        <a:bodyPr lIns="0" tIns="0" rIns="0" bIns="0" anchor="ctr" anchorCtr="1"/>
        <a:lstStyle/>
        <a:p>
          <a:pPr algn="ctr" rtl="0"/>
          <a:r>
            <a:rPr lang="en-US" sz="1800" kern="800" spc="0" baseline="0" smtClean="0">
              <a:solidFill>
                <a:schemeClr val="accent1"/>
              </a:solidFill>
              <a:latin typeface="Museo 700"/>
              <a:cs typeface="Museo 700"/>
              <a:hlinkClick xmlns:r="http://schemas.openxmlformats.org/officeDocument/2006/relationships" r:id="rId1"/>
            </a:rPr>
            <a:t>powershell</a:t>
          </a:r>
          <a:endParaRPr lang="en-US" sz="1800" kern="800" spc="0" baseline="0" dirty="0">
            <a:solidFill>
              <a:schemeClr val="accent1"/>
            </a:solidFill>
            <a:latin typeface="Museo 700"/>
            <a:cs typeface="Museo 700"/>
          </a:endParaRPr>
        </a:p>
      </dgm:t>
    </dgm:pt>
    <dgm:pt modelId="{5A9C6E2E-778A-464D-820E-82A72D52EF49}" type="parTrans" cxnId="{DCC48536-F8B9-41A2-89C3-BFDD3A85FF5F}">
      <dgm:prSet/>
      <dgm:spPr/>
      <dgm:t>
        <a:bodyPr/>
        <a:lstStyle/>
        <a:p>
          <a:endParaRPr lang="en-US">
            <a:solidFill>
              <a:schemeClr val="accent1"/>
            </a:solidFill>
          </a:endParaRPr>
        </a:p>
      </dgm:t>
    </dgm:pt>
    <dgm:pt modelId="{4D44A5AA-2D39-4D3A-8663-58DDC6BC0516}" type="sibTrans" cxnId="{DCC48536-F8B9-41A2-89C3-BFDD3A85FF5F}">
      <dgm:prSet/>
      <dgm:spPr/>
      <dgm:t>
        <a:bodyPr/>
        <a:lstStyle/>
        <a:p>
          <a:endParaRPr lang="en-US">
            <a:solidFill>
              <a:schemeClr val="accent1"/>
            </a:solidFill>
          </a:endParaRPr>
        </a:p>
      </dgm:t>
    </dgm:pt>
    <dgm:pt modelId="{BAE2C8E9-3B2A-4017-BE6A-432F45DDD8F3}">
      <dgm:prSet custT="1"/>
      <dgm:spPr>
        <a:solidFill>
          <a:schemeClr val="accent3">
            <a:lumMod val="20000"/>
            <a:lumOff val="80000"/>
            <a:alpha val="75000"/>
          </a:schemeClr>
        </a:solidFill>
      </dgm:spPr>
      <dgm:t>
        <a:bodyPr lIns="0" tIns="0" rIns="0" bIns="0" anchor="ctr" anchorCtr="1"/>
        <a:lstStyle/>
        <a:p>
          <a:pPr algn="ctr" rtl="0"/>
          <a:r>
            <a:rPr lang="en-US" sz="3200" kern="800" spc="0" baseline="0" dirty="0" smtClean="0">
              <a:solidFill>
                <a:schemeClr val="accent1"/>
              </a:solidFill>
              <a:latin typeface="Museo 700"/>
              <a:cs typeface="Museo 700"/>
              <a:hlinkClick xmlns:r="http://schemas.openxmlformats.org/officeDocument/2006/relationships" r:id="rId2"/>
            </a:rPr>
            <a:t>Azure</a:t>
          </a:r>
          <a:endParaRPr lang="en-US" sz="3200" kern="800" spc="0" baseline="0" dirty="0">
            <a:solidFill>
              <a:schemeClr val="accent1"/>
            </a:solidFill>
            <a:latin typeface="Museo 700"/>
            <a:cs typeface="Museo 700"/>
          </a:endParaRPr>
        </a:p>
      </dgm:t>
    </dgm:pt>
    <dgm:pt modelId="{89871723-3A4F-4D20-8ED3-1B6A11617CC6}" type="parTrans" cxnId="{463B0B6A-38A5-43A2-BBFB-C6163AED91CE}">
      <dgm:prSet/>
      <dgm:spPr/>
      <dgm:t>
        <a:bodyPr/>
        <a:lstStyle/>
        <a:p>
          <a:endParaRPr lang="en-US">
            <a:solidFill>
              <a:schemeClr val="accent1"/>
            </a:solidFill>
          </a:endParaRPr>
        </a:p>
      </dgm:t>
    </dgm:pt>
    <dgm:pt modelId="{F366458F-52B3-480E-AB49-44CB8172C46B}" type="sibTrans" cxnId="{463B0B6A-38A5-43A2-BBFB-C6163AED91CE}">
      <dgm:prSet/>
      <dgm:spPr/>
      <dgm:t>
        <a:bodyPr/>
        <a:lstStyle/>
        <a:p>
          <a:endParaRPr lang="en-US">
            <a:solidFill>
              <a:schemeClr val="accent1"/>
            </a:solidFill>
          </a:endParaRPr>
        </a:p>
      </dgm:t>
    </dgm:pt>
    <dgm:pt modelId="{13243945-6F7B-4E4D-A4EE-83FEAD841BC5}">
      <dgm:prSet custT="1"/>
      <dgm:spPr>
        <a:solidFill>
          <a:schemeClr val="accent3">
            <a:lumMod val="20000"/>
            <a:lumOff val="80000"/>
            <a:alpha val="75000"/>
          </a:schemeClr>
        </a:solidFill>
      </dgm:spPr>
      <dgm:t>
        <a:bodyPr lIns="0" tIns="0" rIns="0" bIns="0" anchor="ctr" anchorCtr="1"/>
        <a:lstStyle/>
        <a:p>
          <a:pPr algn="ctr" rtl="0"/>
          <a:r>
            <a:rPr lang="en-US" sz="1400" kern="800" spc="0" baseline="0" smtClean="0">
              <a:solidFill>
                <a:schemeClr val="accent1"/>
              </a:solidFill>
              <a:latin typeface="Museo 700"/>
              <a:cs typeface="Museo 700"/>
              <a:hlinkClick xmlns:r="http://schemas.openxmlformats.org/officeDocument/2006/relationships" r:id="rId3"/>
            </a:rPr>
            <a:t>Choose your own adventure</a:t>
          </a:r>
          <a:endParaRPr lang="en-US" sz="1400" kern="800" spc="0" baseline="0" dirty="0">
            <a:solidFill>
              <a:schemeClr val="accent1"/>
            </a:solidFill>
            <a:latin typeface="Museo 700"/>
            <a:cs typeface="Museo 700"/>
          </a:endParaRPr>
        </a:p>
      </dgm:t>
    </dgm:pt>
    <dgm:pt modelId="{1B8661E8-6AEB-4224-A6AB-309C8E3F96F7}" type="parTrans" cxnId="{2C36C03C-EB38-4494-909A-D582E4BD1FC6}">
      <dgm:prSet/>
      <dgm:spPr/>
      <dgm:t>
        <a:bodyPr/>
        <a:lstStyle/>
        <a:p>
          <a:endParaRPr lang="en-US">
            <a:solidFill>
              <a:schemeClr val="accent1"/>
            </a:solidFill>
          </a:endParaRPr>
        </a:p>
      </dgm:t>
    </dgm:pt>
    <dgm:pt modelId="{09A7B169-83A6-4B00-824C-DA682BF53297}" type="sibTrans" cxnId="{2C36C03C-EB38-4494-909A-D582E4BD1FC6}">
      <dgm:prSet/>
      <dgm:spPr/>
      <dgm:t>
        <a:bodyPr/>
        <a:lstStyle/>
        <a:p>
          <a:endParaRPr lang="en-US">
            <a:solidFill>
              <a:schemeClr val="accent1"/>
            </a:solidFill>
          </a:endParaRPr>
        </a:p>
      </dgm:t>
    </dgm:pt>
    <dgm:pt modelId="{9E9F74B9-C5F7-4AF4-A6E0-91D279DCA033}">
      <dgm:prSet custT="1"/>
      <dgm:spPr>
        <a:solidFill>
          <a:schemeClr val="accent3">
            <a:lumMod val="20000"/>
            <a:lumOff val="80000"/>
            <a:alpha val="75000"/>
          </a:schemeClr>
        </a:solidFill>
      </dgm:spPr>
      <dgm:t>
        <a:bodyPr lIns="0" tIns="0" rIns="0" bIns="0" anchor="ctr" anchorCtr="1"/>
        <a:lstStyle/>
        <a:p>
          <a:pPr algn="ctr" rtl="0"/>
          <a:r>
            <a:rPr lang="en-US" sz="2600" kern="800" spc="0" baseline="0" smtClean="0">
              <a:solidFill>
                <a:schemeClr val="accent1"/>
              </a:solidFill>
              <a:latin typeface="Museo 700"/>
              <a:cs typeface="Museo 700"/>
              <a:hlinkClick xmlns:r="http://schemas.openxmlformats.org/officeDocument/2006/relationships" r:id="rId4"/>
            </a:rPr>
            <a:t>Matlab</a:t>
          </a:r>
          <a:endParaRPr lang="en-US" sz="2600" kern="800" spc="0" baseline="0" dirty="0">
            <a:solidFill>
              <a:schemeClr val="accent1"/>
            </a:solidFill>
            <a:latin typeface="Museo 700"/>
            <a:cs typeface="Museo 700"/>
          </a:endParaRPr>
        </a:p>
      </dgm:t>
    </dgm:pt>
    <dgm:pt modelId="{4B7D697C-187E-43FC-82F9-AEB64809AA0E}" type="parTrans" cxnId="{D1F323A8-4FC4-49A8-9EE3-317955B0AE04}">
      <dgm:prSet/>
      <dgm:spPr/>
      <dgm:t>
        <a:bodyPr/>
        <a:lstStyle/>
        <a:p>
          <a:endParaRPr lang="en-US">
            <a:solidFill>
              <a:schemeClr val="accent1"/>
            </a:solidFill>
          </a:endParaRPr>
        </a:p>
      </dgm:t>
    </dgm:pt>
    <dgm:pt modelId="{A6444EFA-0129-42EC-B380-5BBC727FD9EF}" type="sibTrans" cxnId="{D1F323A8-4FC4-49A8-9EE3-317955B0AE04}">
      <dgm:prSet/>
      <dgm:spPr/>
      <dgm:t>
        <a:bodyPr/>
        <a:lstStyle/>
        <a:p>
          <a:endParaRPr lang="en-US">
            <a:solidFill>
              <a:schemeClr val="accent1"/>
            </a:solidFill>
          </a:endParaRPr>
        </a:p>
      </dgm:t>
    </dgm:pt>
    <dgm:pt modelId="{153C996F-988C-4882-B13D-C1C5C93BDE79}">
      <dgm:prSet custT="1"/>
      <dgm:spPr>
        <a:solidFill>
          <a:schemeClr val="accent3">
            <a:lumMod val="20000"/>
            <a:lumOff val="80000"/>
            <a:alpha val="75000"/>
          </a:schemeClr>
        </a:solidFill>
      </dgm:spPr>
      <dgm:t>
        <a:bodyPr lIns="0" tIns="0" rIns="0" bIns="0" anchor="ctr" anchorCtr="1"/>
        <a:lstStyle/>
        <a:p>
          <a:pPr algn="ctr" rtl="0"/>
          <a:r>
            <a:rPr lang="en-US" sz="3800" kern="800" spc="0" baseline="0" smtClean="0">
              <a:solidFill>
                <a:schemeClr val="accent1"/>
              </a:solidFill>
              <a:latin typeface="Museo 700"/>
              <a:cs typeface="Museo 700"/>
              <a:hlinkClick xmlns:r="http://schemas.openxmlformats.org/officeDocument/2006/relationships" r:id="rId5"/>
            </a:rPr>
            <a:t>RSS</a:t>
          </a:r>
          <a:endParaRPr lang="en-US" sz="3800" kern="800" spc="0" baseline="0" dirty="0">
            <a:solidFill>
              <a:schemeClr val="accent1"/>
            </a:solidFill>
            <a:latin typeface="Museo 700"/>
            <a:cs typeface="Museo 700"/>
          </a:endParaRPr>
        </a:p>
      </dgm:t>
    </dgm:pt>
    <dgm:pt modelId="{33222183-66B7-474A-A483-420BB490FC26}" type="parTrans" cxnId="{C379CA92-1776-44C3-B654-4296C80187A2}">
      <dgm:prSet/>
      <dgm:spPr/>
      <dgm:t>
        <a:bodyPr/>
        <a:lstStyle/>
        <a:p>
          <a:endParaRPr lang="en-US">
            <a:solidFill>
              <a:schemeClr val="accent1"/>
            </a:solidFill>
          </a:endParaRPr>
        </a:p>
      </dgm:t>
    </dgm:pt>
    <dgm:pt modelId="{F45D5396-DB90-4374-A129-56FAD6B0E39A}" type="sibTrans" cxnId="{C379CA92-1776-44C3-B654-4296C80187A2}">
      <dgm:prSet/>
      <dgm:spPr/>
      <dgm:t>
        <a:bodyPr/>
        <a:lstStyle/>
        <a:p>
          <a:endParaRPr lang="en-US">
            <a:solidFill>
              <a:schemeClr val="accent1"/>
            </a:solidFill>
          </a:endParaRPr>
        </a:p>
      </dgm:t>
    </dgm:pt>
    <dgm:pt modelId="{71B2D664-FBF3-4711-9622-CC86B8EC1DF5}">
      <dgm:prSet custT="1"/>
      <dgm:spPr>
        <a:solidFill>
          <a:schemeClr val="accent3">
            <a:lumMod val="20000"/>
            <a:lumOff val="80000"/>
            <a:alpha val="75000"/>
          </a:schemeClr>
        </a:solidFill>
      </dgm:spPr>
      <dgm:t>
        <a:bodyPr lIns="0" tIns="0" rIns="0" bIns="0" anchor="ctr" anchorCtr="1"/>
        <a:lstStyle/>
        <a:p>
          <a:pPr algn="ctr" rtl="0"/>
          <a:r>
            <a:rPr lang="en-US" sz="3200" kern="800" spc="0" baseline="0" dirty="0" smtClean="0">
              <a:solidFill>
                <a:schemeClr val="accent1"/>
              </a:solidFill>
              <a:latin typeface="Museo 700"/>
              <a:cs typeface="Museo 700"/>
            </a:rPr>
            <a:t>DBML</a:t>
          </a:r>
          <a:endParaRPr lang="en-US" sz="3200" kern="800" spc="0" baseline="0" dirty="0">
            <a:solidFill>
              <a:schemeClr val="accent1"/>
            </a:solidFill>
            <a:latin typeface="Museo 700"/>
            <a:cs typeface="Museo 700"/>
          </a:endParaRPr>
        </a:p>
      </dgm:t>
    </dgm:pt>
    <dgm:pt modelId="{7AA72E3A-FAAC-4F88-AD31-43C603B6CEBE}" type="parTrans" cxnId="{E2D3F6E0-3BF7-4B04-95DE-3D563ECB32F9}">
      <dgm:prSet/>
      <dgm:spPr/>
      <dgm:t>
        <a:bodyPr/>
        <a:lstStyle/>
        <a:p>
          <a:endParaRPr lang="en-US">
            <a:solidFill>
              <a:schemeClr val="accent1"/>
            </a:solidFill>
          </a:endParaRPr>
        </a:p>
      </dgm:t>
    </dgm:pt>
    <dgm:pt modelId="{44EEF86B-DB7F-4FFF-A26F-3497BFFA1028}" type="sibTrans" cxnId="{E2D3F6E0-3BF7-4B04-95DE-3D563ECB32F9}">
      <dgm:prSet/>
      <dgm:spPr/>
      <dgm:t>
        <a:bodyPr/>
        <a:lstStyle/>
        <a:p>
          <a:endParaRPr lang="en-US">
            <a:solidFill>
              <a:schemeClr val="accent1"/>
            </a:solidFill>
          </a:endParaRPr>
        </a:p>
      </dgm:t>
    </dgm:pt>
    <dgm:pt modelId="{689B73D8-0624-4C37-9373-ACAC1436DEC7}">
      <dgm:prSet custT="1"/>
      <dgm:spPr>
        <a:solidFill>
          <a:schemeClr val="accent3">
            <a:lumMod val="20000"/>
            <a:lumOff val="80000"/>
            <a:alpha val="75000"/>
          </a:schemeClr>
        </a:solidFill>
      </dgm:spPr>
      <dgm:t>
        <a:bodyPr lIns="0" tIns="0" rIns="0" bIns="0" anchor="ctr" anchorCtr="1"/>
        <a:lstStyle/>
        <a:p>
          <a:pPr algn="ctr" rtl="0"/>
          <a:r>
            <a:rPr lang="en-US" sz="5200" kern="800" spc="0" baseline="0" smtClean="0">
              <a:solidFill>
                <a:schemeClr val="accent1"/>
              </a:solidFill>
              <a:latin typeface="Museo 700"/>
              <a:cs typeface="Museo 700"/>
              <a:hlinkClick xmlns:r="http://schemas.openxmlformats.org/officeDocument/2006/relationships" r:id="rId6"/>
            </a:rPr>
            <a:t>R</a:t>
          </a:r>
          <a:endParaRPr lang="en-US" sz="5200" kern="800" spc="0" baseline="0" dirty="0">
            <a:solidFill>
              <a:schemeClr val="accent1"/>
            </a:solidFill>
            <a:latin typeface="Museo 700"/>
            <a:cs typeface="Museo 700"/>
          </a:endParaRPr>
        </a:p>
      </dgm:t>
    </dgm:pt>
    <dgm:pt modelId="{ADFDE507-628A-4DF0-ADE6-AA6646436D55}" type="parTrans" cxnId="{8B2862B6-84E3-4DA3-BBAF-835E7ABEAA61}">
      <dgm:prSet/>
      <dgm:spPr/>
      <dgm:t>
        <a:bodyPr/>
        <a:lstStyle/>
        <a:p>
          <a:endParaRPr lang="en-US">
            <a:solidFill>
              <a:schemeClr val="accent1"/>
            </a:solidFill>
          </a:endParaRPr>
        </a:p>
      </dgm:t>
    </dgm:pt>
    <dgm:pt modelId="{19A64CBB-CA0E-426D-8734-A4AA14C25BA0}" type="sibTrans" cxnId="{8B2862B6-84E3-4DA3-BBAF-835E7ABEAA61}">
      <dgm:prSet/>
      <dgm:spPr/>
      <dgm:t>
        <a:bodyPr/>
        <a:lstStyle/>
        <a:p>
          <a:endParaRPr lang="en-US">
            <a:solidFill>
              <a:schemeClr val="accent1"/>
            </a:solidFill>
          </a:endParaRPr>
        </a:p>
      </dgm:t>
    </dgm:pt>
    <dgm:pt modelId="{476BB469-C044-4F9E-8971-9476851AA0CA}">
      <dgm:prSet custT="1"/>
      <dgm:spPr>
        <a:solidFill>
          <a:schemeClr val="accent3">
            <a:lumMod val="20000"/>
            <a:lumOff val="80000"/>
            <a:alpha val="75000"/>
          </a:schemeClr>
        </a:solidFill>
      </dgm:spPr>
      <dgm:t>
        <a:bodyPr lIns="0" tIns="0" rIns="0" bIns="0" anchor="ctr" anchorCtr="1"/>
        <a:lstStyle/>
        <a:p>
          <a:pPr algn="ctr" rtl="0"/>
          <a:r>
            <a:rPr lang="en-US" sz="1600" kern="800" spc="0" baseline="0" dirty="0" smtClean="0">
              <a:solidFill>
                <a:schemeClr val="accent1"/>
              </a:solidFill>
              <a:latin typeface="Museo 700"/>
              <a:cs typeface="Museo 700"/>
              <a:hlinkClick xmlns:r="http://schemas.openxmlformats.org/officeDocument/2006/relationships" r:id="rId7"/>
            </a:rPr>
            <a:t>MS Dynamics CRM</a:t>
          </a:r>
          <a:endParaRPr lang="en-US" sz="1600" kern="800" spc="0" baseline="0" dirty="0">
            <a:solidFill>
              <a:schemeClr val="accent1"/>
            </a:solidFill>
            <a:latin typeface="Museo 700"/>
            <a:cs typeface="Museo 700"/>
          </a:endParaRPr>
        </a:p>
      </dgm:t>
    </dgm:pt>
    <dgm:pt modelId="{60E59373-6C7E-4F0C-9374-99B7B26415F3}" type="parTrans" cxnId="{D82BE1AE-8032-4F16-ADFC-6BB496D06D29}">
      <dgm:prSet/>
      <dgm:spPr/>
      <dgm:t>
        <a:bodyPr/>
        <a:lstStyle/>
        <a:p>
          <a:endParaRPr lang="en-US">
            <a:solidFill>
              <a:schemeClr val="accent1"/>
            </a:solidFill>
          </a:endParaRPr>
        </a:p>
      </dgm:t>
    </dgm:pt>
    <dgm:pt modelId="{0F9B0253-956C-4350-B040-364E7AB9FE72}" type="sibTrans" cxnId="{D82BE1AE-8032-4F16-ADFC-6BB496D06D29}">
      <dgm:prSet/>
      <dgm:spPr/>
      <dgm:t>
        <a:bodyPr/>
        <a:lstStyle/>
        <a:p>
          <a:endParaRPr lang="en-US">
            <a:solidFill>
              <a:schemeClr val="accent1"/>
            </a:solidFill>
          </a:endParaRPr>
        </a:p>
      </dgm:t>
    </dgm:pt>
    <dgm:pt modelId="{13B5834C-8C20-4C08-9F48-3F9187F08A8B}">
      <dgm:prSet custT="1"/>
      <dgm:spPr>
        <a:solidFill>
          <a:schemeClr val="accent3">
            <a:lumMod val="20000"/>
            <a:lumOff val="80000"/>
            <a:alpha val="75000"/>
          </a:schemeClr>
        </a:solidFill>
      </dgm:spPr>
      <dgm:t>
        <a:bodyPr lIns="0" tIns="0" rIns="0" bIns="0" anchor="ctr" anchorCtr="1"/>
        <a:lstStyle/>
        <a:p>
          <a:pPr algn="ctr" rtl="0"/>
          <a:r>
            <a:rPr lang="en-US" sz="1800" kern="800" spc="0" baseline="0" smtClean="0">
              <a:solidFill>
                <a:schemeClr val="accent1"/>
              </a:solidFill>
              <a:latin typeface="Museo 700"/>
              <a:cs typeface="Museo 700"/>
              <a:hlinkClick xmlns:r="http://schemas.openxmlformats.org/officeDocument/2006/relationships" r:id="rId8"/>
            </a:rPr>
            <a:t>World Bank</a:t>
          </a:r>
          <a:endParaRPr lang="en-US" sz="1800" kern="800" spc="0" baseline="0" dirty="0">
            <a:solidFill>
              <a:schemeClr val="accent1"/>
            </a:solidFill>
            <a:latin typeface="Museo 700"/>
            <a:cs typeface="Museo 700"/>
          </a:endParaRPr>
        </a:p>
      </dgm:t>
    </dgm:pt>
    <dgm:pt modelId="{080395FD-76D6-4049-9C9E-00CA54F7B96C}" type="parTrans" cxnId="{D411BBCC-21E6-4BED-B071-005741C1E2CC}">
      <dgm:prSet/>
      <dgm:spPr/>
      <dgm:t>
        <a:bodyPr/>
        <a:lstStyle/>
        <a:p>
          <a:endParaRPr lang="en-US">
            <a:solidFill>
              <a:schemeClr val="accent1"/>
            </a:solidFill>
          </a:endParaRPr>
        </a:p>
      </dgm:t>
    </dgm:pt>
    <dgm:pt modelId="{267008EB-A2B7-452A-B40D-BBAAC43790B4}" type="sibTrans" cxnId="{D411BBCC-21E6-4BED-B071-005741C1E2CC}">
      <dgm:prSet/>
      <dgm:spPr/>
      <dgm:t>
        <a:bodyPr/>
        <a:lstStyle/>
        <a:p>
          <a:endParaRPr lang="en-US">
            <a:solidFill>
              <a:schemeClr val="accent1"/>
            </a:solidFill>
          </a:endParaRPr>
        </a:p>
      </dgm:t>
    </dgm:pt>
    <dgm:pt modelId="{52B89021-5DDF-4774-8806-0AEEB613D807}">
      <dgm:prSet custT="1"/>
      <dgm:spPr>
        <a:solidFill>
          <a:schemeClr val="accent3">
            <a:lumMod val="20000"/>
            <a:lumOff val="80000"/>
            <a:alpha val="75000"/>
          </a:schemeClr>
        </a:solidFill>
      </dgm:spPr>
      <dgm:t>
        <a:bodyPr lIns="0" tIns="0" rIns="0" bIns="0" anchor="ctr" anchorCtr="1"/>
        <a:lstStyle/>
        <a:p>
          <a:pPr algn="ctr" rtl="0"/>
          <a:r>
            <a:rPr lang="en-US" sz="2000" kern="800" spc="0" baseline="0" smtClean="0">
              <a:solidFill>
                <a:schemeClr val="accent1"/>
              </a:solidFill>
              <a:latin typeface="Museo 700"/>
              <a:cs typeface="Museo 700"/>
              <a:hlinkClick xmlns:r="http://schemas.openxmlformats.org/officeDocument/2006/relationships" r:id="rId9"/>
            </a:rPr>
            <a:t>Freebase</a:t>
          </a:r>
          <a:endParaRPr lang="en-US" sz="2000" kern="800" spc="0" baseline="0" dirty="0">
            <a:solidFill>
              <a:schemeClr val="accent1"/>
            </a:solidFill>
            <a:latin typeface="Museo 700"/>
            <a:cs typeface="Museo 700"/>
          </a:endParaRPr>
        </a:p>
      </dgm:t>
    </dgm:pt>
    <dgm:pt modelId="{49C7C0F9-06D9-4DB8-9245-FF9826084865}" type="parTrans" cxnId="{40589D0E-60B0-477A-8C79-A6F5D0BEEF7C}">
      <dgm:prSet/>
      <dgm:spPr/>
      <dgm:t>
        <a:bodyPr/>
        <a:lstStyle/>
        <a:p>
          <a:endParaRPr lang="en-US">
            <a:solidFill>
              <a:schemeClr val="accent1"/>
            </a:solidFill>
          </a:endParaRPr>
        </a:p>
      </dgm:t>
    </dgm:pt>
    <dgm:pt modelId="{643E1D18-6316-4296-9AD4-3683AD3BC23F}" type="sibTrans" cxnId="{40589D0E-60B0-477A-8C79-A6F5D0BEEF7C}">
      <dgm:prSet/>
      <dgm:spPr/>
      <dgm:t>
        <a:bodyPr/>
        <a:lstStyle/>
        <a:p>
          <a:endParaRPr lang="en-US">
            <a:solidFill>
              <a:schemeClr val="accent1"/>
            </a:solidFill>
          </a:endParaRPr>
        </a:p>
      </dgm:t>
    </dgm:pt>
    <dgm:pt modelId="{2643A0FF-6ABD-456A-8B5D-CE585401E513}">
      <dgm:prSet custT="1"/>
      <dgm:spPr>
        <a:solidFill>
          <a:schemeClr val="accent3">
            <a:lumMod val="20000"/>
            <a:lumOff val="80000"/>
            <a:alpha val="75000"/>
          </a:schemeClr>
        </a:solidFill>
      </dgm:spPr>
      <dgm:t>
        <a:bodyPr lIns="0" tIns="0" rIns="0" bIns="0" anchor="ctr" anchorCtr="1"/>
        <a:lstStyle/>
        <a:p>
          <a:pPr algn="ctr" rtl="0"/>
          <a:r>
            <a:rPr lang="en-US" sz="3800" kern="800" spc="0" baseline="0" smtClean="0">
              <a:solidFill>
                <a:schemeClr val="accent1"/>
              </a:solidFill>
              <a:latin typeface="Museo 700"/>
              <a:cs typeface="Museo 700"/>
              <a:hlinkClick xmlns:r="http://schemas.openxmlformats.org/officeDocument/2006/relationships" r:id="rId10"/>
            </a:rPr>
            <a:t>CSV</a:t>
          </a:r>
          <a:endParaRPr lang="en-US" sz="3800" kern="800" spc="0" baseline="0" dirty="0">
            <a:solidFill>
              <a:schemeClr val="accent1"/>
            </a:solidFill>
            <a:latin typeface="Museo 700"/>
            <a:cs typeface="Museo 700"/>
          </a:endParaRPr>
        </a:p>
      </dgm:t>
    </dgm:pt>
    <dgm:pt modelId="{5267F838-62CF-4450-8EB1-8C3981C3F258}" type="parTrans" cxnId="{37A7237F-C48A-4ABC-9EAB-90BA3C6AAE86}">
      <dgm:prSet/>
      <dgm:spPr/>
      <dgm:t>
        <a:bodyPr/>
        <a:lstStyle/>
        <a:p>
          <a:endParaRPr lang="en-US">
            <a:solidFill>
              <a:schemeClr val="accent1"/>
            </a:solidFill>
          </a:endParaRPr>
        </a:p>
      </dgm:t>
    </dgm:pt>
    <dgm:pt modelId="{8556AB64-0837-4739-9E3E-48D623F993E9}" type="sibTrans" cxnId="{37A7237F-C48A-4ABC-9EAB-90BA3C6AAE86}">
      <dgm:prSet/>
      <dgm:spPr/>
      <dgm:t>
        <a:bodyPr/>
        <a:lstStyle/>
        <a:p>
          <a:endParaRPr lang="en-US">
            <a:solidFill>
              <a:schemeClr val="accent1"/>
            </a:solidFill>
          </a:endParaRPr>
        </a:p>
      </dgm:t>
    </dgm:pt>
    <dgm:pt modelId="{3F74F850-6797-47E6-8888-29CEFA1E7FCE}">
      <dgm:prSet custT="1"/>
      <dgm:spPr>
        <a:solidFill>
          <a:schemeClr val="accent3">
            <a:lumMod val="20000"/>
            <a:lumOff val="80000"/>
            <a:alpha val="75000"/>
          </a:schemeClr>
        </a:solidFill>
      </dgm:spPr>
      <dgm:t>
        <a:bodyPr lIns="0" tIns="0" rIns="0" bIns="0" anchor="ctr" anchorCtr="1"/>
        <a:lstStyle/>
        <a:p>
          <a:pPr algn="ctr" rtl="0"/>
          <a:r>
            <a:rPr lang="en-US" sz="3200" kern="800" spc="0" baseline="0" dirty="0" smtClean="0">
              <a:solidFill>
                <a:schemeClr val="accent1"/>
              </a:solidFill>
              <a:latin typeface="Museo 700"/>
              <a:cs typeface="Museo 700"/>
              <a:hlinkClick xmlns:r="http://schemas.openxmlformats.org/officeDocument/2006/relationships" r:id="rId11"/>
            </a:rPr>
            <a:t>JSON</a:t>
          </a:r>
          <a:endParaRPr lang="en-US" sz="3200" kern="800" spc="0" baseline="0" dirty="0">
            <a:solidFill>
              <a:schemeClr val="accent1"/>
            </a:solidFill>
            <a:latin typeface="Museo 700"/>
            <a:cs typeface="Museo 700"/>
          </a:endParaRPr>
        </a:p>
      </dgm:t>
    </dgm:pt>
    <dgm:pt modelId="{8F2CD1AF-C5A1-4D65-A01B-8544BFC587B7}" type="parTrans" cxnId="{18C9CBE8-6B91-4F83-9ECB-AC90B35E4E9F}">
      <dgm:prSet/>
      <dgm:spPr/>
      <dgm:t>
        <a:bodyPr/>
        <a:lstStyle/>
        <a:p>
          <a:endParaRPr lang="en-US">
            <a:solidFill>
              <a:schemeClr val="accent1"/>
            </a:solidFill>
          </a:endParaRPr>
        </a:p>
      </dgm:t>
    </dgm:pt>
    <dgm:pt modelId="{580AC0FE-5C35-4665-B036-3758FAED0200}" type="sibTrans" cxnId="{18C9CBE8-6B91-4F83-9ECB-AC90B35E4E9F}">
      <dgm:prSet/>
      <dgm:spPr/>
      <dgm:t>
        <a:bodyPr/>
        <a:lstStyle/>
        <a:p>
          <a:endParaRPr lang="en-US">
            <a:solidFill>
              <a:schemeClr val="accent1"/>
            </a:solidFill>
          </a:endParaRPr>
        </a:p>
      </dgm:t>
    </dgm:pt>
    <dgm:pt modelId="{78E15CE8-663D-40BD-B9EC-26F925CBF6B0}">
      <dgm:prSet custT="1"/>
      <dgm:spPr>
        <a:solidFill>
          <a:schemeClr val="accent3">
            <a:lumMod val="20000"/>
            <a:lumOff val="80000"/>
            <a:alpha val="75000"/>
          </a:schemeClr>
        </a:solidFill>
      </dgm:spPr>
      <dgm:t>
        <a:bodyPr lIns="0" tIns="0" rIns="0" bIns="0" anchor="ctr" anchorCtr="1"/>
        <a:lstStyle/>
        <a:p>
          <a:pPr algn="ctr" rtl="0"/>
          <a:r>
            <a:rPr lang="en-US" sz="3800" kern="800" spc="0" baseline="0" dirty="0" smtClean="0">
              <a:solidFill>
                <a:schemeClr val="accent1"/>
              </a:solidFill>
              <a:latin typeface="Museo 700"/>
              <a:cs typeface="Museo 700"/>
              <a:hlinkClick xmlns:r="http://schemas.openxmlformats.org/officeDocument/2006/relationships" r:id="rId12"/>
            </a:rPr>
            <a:t>XML</a:t>
          </a:r>
          <a:endParaRPr lang="en-US" sz="3800" kern="800" spc="0" baseline="0" dirty="0">
            <a:solidFill>
              <a:schemeClr val="accent1"/>
            </a:solidFill>
            <a:latin typeface="Museo 700"/>
            <a:cs typeface="Museo 700"/>
          </a:endParaRPr>
        </a:p>
      </dgm:t>
    </dgm:pt>
    <dgm:pt modelId="{43BE9FEC-2220-424D-95CE-A077ADCE6234}" type="parTrans" cxnId="{428663E1-33AA-4E18-8EB1-451162889395}">
      <dgm:prSet/>
      <dgm:spPr/>
      <dgm:t>
        <a:bodyPr/>
        <a:lstStyle/>
        <a:p>
          <a:endParaRPr lang="en-US">
            <a:solidFill>
              <a:schemeClr val="accent1"/>
            </a:solidFill>
          </a:endParaRPr>
        </a:p>
      </dgm:t>
    </dgm:pt>
    <dgm:pt modelId="{6210C0DF-B9A2-47C3-95F9-7CFDCF520E61}" type="sibTrans" cxnId="{428663E1-33AA-4E18-8EB1-451162889395}">
      <dgm:prSet/>
      <dgm:spPr/>
      <dgm:t>
        <a:bodyPr/>
        <a:lstStyle/>
        <a:p>
          <a:endParaRPr lang="en-US">
            <a:solidFill>
              <a:schemeClr val="accent1"/>
            </a:solidFill>
          </a:endParaRPr>
        </a:p>
      </dgm:t>
    </dgm:pt>
    <dgm:pt modelId="{2DBD1191-C093-412A-899D-5250C8AFA859}">
      <dgm:prSet custT="1"/>
      <dgm:spPr>
        <a:solidFill>
          <a:schemeClr val="accent3">
            <a:lumMod val="20000"/>
            <a:lumOff val="80000"/>
            <a:alpha val="75000"/>
          </a:schemeClr>
        </a:solidFill>
      </dgm:spPr>
      <dgm:t>
        <a:bodyPr lIns="0" tIns="0" rIns="0" bIns="0" anchor="ctr" anchorCtr="1"/>
        <a:lstStyle/>
        <a:p>
          <a:pPr algn="ctr" rtl="0"/>
          <a:r>
            <a:rPr lang="en-US" sz="3200" kern="800" spc="0" baseline="0" dirty="0" smtClean="0">
              <a:solidFill>
                <a:schemeClr val="accent1"/>
              </a:solidFill>
              <a:latin typeface="Museo 700"/>
              <a:cs typeface="Museo 700"/>
            </a:rPr>
            <a:t>LINQ</a:t>
          </a:r>
          <a:endParaRPr lang="en-US" sz="3200" kern="800" spc="0" baseline="0" dirty="0">
            <a:solidFill>
              <a:schemeClr val="accent1"/>
            </a:solidFill>
            <a:latin typeface="Museo 700"/>
            <a:cs typeface="Museo 700"/>
          </a:endParaRPr>
        </a:p>
      </dgm:t>
    </dgm:pt>
    <dgm:pt modelId="{339747DA-8735-45EF-9E1B-66A93B88845A}" type="parTrans" cxnId="{0CC688C7-9055-4783-890D-4FD48B74D5B8}">
      <dgm:prSet/>
      <dgm:spPr/>
      <dgm:t>
        <a:bodyPr/>
        <a:lstStyle/>
        <a:p>
          <a:endParaRPr lang="en-US">
            <a:solidFill>
              <a:schemeClr val="accent1"/>
            </a:solidFill>
          </a:endParaRPr>
        </a:p>
      </dgm:t>
    </dgm:pt>
    <dgm:pt modelId="{19A31D49-45E4-4760-8672-13DACC181C48}" type="sibTrans" cxnId="{0CC688C7-9055-4783-890D-4FD48B74D5B8}">
      <dgm:prSet/>
      <dgm:spPr/>
      <dgm:t>
        <a:bodyPr/>
        <a:lstStyle/>
        <a:p>
          <a:endParaRPr lang="en-US">
            <a:solidFill>
              <a:schemeClr val="accent1"/>
            </a:solidFill>
          </a:endParaRPr>
        </a:p>
      </dgm:t>
    </dgm:pt>
    <dgm:pt modelId="{39C70E9F-3779-4CF6-947C-F11B0A7AB418}">
      <dgm:prSet custT="1"/>
      <dgm:spPr>
        <a:solidFill>
          <a:schemeClr val="accent3">
            <a:lumMod val="20000"/>
            <a:lumOff val="80000"/>
            <a:alpha val="75000"/>
          </a:schemeClr>
        </a:solidFill>
      </dgm:spPr>
      <dgm:t>
        <a:bodyPr lIns="0" tIns="0" rIns="0" bIns="0" anchor="ctr" anchorCtr="1"/>
        <a:lstStyle/>
        <a:p>
          <a:pPr algn="ctr" rtl="0"/>
          <a:r>
            <a:rPr lang="en-US" sz="3200" kern="800" spc="0" baseline="0" smtClean="0">
              <a:solidFill>
                <a:schemeClr val="accent1"/>
              </a:solidFill>
              <a:latin typeface="Museo 700"/>
              <a:cs typeface="Museo 700"/>
              <a:hlinkClick xmlns:r="http://schemas.openxmlformats.org/officeDocument/2006/relationships" r:id="rId13"/>
            </a:rPr>
            <a:t>XAML</a:t>
          </a:r>
          <a:endParaRPr lang="en-US" sz="3200" kern="800" spc="0" baseline="0" dirty="0">
            <a:solidFill>
              <a:schemeClr val="accent1"/>
            </a:solidFill>
            <a:latin typeface="Museo 700"/>
            <a:cs typeface="Museo 700"/>
          </a:endParaRPr>
        </a:p>
      </dgm:t>
    </dgm:pt>
    <dgm:pt modelId="{A968C00F-6CA5-4843-9988-854DAC80F55B}" type="parTrans" cxnId="{70993DE8-E1BE-40DC-9D0A-0C98F93C0761}">
      <dgm:prSet/>
      <dgm:spPr/>
      <dgm:t>
        <a:bodyPr/>
        <a:lstStyle/>
        <a:p>
          <a:endParaRPr lang="en-US">
            <a:solidFill>
              <a:schemeClr val="accent1"/>
            </a:solidFill>
          </a:endParaRPr>
        </a:p>
      </dgm:t>
    </dgm:pt>
    <dgm:pt modelId="{B0AFB3A0-B6FF-403C-8B58-163029ED838C}" type="sibTrans" cxnId="{70993DE8-E1BE-40DC-9D0A-0C98F93C0761}">
      <dgm:prSet/>
      <dgm:spPr/>
      <dgm:t>
        <a:bodyPr/>
        <a:lstStyle/>
        <a:p>
          <a:endParaRPr lang="en-US">
            <a:solidFill>
              <a:schemeClr val="accent1"/>
            </a:solidFill>
          </a:endParaRPr>
        </a:p>
      </dgm:t>
    </dgm:pt>
    <dgm:pt modelId="{0070C40D-A1BF-4247-9AE0-9D6CF1121AA7}">
      <dgm:prSet custT="1"/>
      <dgm:spPr>
        <a:solidFill>
          <a:schemeClr val="accent3">
            <a:lumMod val="20000"/>
            <a:lumOff val="80000"/>
            <a:alpha val="75000"/>
          </a:schemeClr>
        </a:solidFill>
      </dgm:spPr>
      <dgm:t>
        <a:bodyPr lIns="0" tIns="0" rIns="0" bIns="0" anchor="ctr" anchorCtr="1"/>
        <a:lstStyle/>
        <a:p>
          <a:pPr algn="ctr" rtl="0"/>
          <a:r>
            <a:rPr lang="en-US" sz="3200" kern="800" spc="0" baseline="0" dirty="0" smtClean="0">
              <a:solidFill>
                <a:schemeClr val="accent1"/>
              </a:solidFill>
              <a:latin typeface="Museo 700"/>
              <a:cs typeface="Museo 700"/>
            </a:rPr>
            <a:t>WSDL</a:t>
          </a:r>
          <a:endParaRPr lang="en-US" sz="3200" kern="800" spc="0" baseline="0" dirty="0">
            <a:solidFill>
              <a:schemeClr val="accent1"/>
            </a:solidFill>
            <a:latin typeface="Museo 700"/>
            <a:cs typeface="Museo 700"/>
          </a:endParaRPr>
        </a:p>
      </dgm:t>
    </dgm:pt>
    <dgm:pt modelId="{FBE2895B-01FE-45C9-8E97-F75F09040354}" type="parTrans" cxnId="{FF54DB75-1B0D-4A9C-9063-79B9655348D4}">
      <dgm:prSet/>
      <dgm:spPr/>
      <dgm:t>
        <a:bodyPr/>
        <a:lstStyle/>
        <a:p>
          <a:endParaRPr lang="en-US">
            <a:solidFill>
              <a:schemeClr val="accent1"/>
            </a:solidFill>
          </a:endParaRPr>
        </a:p>
      </dgm:t>
    </dgm:pt>
    <dgm:pt modelId="{11BDE284-CF35-40BA-9A8F-1A4BA6518909}" type="sibTrans" cxnId="{FF54DB75-1B0D-4A9C-9063-79B9655348D4}">
      <dgm:prSet/>
      <dgm:spPr/>
      <dgm:t>
        <a:bodyPr/>
        <a:lstStyle/>
        <a:p>
          <a:endParaRPr lang="en-US">
            <a:solidFill>
              <a:schemeClr val="accent1"/>
            </a:solidFill>
          </a:endParaRPr>
        </a:p>
      </dgm:t>
    </dgm:pt>
    <dgm:pt modelId="{1BDF0CBA-0D89-4D21-8085-CFF8CB366FC0}">
      <dgm:prSet custT="1"/>
      <dgm:spPr>
        <a:solidFill>
          <a:schemeClr val="accent3">
            <a:lumMod val="20000"/>
            <a:lumOff val="80000"/>
            <a:alpha val="75000"/>
          </a:schemeClr>
        </a:solidFill>
      </dgm:spPr>
      <dgm:t>
        <a:bodyPr lIns="0" tIns="0" rIns="0" bIns="0" anchor="ctr" anchorCtr="1"/>
        <a:lstStyle/>
        <a:p>
          <a:pPr algn="ctr" rtl="0"/>
          <a:r>
            <a:rPr lang="en-US" sz="1600" kern="800" spc="0" baseline="0" smtClean="0">
              <a:solidFill>
                <a:schemeClr val="accent1"/>
              </a:solidFill>
              <a:latin typeface="Museo 700"/>
              <a:cs typeface="Museo 700"/>
              <a:hlinkClick xmlns:r="http://schemas.openxmlformats.org/officeDocument/2006/relationships" r:id="rId14"/>
            </a:rPr>
            <a:t>SQL Server with EF</a:t>
          </a:r>
          <a:endParaRPr lang="en-US" sz="1600" kern="800" spc="0" baseline="0" dirty="0">
            <a:solidFill>
              <a:schemeClr val="accent1"/>
            </a:solidFill>
            <a:latin typeface="Museo 700"/>
            <a:cs typeface="Museo 700"/>
          </a:endParaRPr>
        </a:p>
      </dgm:t>
    </dgm:pt>
    <dgm:pt modelId="{A8CCB24A-7933-4F57-9739-DFB3EF45EB1A}" type="parTrans" cxnId="{103AAA88-ABD3-4DB4-BE8A-FAA6135F635D}">
      <dgm:prSet/>
      <dgm:spPr/>
      <dgm:t>
        <a:bodyPr/>
        <a:lstStyle/>
        <a:p>
          <a:endParaRPr lang="en-US">
            <a:solidFill>
              <a:schemeClr val="accent1"/>
            </a:solidFill>
          </a:endParaRPr>
        </a:p>
      </dgm:t>
    </dgm:pt>
    <dgm:pt modelId="{10775961-DD2D-42AE-B822-05DCFCDD5E4F}" type="sibTrans" cxnId="{103AAA88-ABD3-4DB4-BE8A-FAA6135F635D}">
      <dgm:prSet/>
      <dgm:spPr/>
      <dgm:t>
        <a:bodyPr/>
        <a:lstStyle/>
        <a:p>
          <a:endParaRPr lang="en-US">
            <a:solidFill>
              <a:schemeClr val="accent1"/>
            </a:solidFill>
          </a:endParaRPr>
        </a:p>
      </dgm:t>
    </dgm:pt>
    <dgm:pt modelId="{20CC1DA0-3C67-4E97-9EE7-5F6376556022}">
      <dgm:prSet custT="1"/>
      <dgm:spPr>
        <a:solidFill>
          <a:schemeClr val="accent3">
            <a:lumMod val="20000"/>
            <a:lumOff val="80000"/>
            <a:alpha val="75000"/>
          </a:schemeClr>
        </a:solidFill>
      </dgm:spPr>
      <dgm:t>
        <a:bodyPr lIns="0" tIns="0" rIns="0" bIns="0" anchor="ctr" anchorCtr="1"/>
        <a:lstStyle/>
        <a:p>
          <a:pPr algn="ctr" rtl="0"/>
          <a:r>
            <a:rPr lang="en-US" sz="2400" kern="800" spc="0" baseline="0" smtClean="0">
              <a:solidFill>
                <a:schemeClr val="accent1"/>
              </a:solidFill>
              <a:latin typeface="Museo 700"/>
              <a:cs typeface="Museo 700"/>
              <a:hlinkClick xmlns:r="http://schemas.openxmlformats.org/officeDocument/2006/relationships" r:id="rId15"/>
            </a:rPr>
            <a:t>Python</a:t>
          </a:r>
          <a:endParaRPr lang="en-US" sz="2400" kern="800" spc="0" baseline="0" dirty="0">
            <a:solidFill>
              <a:schemeClr val="accent1"/>
            </a:solidFill>
            <a:latin typeface="Museo 700"/>
            <a:cs typeface="Museo 700"/>
          </a:endParaRPr>
        </a:p>
      </dgm:t>
    </dgm:pt>
    <dgm:pt modelId="{66FD18B2-F4EC-452B-B880-CD4A48E12596}" type="parTrans" cxnId="{DB762D4C-080A-44CB-9740-638B922698C0}">
      <dgm:prSet/>
      <dgm:spPr/>
      <dgm:t>
        <a:bodyPr/>
        <a:lstStyle/>
        <a:p>
          <a:endParaRPr lang="en-US">
            <a:solidFill>
              <a:schemeClr val="accent1"/>
            </a:solidFill>
          </a:endParaRPr>
        </a:p>
      </dgm:t>
    </dgm:pt>
    <dgm:pt modelId="{18F4EC09-5266-49F6-9B21-0BE50249DA6F}" type="sibTrans" cxnId="{DB762D4C-080A-44CB-9740-638B922698C0}">
      <dgm:prSet/>
      <dgm:spPr/>
      <dgm:t>
        <a:bodyPr/>
        <a:lstStyle/>
        <a:p>
          <a:endParaRPr lang="en-US">
            <a:solidFill>
              <a:schemeClr val="accent1"/>
            </a:solidFill>
          </a:endParaRPr>
        </a:p>
      </dgm:t>
    </dgm:pt>
    <dgm:pt modelId="{C4565B9D-4963-4C4D-A0D2-DF5AF2C2266E}">
      <dgm:prSet custT="1"/>
      <dgm:spPr>
        <a:solidFill>
          <a:schemeClr val="accent3">
            <a:lumMod val="20000"/>
            <a:lumOff val="80000"/>
            <a:alpha val="75000"/>
          </a:schemeClr>
        </a:solidFill>
      </dgm:spPr>
      <dgm:t>
        <a:bodyPr lIns="0" tIns="0" rIns="0" bIns="0" anchor="ctr" anchorCtr="1"/>
        <a:lstStyle/>
        <a:p>
          <a:pPr algn="ctr" rtl="0"/>
          <a:r>
            <a:rPr lang="en-US" sz="3200" kern="800" spc="0" baseline="0" smtClean="0">
              <a:solidFill>
                <a:schemeClr val="accent1"/>
              </a:solidFill>
              <a:latin typeface="Museo 700"/>
              <a:cs typeface="Museo 700"/>
              <a:hlinkClick xmlns:r="http://schemas.openxmlformats.org/officeDocument/2006/relationships" r:id="rId16"/>
            </a:rPr>
            <a:t>OData</a:t>
          </a:r>
          <a:endParaRPr lang="en-US" sz="3200" kern="800" spc="0" baseline="0" dirty="0">
            <a:solidFill>
              <a:schemeClr val="accent1"/>
            </a:solidFill>
            <a:latin typeface="Museo 700"/>
            <a:cs typeface="Museo 700"/>
          </a:endParaRPr>
        </a:p>
      </dgm:t>
    </dgm:pt>
    <dgm:pt modelId="{848F02C0-8087-455D-B82B-3A7BB875C44B}" type="parTrans" cxnId="{79B784B4-0D0B-430C-A3A8-20F155A1A2FF}">
      <dgm:prSet/>
      <dgm:spPr/>
      <dgm:t>
        <a:bodyPr/>
        <a:lstStyle/>
        <a:p>
          <a:endParaRPr lang="en-US">
            <a:solidFill>
              <a:schemeClr val="accent1"/>
            </a:solidFill>
          </a:endParaRPr>
        </a:p>
      </dgm:t>
    </dgm:pt>
    <dgm:pt modelId="{B4CB2AC3-B1DF-453E-99B4-D575B8BB55BC}" type="sibTrans" cxnId="{79B784B4-0D0B-430C-A3A8-20F155A1A2FF}">
      <dgm:prSet/>
      <dgm:spPr/>
      <dgm:t>
        <a:bodyPr/>
        <a:lstStyle/>
        <a:p>
          <a:endParaRPr lang="en-US">
            <a:solidFill>
              <a:schemeClr val="accent1"/>
            </a:solidFill>
          </a:endParaRPr>
        </a:p>
      </dgm:t>
    </dgm:pt>
    <dgm:pt modelId="{2C9B6097-25A2-43F8-81CA-40980B721210}">
      <dgm:prSet custT="1"/>
      <dgm:spPr>
        <a:solidFill>
          <a:schemeClr val="accent3">
            <a:lumMod val="20000"/>
            <a:lumOff val="80000"/>
            <a:alpha val="75000"/>
          </a:schemeClr>
        </a:solidFill>
      </dgm:spPr>
      <dgm:t>
        <a:bodyPr lIns="0" tIns="0" rIns="0" bIns="0" anchor="ctr" anchorCtr="1"/>
        <a:lstStyle/>
        <a:p>
          <a:pPr algn="ctr" rtl="0"/>
          <a:r>
            <a:rPr lang="en-US" sz="2800" kern="800" spc="0" baseline="0" dirty="0" smtClean="0">
              <a:solidFill>
                <a:schemeClr val="accent1"/>
              </a:solidFill>
              <a:latin typeface="Museo 700"/>
              <a:cs typeface="Museo 700"/>
              <a:hlinkClick xmlns:r="http://schemas.openxmlformats.org/officeDocument/2006/relationships" r:id="rId17"/>
            </a:rPr>
            <a:t>Apiary</a:t>
          </a:r>
          <a:endParaRPr lang="en-US" sz="2800" kern="800" spc="0" baseline="0" dirty="0">
            <a:solidFill>
              <a:schemeClr val="accent1"/>
            </a:solidFill>
            <a:latin typeface="Museo 700"/>
            <a:cs typeface="Museo 700"/>
          </a:endParaRPr>
        </a:p>
      </dgm:t>
    </dgm:pt>
    <dgm:pt modelId="{FDBCC275-5C62-430B-9174-3DE73D560BBB}" type="parTrans" cxnId="{4CD3B71A-5538-4D9B-88E4-13F95E055F4C}">
      <dgm:prSet/>
      <dgm:spPr/>
      <dgm:t>
        <a:bodyPr/>
        <a:lstStyle/>
        <a:p>
          <a:endParaRPr lang="en-US">
            <a:solidFill>
              <a:schemeClr val="accent1"/>
            </a:solidFill>
          </a:endParaRPr>
        </a:p>
      </dgm:t>
    </dgm:pt>
    <dgm:pt modelId="{19D438B1-D571-4E76-9FB4-8679614AD7C5}" type="sibTrans" cxnId="{4CD3B71A-5538-4D9B-88E4-13F95E055F4C}">
      <dgm:prSet/>
      <dgm:spPr/>
      <dgm:t>
        <a:bodyPr/>
        <a:lstStyle/>
        <a:p>
          <a:endParaRPr lang="en-US">
            <a:solidFill>
              <a:schemeClr val="accent1"/>
            </a:solidFill>
          </a:endParaRPr>
        </a:p>
      </dgm:t>
    </dgm:pt>
    <dgm:pt modelId="{50DFE4F4-D34F-4ADF-81B5-72FDD935F3DD}">
      <dgm:prSet custT="1"/>
      <dgm:spPr>
        <a:solidFill>
          <a:schemeClr val="accent3">
            <a:lumMod val="20000"/>
            <a:lumOff val="80000"/>
            <a:alpha val="75000"/>
          </a:schemeClr>
        </a:solidFill>
      </dgm:spPr>
      <dgm:t>
        <a:bodyPr lIns="0" tIns="0" rIns="0" bIns="0" anchor="ctr" anchorCtr="1"/>
        <a:lstStyle/>
        <a:p>
          <a:pPr algn="ctr" rtl="0"/>
          <a:r>
            <a:rPr lang="en-US" sz="2000" kern="800" spc="0" baseline="0" dirty="0" smtClean="0">
              <a:solidFill>
                <a:schemeClr val="accent1"/>
              </a:solidFill>
              <a:latin typeface="Museo 700"/>
              <a:cs typeface="Museo 700"/>
            </a:rPr>
            <a:t>Facebook</a:t>
          </a:r>
          <a:endParaRPr lang="en-US" sz="2000" kern="800" spc="0" baseline="0" dirty="0">
            <a:solidFill>
              <a:schemeClr val="accent1"/>
            </a:solidFill>
            <a:latin typeface="Museo 700"/>
            <a:cs typeface="Museo 700"/>
          </a:endParaRPr>
        </a:p>
      </dgm:t>
    </dgm:pt>
    <dgm:pt modelId="{EE90702F-D113-4CD4-B6EF-D1C67B29A0EF}" type="parTrans" cxnId="{13239F53-1925-4037-9C7C-F26CDAD7067D}">
      <dgm:prSet/>
      <dgm:spPr/>
      <dgm:t>
        <a:bodyPr/>
        <a:lstStyle/>
        <a:p>
          <a:endParaRPr lang="en-US">
            <a:solidFill>
              <a:schemeClr val="accent1"/>
            </a:solidFill>
          </a:endParaRPr>
        </a:p>
      </dgm:t>
    </dgm:pt>
    <dgm:pt modelId="{8A0EA942-B2E3-4F0D-A0EA-0703C92D58DD}" type="sibTrans" cxnId="{13239F53-1925-4037-9C7C-F26CDAD7067D}">
      <dgm:prSet/>
      <dgm:spPr/>
      <dgm:t>
        <a:bodyPr/>
        <a:lstStyle/>
        <a:p>
          <a:endParaRPr lang="en-US">
            <a:solidFill>
              <a:schemeClr val="accent1"/>
            </a:solidFill>
          </a:endParaRPr>
        </a:p>
      </dgm:t>
    </dgm:pt>
    <dgm:pt modelId="{5B7D57D4-23AC-48A5-86A1-7491ACD39830}">
      <dgm:prSet custT="1"/>
      <dgm:spPr>
        <a:solidFill>
          <a:schemeClr val="accent3">
            <a:lumMod val="20000"/>
            <a:lumOff val="80000"/>
            <a:alpha val="75000"/>
          </a:schemeClr>
        </a:solidFill>
      </dgm:spPr>
      <dgm:t>
        <a:bodyPr lIns="0" tIns="0" rIns="0" bIns="0" anchor="ctr" anchorCtr="1"/>
        <a:lstStyle/>
        <a:p>
          <a:pPr algn="ctr" rtl="0"/>
          <a:r>
            <a:rPr lang="en-US" sz="3200" kern="800" spc="0" baseline="0" dirty="0" smtClean="0">
              <a:solidFill>
                <a:schemeClr val="accent1"/>
              </a:solidFill>
              <a:latin typeface="Museo 700"/>
              <a:cs typeface="Museo 700"/>
            </a:rPr>
            <a:t>EDMX</a:t>
          </a:r>
          <a:endParaRPr lang="en-US" sz="3200" kern="800" spc="0" baseline="0" dirty="0">
            <a:solidFill>
              <a:schemeClr val="accent1"/>
            </a:solidFill>
            <a:latin typeface="Museo 700"/>
            <a:cs typeface="Museo 700"/>
          </a:endParaRPr>
        </a:p>
      </dgm:t>
    </dgm:pt>
    <dgm:pt modelId="{55E3D303-03FC-47B8-8205-75B64847ED82}" type="parTrans" cxnId="{3B4373CB-CF6C-43A1-902A-9A51873748C4}">
      <dgm:prSet/>
      <dgm:spPr/>
      <dgm:t>
        <a:bodyPr/>
        <a:lstStyle/>
        <a:p>
          <a:endParaRPr lang="en-US">
            <a:solidFill>
              <a:schemeClr val="accent1"/>
            </a:solidFill>
          </a:endParaRPr>
        </a:p>
      </dgm:t>
    </dgm:pt>
    <dgm:pt modelId="{BF96DB2E-0EFC-4643-BCA9-D12C7DBC1016}" type="sibTrans" cxnId="{3B4373CB-CF6C-43A1-902A-9A51873748C4}">
      <dgm:prSet/>
      <dgm:spPr/>
      <dgm:t>
        <a:bodyPr/>
        <a:lstStyle/>
        <a:p>
          <a:endParaRPr lang="en-US">
            <a:solidFill>
              <a:schemeClr val="accent1"/>
            </a:solidFill>
          </a:endParaRPr>
        </a:p>
      </dgm:t>
    </dgm:pt>
    <dgm:pt modelId="{5CD7F663-6925-4FBC-B438-A2B798ADD67A}">
      <dgm:prSet custT="1"/>
      <dgm:spPr>
        <a:solidFill>
          <a:schemeClr val="accent3">
            <a:lumMod val="20000"/>
            <a:lumOff val="80000"/>
            <a:alpha val="75000"/>
          </a:schemeClr>
        </a:solidFill>
      </dgm:spPr>
      <dgm:t>
        <a:bodyPr lIns="0" tIns="0" rIns="0" bIns="0" anchor="ctr" anchorCtr="1"/>
        <a:lstStyle/>
        <a:p>
          <a:pPr algn="ctr"/>
          <a:r>
            <a:rPr lang="en-US" sz="2000" kern="800" spc="0" baseline="0" smtClean="0">
              <a:solidFill>
                <a:schemeClr val="accent1"/>
              </a:solidFill>
              <a:latin typeface="Museo 700"/>
              <a:cs typeface="Museo 700"/>
              <a:hlinkClick xmlns:r="http://schemas.openxmlformats.org/officeDocument/2006/relationships" r:id="rId18"/>
            </a:rPr>
            <a:t>SignalR</a:t>
          </a:r>
          <a:endParaRPr lang="en-US" sz="2000" kern="800" spc="0" baseline="0" dirty="0">
            <a:solidFill>
              <a:schemeClr val="accent1"/>
            </a:solidFill>
            <a:latin typeface="Museo 700"/>
            <a:cs typeface="Museo 700"/>
          </a:endParaRPr>
        </a:p>
      </dgm:t>
    </dgm:pt>
    <dgm:pt modelId="{FEBF6FF8-41CC-4B4D-A893-3E462B9F0276}" type="parTrans" cxnId="{8AFEA77C-FC6C-4EE7-AE45-9803F1AF19D4}">
      <dgm:prSet/>
      <dgm:spPr/>
      <dgm:t>
        <a:bodyPr/>
        <a:lstStyle/>
        <a:p>
          <a:endParaRPr lang="en-US">
            <a:solidFill>
              <a:schemeClr val="accent1"/>
            </a:solidFill>
          </a:endParaRPr>
        </a:p>
      </dgm:t>
    </dgm:pt>
    <dgm:pt modelId="{7B18E84D-C9EA-4089-AD28-33D4DA1F440E}" type="sibTrans" cxnId="{8AFEA77C-FC6C-4EE7-AE45-9803F1AF19D4}">
      <dgm:prSet/>
      <dgm:spPr/>
      <dgm:t>
        <a:bodyPr/>
        <a:lstStyle/>
        <a:p>
          <a:endParaRPr lang="en-US">
            <a:solidFill>
              <a:schemeClr val="accent1"/>
            </a:solidFill>
          </a:endParaRPr>
        </a:p>
      </dgm:t>
    </dgm:pt>
    <dgm:pt modelId="{AEC5F5A9-9467-4026-9C72-C97132A54AD5}">
      <dgm:prSet custT="1"/>
      <dgm:spPr>
        <a:solidFill>
          <a:schemeClr val="accent3">
            <a:lumMod val="20000"/>
            <a:lumOff val="80000"/>
            <a:alpha val="75000"/>
          </a:schemeClr>
        </a:solidFill>
      </dgm:spPr>
      <dgm:t>
        <a:bodyPr lIns="0" tIns="0" rIns="0" bIns="0" anchor="ctr" anchorCtr="1"/>
        <a:lstStyle/>
        <a:p>
          <a:pPr algn="ctr" rtl="0"/>
          <a:r>
            <a:rPr lang="en-US" sz="2200" kern="800" spc="0" baseline="0" smtClean="0">
              <a:solidFill>
                <a:schemeClr val="accent1"/>
              </a:solidFill>
              <a:latin typeface="Museo 700"/>
              <a:cs typeface="Museo 700"/>
              <a:hlinkClick xmlns:r="http://schemas.openxmlformats.org/officeDocument/2006/relationships" r:id="rId19"/>
            </a:rPr>
            <a:t>Hadoop</a:t>
          </a:r>
          <a:endParaRPr lang="en-US" sz="2200" kern="800" spc="0" baseline="0" dirty="0">
            <a:solidFill>
              <a:schemeClr val="accent1"/>
            </a:solidFill>
            <a:latin typeface="Museo 700"/>
            <a:cs typeface="Museo 700"/>
          </a:endParaRPr>
        </a:p>
      </dgm:t>
    </dgm:pt>
    <dgm:pt modelId="{83B930BB-61CD-4203-BFD9-DD43A8A884E8}" type="parTrans" cxnId="{C78200E1-C2C7-49B5-949A-687E1451841D}">
      <dgm:prSet/>
      <dgm:spPr/>
      <dgm:t>
        <a:bodyPr/>
        <a:lstStyle/>
        <a:p>
          <a:endParaRPr lang="en-US">
            <a:solidFill>
              <a:schemeClr val="accent1"/>
            </a:solidFill>
          </a:endParaRPr>
        </a:p>
      </dgm:t>
    </dgm:pt>
    <dgm:pt modelId="{3B6190FF-DDF9-4A69-96B6-CFBD68107862}" type="sibTrans" cxnId="{C78200E1-C2C7-49B5-949A-687E1451841D}">
      <dgm:prSet/>
      <dgm:spPr/>
      <dgm:t>
        <a:bodyPr/>
        <a:lstStyle/>
        <a:p>
          <a:endParaRPr lang="en-US">
            <a:solidFill>
              <a:schemeClr val="accent1"/>
            </a:solidFill>
          </a:endParaRPr>
        </a:p>
      </dgm:t>
    </dgm:pt>
    <dgm:pt modelId="{272F978F-0BD8-4377-96EF-D5E728A3E463}">
      <dgm:prSet custT="1"/>
      <dgm:spPr>
        <a:solidFill>
          <a:schemeClr val="accent3">
            <a:lumMod val="20000"/>
            <a:lumOff val="80000"/>
            <a:alpha val="75000"/>
          </a:schemeClr>
        </a:solidFill>
      </dgm:spPr>
      <dgm:t>
        <a:bodyPr lIns="0" tIns="0" rIns="0" bIns="0" anchor="ctr" anchorCtr="1"/>
        <a:lstStyle/>
        <a:p>
          <a:pPr algn="ctr" rtl="0"/>
          <a:r>
            <a:rPr lang="en-US" sz="3200" kern="800" spc="0" baseline="0" smtClean="0">
              <a:solidFill>
                <a:schemeClr val="accent1"/>
              </a:solidFill>
              <a:latin typeface="Museo 700"/>
              <a:cs typeface="Museo 700"/>
              <a:hlinkClick xmlns:r="http://schemas.openxmlformats.org/officeDocument/2006/relationships" r:id="rId20"/>
            </a:rPr>
            <a:t>IKVM</a:t>
          </a:r>
          <a:endParaRPr lang="en-US" sz="3200" kern="800" spc="0" baseline="0" dirty="0">
            <a:solidFill>
              <a:schemeClr val="accent1"/>
            </a:solidFill>
            <a:latin typeface="Museo 700"/>
            <a:cs typeface="Museo 700"/>
          </a:endParaRPr>
        </a:p>
      </dgm:t>
    </dgm:pt>
    <dgm:pt modelId="{14205EDC-DE74-48A3-86E8-0E75E5BF3705}" type="parTrans" cxnId="{B1CF0709-9EF7-4258-A263-E602254688E2}">
      <dgm:prSet/>
      <dgm:spPr/>
      <dgm:t>
        <a:bodyPr/>
        <a:lstStyle/>
        <a:p>
          <a:endParaRPr lang="en-US">
            <a:solidFill>
              <a:schemeClr val="accent1"/>
            </a:solidFill>
          </a:endParaRPr>
        </a:p>
      </dgm:t>
    </dgm:pt>
    <dgm:pt modelId="{401E5582-94DB-4CE9-92BA-D17544BA498F}" type="sibTrans" cxnId="{B1CF0709-9EF7-4258-A263-E602254688E2}">
      <dgm:prSet/>
      <dgm:spPr/>
      <dgm:t>
        <a:bodyPr/>
        <a:lstStyle/>
        <a:p>
          <a:endParaRPr lang="en-US">
            <a:solidFill>
              <a:schemeClr val="accent1"/>
            </a:solidFill>
          </a:endParaRPr>
        </a:p>
      </dgm:t>
    </dgm:pt>
    <dgm:pt modelId="{63F6D2E8-21ED-4E81-A87A-BDBA6F2B3925}">
      <dgm:prSet custT="1"/>
      <dgm:spPr>
        <a:solidFill>
          <a:schemeClr val="accent3">
            <a:lumMod val="20000"/>
            <a:lumOff val="80000"/>
            <a:alpha val="75000"/>
          </a:schemeClr>
        </a:solidFill>
      </dgm:spPr>
      <dgm:t>
        <a:bodyPr lIns="0" tIns="0" rIns="0" bIns="0" anchor="ctr" anchorCtr="1"/>
        <a:lstStyle/>
        <a:p>
          <a:pPr algn="ctr" rtl="0"/>
          <a:r>
            <a:rPr lang="en-US" sz="2000" kern="800" spc="0" baseline="0" dirty="0" smtClean="0">
              <a:solidFill>
                <a:schemeClr val="accent1"/>
              </a:solidFill>
              <a:latin typeface="Museo 700"/>
              <a:cs typeface="Museo 700"/>
              <a:hlinkClick xmlns:r="http://schemas.openxmlformats.org/officeDocument/2006/relationships" r:id="rId21"/>
            </a:rPr>
            <a:t>FunScript</a:t>
          </a:r>
          <a:endParaRPr lang="en-US" sz="2000" kern="800" spc="0" baseline="0" dirty="0">
            <a:solidFill>
              <a:schemeClr val="accent1"/>
            </a:solidFill>
            <a:latin typeface="Museo 700"/>
            <a:cs typeface="Museo 700"/>
          </a:endParaRPr>
        </a:p>
      </dgm:t>
    </dgm:pt>
    <dgm:pt modelId="{7395084F-D31F-4A17-9D06-853613050D02}" type="parTrans" cxnId="{0807BE95-EBAF-45C7-B406-0F834C1D651E}">
      <dgm:prSet/>
      <dgm:spPr/>
      <dgm:t>
        <a:bodyPr/>
        <a:lstStyle/>
        <a:p>
          <a:endParaRPr lang="en-US">
            <a:solidFill>
              <a:schemeClr val="accent1"/>
            </a:solidFill>
          </a:endParaRPr>
        </a:p>
      </dgm:t>
    </dgm:pt>
    <dgm:pt modelId="{CDE1DE3A-92B3-4A9E-B3C0-680D10B2AB44}" type="sibTrans" cxnId="{0807BE95-EBAF-45C7-B406-0F834C1D651E}">
      <dgm:prSet/>
      <dgm:spPr/>
      <dgm:t>
        <a:bodyPr/>
        <a:lstStyle/>
        <a:p>
          <a:endParaRPr lang="en-US">
            <a:solidFill>
              <a:schemeClr val="accent1"/>
            </a:solidFill>
          </a:endParaRPr>
        </a:p>
      </dgm:t>
    </dgm:pt>
    <dgm:pt modelId="{09DA9F22-6C0B-4EB0-852C-0E09B082891D}">
      <dgm:prSet custT="1"/>
      <dgm:spPr>
        <a:solidFill>
          <a:schemeClr val="accent3">
            <a:lumMod val="20000"/>
            <a:lumOff val="80000"/>
            <a:alpha val="75000"/>
          </a:schemeClr>
        </a:solidFill>
      </dgm:spPr>
      <dgm:t>
        <a:bodyPr lIns="0" tIns="0" rIns="0" bIns="0" anchor="ctr" anchorCtr="1"/>
        <a:lstStyle/>
        <a:p>
          <a:pPr algn="ctr" rtl="0"/>
          <a:r>
            <a:rPr lang="en-US" sz="2400" kern="800" spc="0" baseline="0" dirty="0" smtClean="0">
              <a:solidFill>
                <a:schemeClr val="accent1"/>
              </a:solidFill>
              <a:latin typeface="Museo 700"/>
              <a:cs typeface="Museo 700"/>
            </a:rPr>
            <a:t>Regex</a:t>
          </a:r>
          <a:endParaRPr lang="en-US" sz="2400" kern="800" spc="0" baseline="0" dirty="0">
            <a:solidFill>
              <a:schemeClr val="accent1"/>
            </a:solidFill>
            <a:latin typeface="Museo 700"/>
            <a:cs typeface="Museo 700"/>
          </a:endParaRPr>
        </a:p>
      </dgm:t>
    </dgm:pt>
    <dgm:pt modelId="{BE0C8FD4-5E08-4305-ADC7-E94914DF8B08}" type="parTrans" cxnId="{5DA0803D-9A97-483A-935F-E5067149E2B4}">
      <dgm:prSet/>
      <dgm:spPr/>
      <dgm:t>
        <a:bodyPr/>
        <a:lstStyle/>
        <a:p>
          <a:endParaRPr lang="en-US">
            <a:solidFill>
              <a:schemeClr val="accent1"/>
            </a:solidFill>
          </a:endParaRPr>
        </a:p>
      </dgm:t>
    </dgm:pt>
    <dgm:pt modelId="{4BD52392-E835-4041-8E1C-9815EE49054C}" type="sibTrans" cxnId="{5DA0803D-9A97-483A-935F-E5067149E2B4}">
      <dgm:prSet/>
      <dgm:spPr/>
      <dgm:t>
        <a:bodyPr/>
        <a:lstStyle/>
        <a:p>
          <a:endParaRPr lang="en-US">
            <a:solidFill>
              <a:schemeClr val="accent1"/>
            </a:solidFill>
          </a:endParaRPr>
        </a:p>
      </dgm:t>
    </dgm:pt>
    <dgm:pt modelId="{FED3C52F-0BB4-4035-A1A4-D508E95C810F}">
      <dgm:prSet custT="1"/>
      <dgm:spPr>
        <a:solidFill>
          <a:schemeClr val="accent3">
            <a:lumMod val="20000"/>
            <a:lumOff val="80000"/>
            <a:alpha val="75000"/>
          </a:schemeClr>
        </a:solidFill>
      </dgm:spPr>
      <dgm:t>
        <a:bodyPr lIns="0" tIns="0" rIns="0" bIns="0" anchor="ctr" anchorCtr="1"/>
        <a:lstStyle/>
        <a:p>
          <a:pPr algn="ctr" rtl="0"/>
          <a:r>
            <a:rPr lang="en-US" sz="1800" kern="800" spc="0" baseline="0" smtClean="0">
              <a:solidFill>
                <a:schemeClr val="accent1"/>
              </a:solidFill>
              <a:latin typeface="Museo 700"/>
              <a:cs typeface="Museo 700"/>
              <a:hlinkClick xmlns:r="http://schemas.openxmlformats.org/officeDocument/2006/relationships" r:id="rId22"/>
            </a:rPr>
            <a:t>SQL Server</a:t>
          </a:r>
          <a:endParaRPr lang="en-US" sz="1800" kern="800" spc="0" baseline="0" dirty="0">
            <a:solidFill>
              <a:schemeClr val="accent1"/>
            </a:solidFill>
            <a:latin typeface="Museo 700"/>
            <a:cs typeface="Museo 700"/>
          </a:endParaRPr>
        </a:p>
      </dgm:t>
    </dgm:pt>
    <dgm:pt modelId="{7E44701B-D353-42FA-8B4E-BCF3FA1F087D}" type="sibTrans" cxnId="{C514E05F-3134-4625-94DA-5DFB8C716B33}">
      <dgm:prSet/>
      <dgm:spPr/>
      <dgm:t>
        <a:bodyPr/>
        <a:lstStyle/>
        <a:p>
          <a:endParaRPr lang="en-US">
            <a:solidFill>
              <a:schemeClr val="accent1"/>
            </a:solidFill>
          </a:endParaRPr>
        </a:p>
      </dgm:t>
    </dgm:pt>
    <dgm:pt modelId="{36C3E994-6BEB-4BE1-9323-321B11B8CF27}" type="parTrans" cxnId="{C514E05F-3134-4625-94DA-5DFB8C716B33}">
      <dgm:prSet/>
      <dgm:spPr/>
      <dgm:t>
        <a:bodyPr/>
        <a:lstStyle/>
        <a:p>
          <a:endParaRPr lang="en-US">
            <a:solidFill>
              <a:schemeClr val="accent1"/>
            </a:solidFill>
          </a:endParaRPr>
        </a:p>
      </dgm:t>
    </dgm:pt>
    <dgm:pt modelId="{495C1020-6822-4F39-B4C6-DFB7A82BF06F}">
      <dgm:prSet custT="1"/>
      <dgm:spPr>
        <a:solidFill>
          <a:schemeClr val="accent3">
            <a:lumMod val="20000"/>
            <a:lumOff val="80000"/>
            <a:alpha val="75000"/>
          </a:schemeClr>
        </a:solidFill>
      </dgm:spPr>
      <dgm:t>
        <a:bodyPr lIns="0" tIns="0" rIns="0" bIns="0" anchor="ctr" anchorCtr="1"/>
        <a:lstStyle/>
        <a:p>
          <a:pPr algn="ctr" rtl="0"/>
          <a:r>
            <a:rPr lang="en-US" sz="2000" kern="800" spc="0" baseline="0" dirty="0" smtClean="0">
              <a:solidFill>
                <a:schemeClr val="accent1"/>
              </a:solidFill>
              <a:latin typeface="Museo 700"/>
              <a:cs typeface="Museo 700"/>
            </a:rPr>
            <a:t>Don Syme</a:t>
          </a:r>
          <a:endParaRPr lang="en-US" sz="2000" kern="800" spc="0" baseline="0" dirty="0">
            <a:solidFill>
              <a:schemeClr val="accent1"/>
            </a:solidFill>
            <a:latin typeface="Museo 700"/>
            <a:cs typeface="Museo 700"/>
          </a:endParaRPr>
        </a:p>
      </dgm:t>
    </dgm:pt>
    <dgm:pt modelId="{6C2F01A2-A5C4-4B62-A9B5-56FFE74A5704}" type="parTrans" cxnId="{EE885061-0FDD-4232-9EE6-134AAD69A236}">
      <dgm:prSet/>
      <dgm:spPr/>
      <dgm:t>
        <a:bodyPr/>
        <a:lstStyle/>
        <a:p>
          <a:endParaRPr lang="en-US">
            <a:solidFill>
              <a:schemeClr val="accent1"/>
            </a:solidFill>
          </a:endParaRPr>
        </a:p>
      </dgm:t>
    </dgm:pt>
    <dgm:pt modelId="{E1AACE6B-CA03-466F-B16B-511362379221}" type="sibTrans" cxnId="{EE885061-0FDD-4232-9EE6-134AAD69A236}">
      <dgm:prSet/>
      <dgm:spPr/>
      <dgm:t>
        <a:bodyPr/>
        <a:lstStyle/>
        <a:p>
          <a:endParaRPr lang="en-US">
            <a:solidFill>
              <a:schemeClr val="accent1"/>
            </a:solidFill>
          </a:endParaRPr>
        </a:p>
      </dgm:t>
    </dgm:pt>
    <dgm:pt modelId="{81EE32F7-D229-43FD-AFF0-F88DFF831412}">
      <dgm:prSet custT="1"/>
      <dgm:spPr>
        <a:solidFill>
          <a:schemeClr val="accent3">
            <a:lumMod val="20000"/>
            <a:lumOff val="80000"/>
            <a:alpha val="75000"/>
          </a:schemeClr>
        </a:solidFill>
      </dgm:spPr>
      <dgm:t>
        <a:bodyPr lIns="0" tIns="0" rIns="0" bIns="0" anchor="ctr" anchorCtr="1"/>
        <a:lstStyle/>
        <a:p>
          <a:pPr algn="ctr" rtl="0"/>
          <a:r>
            <a:rPr lang="en-US" sz="2400" kern="800" spc="0" baseline="0" dirty="0" smtClean="0">
              <a:solidFill>
                <a:schemeClr val="accent1"/>
              </a:solidFill>
              <a:latin typeface="Museo 700"/>
              <a:cs typeface="Museo 700"/>
              <a:hlinkClick xmlns:r="http://schemas.openxmlformats.org/officeDocument/2006/relationships" r:id="rId23"/>
            </a:rPr>
            <a:t>SQLite</a:t>
          </a:r>
          <a:endParaRPr lang="en-US" sz="2400" kern="800" spc="0" baseline="0" dirty="0">
            <a:solidFill>
              <a:schemeClr val="accent1"/>
            </a:solidFill>
            <a:latin typeface="Museo 700"/>
            <a:cs typeface="Museo 700"/>
          </a:endParaRPr>
        </a:p>
      </dgm:t>
    </dgm:pt>
    <dgm:pt modelId="{77D07A46-69E6-4313-904D-CDF28F316C6B}" type="parTrans" cxnId="{78C3089F-1E6E-497C-89D3-EE5075CF4309}">
      <dgm:prSet/>
      <dgm:spPr/>
      <dgm:t>
        <a:bodyPr/>
        <a:lstStyle/>
        <a:p>
          <a:endParaRPr lang="en-US">
            <a:solidFill>
              <a:schemeClr val="accent1"/>
            </a:solidFill>
          </a:endParaRPr>
        </a:p>
      </dgm:t>
    </dgm:pt>
    <dgm:pt modelId="{240C34FB-D9B8-4E28-A2A1-BFED0194D0A8}" type="sibTrans" cxnId="{78C3089F-1E6E-497C-89D3-EE5075CF4309}">
      <dgm:prSet/>
      <dgm:spPr/>
      <dgm:t>
        <a:bodyPr/>
        <a:lstStyle/>
        <a:p>
          <a:endParaRPr lang="en-US">
            <a:solidFill>
              <a:schemeClr val="accent1"/>
            </a:solidFill>
          </a:endParaRPr>
        </a:p>
      </dgm:t>
    </dgm:pt>
    <dgm:pt modelId="{A369657C-287C-4A1D-AAB7-A8DF29A8042D}" type="pres">
      <dgm:prSet presAssocID="{A084D549-0A09-4EDC-BE78-30DC2684F569}" presName="diagram" presStyleCnt="0">
        <dgm:presLayoutVars>
          <dgm:dir/>
          <dgm:resizeHandles val="exact"/>
        </dgm:presLayoutVars>
      </dgm:prSet>
      <dgm:spPr/>
      <dgm:t>
        <a:bodyPr/>
        <a:lstStyle/>
        <a:p>
          <a:endParaRPr lang="en-US"/>
        </a:p>
      </dgm:t>
    </dgm:pt>
    <dgm:pt modelId="{1388C9D4-43DF-41FA-B2EB-A2141A262C3F}" type="pres">
      <dgm:prSet presAssocID="{08DA2EA7-56DB-4B39-B3D6-9E4115CC28DE}" presName="node" presStyleLbl="node1" presStyleIdx="0" presStyleCnt="30">
        <dgm:presLayoutVars>
          <dgm:bulletEnabled val="1"/>
        </dgm:presLayoutVars>
      </dgm:prSet>
      <dgm:spPr/>
      <dgm:t>
        <a:bodyPr/>
        <a:lstStyle/>
        <a:p>
          <a:endParaRPr lang="en-US"/>
        </a:p>
      </dgm:t>
    </dgm:pt>
    <dgm:pt modelId="{A3B19A8A-FF65-4E2B-9704-0DA9FD1471BD}" type="pres">
      <dgm:prSet presAssocID="{4D44A5AA-2D39-4D3A-8663-58DDC6BC0516}" presName="sibTrans" presStyleCnt="0"/>
      <dgm:spPr/>
      <dgm:t>
        <a:bodyPr/>
        <a:lstStyle/>
        <a:p>
          <a:endParaRPr lang="en-US"/>
        </a:p>
      </dgm:t>
    </dgm:pt>
    <dgm:pt modelId="{DEF38988-93B3-44CC-9130-76FF57549860}" type="pres">
      <dgm:prSet presAssocID="{BAE2C8E9-3B2A-4017-BE6A-432F45DDD8F3}" presName="node" presStyleLbl="node1" presStyleIdx="1" presStyleCnt="30">
        <dgm:presLayoutVars>
          <dgm:bulletEnabled val="1"/>
        </dgm:presLayoutVars>
      </dgm:prSet>
      <dgm:spPr/>
      <dgm:t>
        <a:bodyPr/>
        <a:lstStyle/>
        <a:p>
          <a:endParaRPr lang="en-US"/>
        </a:p>
      </dgm:t>
    </dgm:pt>
    <dgm:pt modelId="{BEDDE740-B76B-483C-922D-0A695CE53119}" type="pres">
      <dgm:prSet presAssocID="{F366458F-52B3-480E-AB49-44CB8172C46B}" presName="sibTrans" presStyleCnt="0"/>
      <dgm:spPr/>
      <dgm:t>
        <a:bodyPr/>
        <a:lstStyle/>
        <a:p>
          <a:endParaRPr lang="en-US"/>
        </a:p>
      </dgm:t>
    </dgm:pt>
    <dgm:pt modelId="{0F664ED1-9E15-4A36-8E6F-8AFB7799F781}" type="pres">
      <dgm:prSet presAssocID="{13243945-6F7B-4E4D-A4EE-83FEAD841BC5}" presName="node" presStyleLbl="node1" presStyleIdx="2" presStyleCnt="30">
        <dgm:presLayoutVars>
          <dgm:bulletEnabled val="1"/>
        </dgm:presLayoutVars>
      </dgm:prSet>
      <dgm:spPr/>
      <dgm:t>
        <a:bodyPr/>
        <a:lstStyle/>
        <a:p>
          <a:endParaRPr lang="en-US"/>
        </a:p>
      </dgm:t>
    </dgm:pt>
    <dgm:pt modelId="{1B7D0B81-7657-49F6-8C15-BEBAB441C976}" type="pres">
      <dgm:prSet presAssocID="{09A7B169-83A6-4B00-824C-DA682BF53297}" presName="sibTrans" presStyleCnt="0"/>
      <dgm:spPr/>
      <dgm:t>
        <a:bodyPr/>
        <a:lstStyle/>
        <a:p>
          <a:endParaRPr lang="en-US"/>
        </a:p>
      </dgm:t>
    </dgm:pt>
    <dgm:pt modelId="{68595508-6B7C-41BF-B427-CA8030A3B6DD}" type="pres">
      <dgm:prSet presAssocID="{9E9F74B9-C5F7-4AF4-A6E0-91D279DCA033}" presName="node" presStyleLbl="node1" presStyleIdx="3" presStyleCnt="30">
        <dgm:presLayoutVars>
          <dgm:bulletEnabled val="1"/>
        </dgm:presLayoutVars>
      </dgm:prSet>
      <dgm:spPr/>
      <dgm:t>
        <a:bodyPr/>
        <a:lstStyle/>
        <a:p>
          <a:endParaRPr lang="en-US"/>
        </a:p>
      </dgm:t>
    </dgm:pt>
    <dgm:pt modelId="{C395F9C0-874F-4D6B-9AA9-09ED89F21054}" type="pres">
      <dgm:prSet presAssocID="{A6444EFA-0129-42EC-B380-5BBC727FD9EF}" presName="sibTrans" presStyleCnt="0"/>
      <dgm:spPr/>
      <dgm:t>
        <a:bodyPr/>
        <a:lstStyle/>
        <a:p>
          <a:endParaRPr lang="en-US"/>
        </a:p>
      </dgm:t>
    </dgm:pt>
    <dgm:pt modelId="{81654458-C405-4341-8C38-1872C057BFB4}" type="pres">
      <dgm:prSet presAssocID="{153C996F-988C-4882-B13D-C1C5C93BDE79}" presName="node" presStyleLbl="node1" presStyleIdx="4" presStyleCnt="30">
        <dgm:presLayoutVars>
          <dgm:bulletEnabled val="1"/>
        </dgm:presLayoutVars>
      </dgm:prSet>
      <dgm:spPr/>
      <dgm:t>
        <a:bodyPr/>
        <a:lstStyle/>
        <a:p>
          <a:endParaRPr lang="en-US"/>
        </a:p>
      </dgm:t>
    </dgm:pt>
    <dgm:pt modelId="{74F14CAF-80A0-4739-902E-69D72ACDDFF3}" type="pres">
      <dgm:prSet presAssocID="{F45D5396-DB90-4374-A129-56FAD6B0E39A}" presName="sibTrans" presStyleCnt="0"/>
      <dgm:spPr/>
      <dgm:t>
        <a:bodyPr/>
        <a:lstStyle/>
        <a:p>
          <a:endParaRPr lang="en-US"/>
        </a:p>
      </dgm:t>
    </dgm:pt>
    <dgm:pt modelId="{34FDB0CA-EA4F-4BFE-96D1-0E54D0B880A9}" type="pres">
      <dgm:prSet presAssocID="{71B2D664-FBF3-4711-9622-CC86B8EC1DF5}" presName="node" presStyleLbl="node1" presStyleIdx="5" presStyleCnt="30">
        <dgm:presLayoutVars>
          <dgm:bulletEnabled val="1"/>
        </dgm:presLayoutVars>
      </dgm:prSet>
      <dgm:spPr/>
      <dgm:t>
        <a:bodyPr/>
        <a:lstStyle/>
        <a:p>
          <a:endParaRPr lang="en-US"/>
        </a:p>
      </dgm:t>
    </dgm:pt>
    <dgm:pt modelId="{1092FC13-C999-4A6E-A7EA-B050283F9B62}" type="pres">
      <dgm:prSet presAssocID="{44EEF86B-DB7F-4FFF-A26F-3497BFFA1028}" presName="sibTrans" presStyleCnt="0"/>
      <dgm:spPr/>
      <dgm:t>
        <a:bodyPr/>
        <a:lstStyle/>
        <a:p>
          <a:endParaRPr lang="en-US"/>
        </a:p>
      </dgm:t>
    </dgm:pt>
    <dgm:pt modelId="{54788F00-332C-4CF5-93F0-38CA61254BEF}" type="pres">
      <dgm:prSet presAssocID="{5B7D57D4-23AC-48A5-86A1-7491ACD39830}" presName="node" presStyleLbl="node1" presStyleIdx="6" presStyleCnt="30">
        <dgm:presLayoutVars>
          <dgm:bulletEnabled val="1"/>
        </dgm:presLayoutVars>
      </dgm:prSet>
      <dgm:spPr/>
      <dgm:t>
        <a:bodyPr/>
        <a:lstStyle/>
        <a:p>
          <a:endParaRPr lang="en-US"/>
        </a:p>
      </dgm:t>
    </dgm:pt>
    <dgm:pt modelId="{FBCFEA0E-0113-4A4D-83A1-94D930825C7D}" type="pres">
      <dgm:prSet presAssocID="{BF96DB2E-0EFC-4643-BCA9-D12C7DBC1016}" presName="sibTrans" presStyleCnt="0"/>
      <dgm:spPr/>
      <dgm:t>
        <a:bodyPr/>
        <a:lstStyle/>
        <a:p>
          <a:endParaRPr lang="en-US"/>
        </a:p>
      </dgm:t>
    </dgm:pt>
    <dgm:pt modelId="{CB127872-49AA-4652-BCC7-A57D81980281}" type="pres">
      <dgm:prSet presAssocID="{5CD7F663-6925-4FBC-B438-A2B798ADD67A}" presName="node" presStyleLbl="node1" presStyleIdx="7" presStyleCnt="30">
        <dgm:presLayoutVars>
          <dgm:bulletEnabled val="1"/>
        </dgm:presLayoutVars>
      </dgm:prSet>
      <dgm:spPr/>
      <dgm:t>
        <a:bodyPr/>
        <a:lstStyle/>
        <a:p>
          <a:endParaRPr lang="en-US"/>
        </a:p>
      </dgm:t>
    </dgm:pt>
    <dgm:pt modelId="{F72F6790-B86F-4A4B-99E4-90B1D236875D}" type="pres">
      <dgm:prSet presAssocID="{7B18E84D-C9EA-4089-AD28-33D4DA1F440E}" presName="sibTrans" presStyleCnt="0"/>
      <dgm:spPr/>
      <dgm:t>
        <a:bodyPr/>
        <a:lstStyle/>
        <a:p>
          <a:endParaRPr lang="en-US"/>
        </a:p>
      </dgm:t>
    </dgm:pt>
    <dgm:pt modelId="{FA328A23-B0DA-44BF-8005-52DA03D7449F}" type="pres">
      <dgm:prSet presAssocID="{63F6D2E8-21ED-4E81-A87A-BDBA6F2B3925}" presName="node" presStyleLbl="node1" presStyleIdx="8" presStyleCnt="30">
        <dgm:presLayoutVars>
          <dgm:bulletEnabled val="1"/>
        </dgm:presLayoutVars>
      </dgm:prSet>
      <dgm:spPr/>
      <dgm:t>
        <a:bodyPr/>
        <a:lstStyle/>
        <a:p>
          <a:endParaRPr lang="en-US"/>
        </a:p>
      </dgm:t>
    </dgm:pt>
    <dgm:pt modelId="{89748A7A-63F8-4966-B13A-C64E319C53AC}" type="pres">
      <dgm:prSet presAssocID="{CDE1DE3A-92B3-4A9E-B3C0-680D10B2AB44}" presName="sibTrans" presStyleCnt="0"/>
      <dgm:spPr/>
      <dgm:t>
        <a:bodyPr/>
        <a:lstStyle/>
        <a:p>
          <a:endParaRPr lang="en-US"/>
        </a:p>
      </dgm:t>
    </dgm:pt>
    <dgm:pt modelId="{D83F89E9-4A45-44B3-AC02-4867E5F9D4CD}" type="pres">
      <dgm:prSet presAssocID="{689B73D8-0624-4C37-9373-ACAC1436DEC7}" presName="node" presStyleLbl="node1" presStyleIdx="9" presStyleCnt="30">
        <dgm:presLayoutVars>
          <dgm:bulletEnabled val="1"/>
        </dgm:presLayoutVars>
      </dgm:prSet>
      <dgm:spPr/>
      <dgm:t>
        <a:bodyPr/>
        <a:lstStyle/>
        <a:p>
          <a:endParaRPr lang="en-US"/>
        </a:p>
      </dgm:t>
    </dgm:pt>
    <dgm:pt modelId="{BDDA677C-AC4C-4896-AA85-E0B70BEE873E}" type="pres">
      <dgm:prSet presAssocID="{19A64CBB-CA0E-426D-8734-A4AA14C25BA0}" presName="sibTrans" presStyleCnt="0"/>
      <dgm:spPr/>
      <dgm:t>
        <a:bodyPr/>
        <a:lstStyle/>
        <a:p>
          <a:endParaRPr lang="en-US"/>
        </a:p>
      </dgm:t>
    </dgm:pt>
    <dgm:pt modelId="{F894333E-0685-4941-BBEF-1EFEA4922A96}" type="pres">
      <dgm:prSet presAssocID="{20CC1DA0-3C67-4E97-9EE7-5F6376556022}" presName="node" presStyleLbl="node1" presStyleIdx="10" presStyleCnt="30">
        <dgm:presLayoutVars>
          <dgm:bulletEnabled val="1"/>
        </dgm:presLayoutVars>
      </dgm:prSet>
      <dgm:spPr/>
      <dgm:t>
        <a:bodyPr/>
        <a:lstStyle/>
        <a:p>
          <a:endParaRPr lang="en-US"/>
        </a:p>
      </dgm:t>
    </dgm:pt>
    <dgm:pt modelId="{6C76702A-A059-4F41-9861-96A6A965F141}" type="pres">
      <dgm:prSet presAssocID="{18F4EC09-5266-49F6-9B21-0BE50249DA6F}" presName="sibTrans" presStyleCnt="0"/>
      <dgm:spPr/>
      <dgm:t>
        <a:bodyPr/>
        <a:lstStyle/>
        <a:p>
          <a:endParaRPr lang="en-US"/>
        </a:p>
      </dgm:t>
    </dgm:pt>
    <dgm:pt modelId="{2595A267-D970-4104-BFFE-400172540BBA}" type="pres">
      <dgm:prSet presAssocID="{476BB469-C044-4F9E-8971-9476851AA0CA}" presName="node" presStyleLbl="node1" presStyleIdx="11" presStyleCnt="30">
        <dgm:presLayoutVars>
          <dgm:bulletEnabled val="1"/>
        </dgm:presLayoutVars>
      </dgm:prSet>
      <dgm:spPr/>
      <dgm:t>
        <a:bodyPr/>
        <a:lstStyle/>
        <a:p>
          <a:endParaRPr lang="en-US"/>
        </a:p>
      </dgm:t>
    </dgm:pt>
    <dgm:pt modelId="{DE8717D9-82F6-47D7-86C2-3DD2AB76CC3C}" type="pres">
      <dgm:prSet presAssocID="{0F9B0253-956C-4350-B040-364E7AB9FE72}" presName="sibTrans" presStyleCnt="0"/>
      <dgm:spPr/>
      <dgm:t>
        <a:bodyPr/>
        <a:lstStyle/>
        <a:p>
          <a:endParaRPr lang="en-US"/>
        </a:p>
      </dgm:t>
    </dgm:pt>
    <dgm:pt modelId="{559BFF3A-D81D-4792-B71E-CD22A0198BDC}" type="pres">
      <dgm:prSet presAssocID="{81EE32F7-D229-43FD-AFF0-F88DFF831412}" presName="node" presStyleLbl="node1" presStyleIdx="12" presStyleCnt="30">
        <dgm:presLayoutVars>
          <dgm:bulletEnabled val="1"/>
        </dgm:presLayoutVars>
      </dgm:prSet>
      <dgm:spPr/>
      <dgm:t>
        <a:bodyPr/>
        <a:lstStyle/>
        <a:p>
          <a:endParaRPr lang="en-US"/>
        </a:p>
      </dgm:t>
    </dgm:pt>
    <dgm:pt modelId="{C79ADEBC-BB20-4196-BFD9-198BCF1FE69C}" type="pres">
      <dgm:prSet presAssocID="{240C34FB-D9B8-4E28-A2A1-BFED0194D0A8}" presName="sibTrans" presStyleCnt="0"/>
      <dgm:spPr/>
    </dgm:pt>
    <dgm:pt modelId="{3283098E-8035-4644-B0A0-F5E9B8671307}" type="pres">
      <dgm:prSet presAssocID="{13B5834C-8C20-4C08-9F48-3F9187F08A8B}" presName="node" presStyleLbl="node1" presStyleIdx="13" presStyleCnt="30">
        <dgm:presLayoutVars>
          <dgm:bulletEnabled val="1"/>
        </dgm:presLayoutVars>
      </dgm:prSet>
      <dgm:spPr/>
      <dgm:t>
        <a:bodyPr/>
        <a:lstStyle/>
        <a:p>
          <a:endParaRPr lang="en-US"/>
        </a:p>
      </dgm:t>
    </dgm:pt>
    <dgm:pt modelId="{EDB909CB-513E-4EBB-8A3F-D50B0A9C9166}" type="pres">
      <dgm:prSet presAssocID="{267008EB-A2B7-452A-B40D-BBAAC43790B4}" presName="sibTrans" presStyleCnt="0"/>
      <dgm:spPr/>
      <dgm:t>
        <a:bodyPr/>
        <a:lstStyle/>
        <a:p>
          <a:endParaRPr lang="en-US"/>
        </a:p>
      </dgm:t>
    </dgm:pt>
    <dgm:pt modelId="{8C4399B4-19DE-494A-93D3-99E22C330D97}" type="pres">
      <dgm:prSet presAssocID="{09DA9F22-6C0B-4EB0-852C-0E09B082891D}" presName="node" presStyleLbl="node1" presStyleIdx="14" presStyleCnt="30">
        <dgm:presLayoutVars>
          <dgm:bulletEnabled val="1"/>
        </dgm:presLayoutVars>
      </dgm:prSet>
      <dgm:spPr/>
      <dgm:t>
        <a:bodyPr/>
        <a:lstStyle/>
        <a:p>
          <a:endParaRPr lang="en-US"/>
        </a:p>
      </dgm:t>
    </dgm:pt>
    <dgm:pt modelId="{E40DDF3A-AAEB-4875-A204-33ECC98EA4F2}" type="pres">
      <dgm:prSet presAssocID="{4BD52392-E835-4041-8E1C-9815EE49054C}" presName="sibTrans" presStyleCnt="0"/>
      <dgm:spPr/>
      <dgm:t>
        <a:bodyPr/>
        <a:lstStyle/>
        <a:p>
          <a:endParaRPr lang="en-US"/>
        </a:p>
      </dgm:t>
    </dgm:pt>
    <dgm:pt modelId="{60541CEA-E5E3-43AC-B7FA-C7AFCEE266F4}" type="pres">
      <dgm:prSet presAssocID="{52B89021-5DDF-4774-8806-0AEEB613D807}" presName="node" presStyleLbl="node1" presStyleIdx="15" presStyleCnt="30">
        <dgm:presLayoutVars>
          <dgm:bulletEnabled val="1"/>
        </dgm:presLayoutVars>
      </dgm:prSet>
      <dgm:spPr/>
      <dgm:t>
        <a:bodyPr/>
        <a:lstStyle/>
        <a:p>
          <a:endParaRPr lang="en-US"/>
        </a:p>
      </dgm:t>
    </dgm:pt>
    <dgm:pt modelId="{D05DAFC5-B55C-4A58-8EC8-3A04F4C0319A}" type="pres">
      <dgm:prSet presAssocID="{643E1D18-6316-4296-9AD4-3683AD3BC23F}" presName="sibTrans" presStyleCnt="0"/>
      <dgm:spPr/>
      <dgm:t>
        <a:bodyPr/>
        <a:lstStyle/>
        <a:p>
          <a:endParaRPr lang="en-US"/>
        </a:p>
      </dgm:t>
    </dgm:pt>
    <dgm:pt modelId="{C615881B-37D3-49C3-B16B-5B1B0F5F13D4}" type="pres">
      <dgm:prSet presAssocID="{2643A0FF-6ABD-456A-8B5D-CE585401E513}" presName="node" presStyleLbl="node1" presStyleIdx="16" presStyleCnt="30">
        <dgm:presLayoutVars>
          <dgm:bulletEnabled val="1"/>
        </dgm:presLayoutVars>
      </dgm:prSet>
      <dgm:spPr/>
      <dgm:t>
        <a:bodyPr/>
        <a:lstStyle/>
        <a:p>
          <a:endParaRPr lang="en-US"/>
        </a:p>
      </dgm:t>
    </dgm:pt>
    <dgm:pt modelId="{346A5D72-823E-4AAD-9DD1-9994BEBECDCF}" type="pres">
      <dgm:prSet presAssocID="{8556AB64-0837-4739-9E3E-48D623F993E9}" presName="sibTrans" presStyleCnt="0"/>
      <dgm:spPr/>
      <dgm:t>
        <a:bodyPr/>
        <a:lstStyle/>
        <a:p>
          <a:endParaRPr lang="en-US"/>
        </a:p>
      </dgm:t>
    </dgm:pt>
    <dgm:pt modelId="{582C1DC7-FE13-4BD2-83F5-E678FF21599B}" type="pres">
      <dgm:prSet presAssocID="{3F74F850-6797-47E6-8888-29CEFA1E7FCE}" presName="node" presStyleLbl="node1" presStyleIdx="17" presStyleCnt="30">
        <dgm:presLayoutVars>
          <dgm:bulletEnabled val="1"/>
        </dgm:presLayoutVars>
      </dgm:prSet>
      <dgm:spPr/>
      <dgm:t>
        <a:bodyPr/>
        <a:lstStyle/>
        <a:p>
          <a:endParaRPr lang="en-US"/>
        </a:p>
      </dgm:t>
    </dgm:pt>
    <dgm:pt modelId="{9C938A12-29AC-4E0C-ABA6-BBDEB0B93C52}" type="pres">
      <dgm:prSet presAssocID="{580AC0FE-5C35-4665-B036-3758FAED0200}" presName="sibTrans" presStyleCnt="0"/>
      <dgm:spPr/>
      <dgm:t>
        <a:bodyPr/>
        <a:lstStyle/>
        <a:p>
          <a:endParaRPr lang="en-US"/>
        </a:p>
      </dgm:t>
    </dgm:pt>
    <dgm:pt modelId="{FEF13D82-6FE4-4D15-84F2-E06CAD4F365D}" type="pres">
      <dgm:prSet presAssocID="{495C1020-6822-4F39-B4C6-DFB7A82BF06F}" presName="node" presStyleLbl="node1" presStyleIdx="18" presStyleCnt="30">
        <dgm:presLayoutVars>
          <dgm:bulletEnabled val="1"/>
        </dgm:presLayoutVars>
      </dgm:prSet>
      <dgm:spPr/>
      <dgm:t>
        <a:bodyPr/>
        <a:lstStyle/>
        <a:p>
          <a:endParaRPr lang="en-US"/>
        </a:p>
      </dgm:t>
    </dgm:pt>
    <dgm:pt modelId="{AE19E3A2-A7EC-4D92-8A4E-208498A1323A}" type="pres">
      <dgm:prSet presAssocID="{E1AACE6B-CA03-466F-B16B-511362379221}" presName="sibTrans" presStyleCnt="0"/>
      <dgm:spPr/>
    </dgm:pt>
    <dgm:pt modelId="{03C93693-2A33-4C85-8AE6-190C6E36D59B}" type="pres">
      <dgm:prSet presAssocID="{78E15CE8-663D-40BD-B9EC-26F925CBF6B0}" presName="node" presStyleLbl="node1" presStyleIdx="19" presStyleCnt="30">
        <dgm:presLayoutVars>
          <dgm:bulletEnabled val="1"/>
        </dgm:presLayoutVars>
      </dgm:prSet>
      <dgm:spPr/>
      <dgm:t>
        <a:bodyPr/>
        <a:lstStyle/>
        <a:p>
          <a:endParaRPr lang="en-US"/>
        </a:p>
      </dgm:t>
    </dgm:pt>
    <dgm:pt modelId="{D1755365-8D21-4179-BECB-4612961E54F1}" type="pres">
      <dgm:prSet presAssocID="{6210C0DF-B9A2-47C3-95F9-7CFDCF520E61}" presName="sibTrans" presStyleCnt="0"/>
      <dgm:spPr/>
      <dgm:t>
        <a:bodyPr/>
        <a:lstStyle/>
        <a:p>
          <a:endParaRPr lang="en-US"/>
        </a:p>
      </dgm:t>
    </dgm:pt>
    <dgm:pt modelId="{E764C87E-8B28-4142-AFAD-7059F40D1F83}" type="pres">
      <dgm:prSet presAssocID="{2DBD1191-C093-412A-899D-5250C8AFA859}" presName="node" presStyleLbl="node1" presStyleIdx="20" presStyleCnt="30">
        <dgm:presLayoutVars>
          <dgm:bulletEnabled val="1"/>
        </dgm:presLayoutVars>
      </dgm:prSet>
      <dgm:spPr/>
      <dgm:t>
        <a:bodyPr/>
        <a:lstStyle/>
        <a:p>
          <a:endParaRPr lang="en-US"/>
        </a:p>
      </dgm:t>
    </dgm:pt>
    <dgm:pt modelId="{7ACCB670-9C3C-4163-BD64-856239CC55A6}" type="pres">
      <dgm:prSet presAssocID="{19A31D49-45E4-4760-8672-13DACC181C48}" presName="sibTrans" presStyleCnt="0"/>
      <dgm:spPr/>
      <dgm:t>
        <a:bodyPr/>
        <a:lstStyle/>
        <a:p>
          <a:endParaRPr lang="en-US"/>
        </a:p>
      </dgm:t>
    </dgm:pt>
    <dgm:pt modelId="{A8CC9F3C-CB68-413F-A3D7-658524E77C9D}" type="pres">
      <dgm:prSet presAssocID="{272F978F-0BD8-4377-96EF-D5E728A3E463}" presName="node" presStyleLbl="node1" presStyleIdx="21" presStyleCnt="30">
        <dgm:presLayoutVars>
          <dgm:bulletEnabled val="1"/>
        </dgm:presLayoutVars>
      </dgm:prSet>
      <dgm:spPr/>
      <dgm:t>
        <a:bodyPr/>
        <a:lstStyle/>
        <a:p>
          <a:endParaRPr lang="en-US"/>
        </a:p>
      </dgm:t>
    </dgm:pt>
    <dgm:pt modelId="{143DBD66-8760-4F75-9B42-217B72984A9F}" type="pres">
      <dgm:prSet presAssocID="{401E5582-94DB-4CE9-92BA-D17544BA498F}" presName="sibTrans" presStyleCnt="0"/>
      <dgm:spPr/>
      <dgm:t>
        <a:bodyPr/>
        <a:lstStyle/>
        <a:p>
          <a:endParaRPr lang="en-US"/>
        </a:p>
      </dgm:t>
    </dgm:pt>
    <dgm:pt modelId="{A8EBF937-4741-4D32-A88D-036F10E6437F}" type="pres">
      <dgm:prSet presAssocID="{FED3C52F-0BB4-4035-A1A4-D508E95C810F}" presName="node" presStyleLbl="node1" presStyleIdx="22" presStyleCnt="30">
        <dgm:presLayoutVars>
          <dgm:bulletEnabled val="1"/>
        </dgm:presLayoutVars>
      </dgm:prSet>
      <dgm:spPr/>
      <dgm:t>
        <a:bodyPr/>
        <a:lstStyle/>
        <a:p>
          <a:endParaRPr lang="en-US"/>
        </a:p>
      </dgm:t>
    </dgm:pt>
    <dgm:pt modelId="{E251D772-E405-4753-B6C5-379DF933F5E5}" type="pres">
      <dgm:prSet presAssocID="{7E44701B-D353-42FA-8B4E-BCF3FA1F087D}" presName="sibTrans" presStyleCnt="0"/>
      <dgm:spPr/>
      <dgm:t>
        <a:bodyPr/>
        <a:lstStyle/>
        <a:p>
          <a:endParaRPr lang="en-US"/>
        </a:p>
      </dgm:t>
    </dgm:pt>
    <dgm:pt modelId="{1B91DF7A-8D21-412E-8DAE-E791BD6047FE}" type="pres">
      <dgm:prSet presAssocID="{1BDF0CBA-0D89-4D21-8085-CFF8CB366FC0}" presName="node" presStyleLbl="node1" presStyleIdx="23" presStyleCnt="30">
        <dgm:presLayoutVars>
          <dgm:bulletEnabled val="1"/>
        </dgm:presLayoutVars>
      </dgm:prSet>
      <dgm:spPr/>
      <dgm:t>
        <a:bodyPr/>
        <a:lstStyle/>
        <a:p>
          <a:endParaRPr lang="en-US"/>
        </a:p>
      </dgm:t>
    </dgm:pt>
    <dgm:pt modelId="{B7EB60BE-984B-4ABE-B6C5-1691680D0E10}" type="pres">
      <dgm:prSet presAssocID="{10775961-DD2D-42AE-B822-05DCFCDD5E4F}" presName="sibTrans" presStyleCnt="0"/>
      <dgm:spPr/>
      <dgm:t>
        <a:bodyPr/>
        <a:lstStyle/>
        <a:p>
          <a:endParaRPr lang="en-US"/>
        </a:p>
      </dgm:t>
    </dgm:pt>
    <dgm:pt modelId="{2898482B-73DB-448B-A915-359B88204C09}" type="pres">
      <dgm:prSet presAssocID="{39C70E9F-3779-4CF6-947C-F11B0A7AB418}" presName="node" presStyleLbl="node1" presStyleIdx="24" presStyleCnt="30">
        <dgm:presLayoutVars>
          <dgm:bulletEnabled val="1"/>
        </dgm:presLayoutVars>
      </dgm:prSet>
      <dgm:spPr/>
      <dgm:t>
        <a:bodyPr/>
        <a:lstStyle/>
        <a:p>
          <a:endParaRPr lang="en-US"/>
        </a:p>
      </dgm:t>
    </dgm:pt>
    <dgm:pt modelId="{CC7240D8-63A6-4399-B350-164398EB9A8B}" type="pres">
      <dgm:prSet presAssocID="{B0AFB3A0-B6FF-403C-8B58-163029ED838C}" presName="sibTrans" presStyleCnt="0"/>
      <dgm:spPr/>
      <dgm:t>
        <a:bodyPr/>
        <a:lstStyle/>
        <a:p>
          <a:endParaRPr lang="en-US"/>
        </a:p>
      </dgm:t>
    </dgm:pt>
    <dgm:pt modelId="{53BF552C-963A-4801-B804-BB298B08F019}" type="pres">
      <dgm:prSet presAssocID="{AEC5F5A9-9467-4026-9C72-C97132A54AD5}" presName="node" presStyleLbl="node1" presStyleIdx="25" presStyleCnt="30">
        <dgm:presLayoutVars>
          <dgm:bulletEnabled val="1"/>
        </dgm:presLayoutVars>
      </dgm:prSet>
      <dgm:spPr/>
      <dgm:t>
        <a:bodyPr/>
        <a:lstStyle/>
        <a:p>
          <a:endParaRPr lang="en-US"/>
        </a:p>
      </dgm:t>
    </dgm:pt>
    <dgm:pt modelId="{A60946D2-BE51-4579-9C50-1F25E0DAFB3E}" type="pres">
      <dgm:prSet presAssocID="{3B6190FF-DDF9-4A69-96B6-CFBD68107862}" presName="sibTrans" presStyleCnt="0"/>
      <dgm:spPr/>
      <dgm:t>
        <a:bodyPr/>
        <a:lstStyle/>
        <a:p>
          <a:endParaRPr lang="en-US"/>
        </a:p>
      </dgm:t>
    </dgm:pt>
    <dgm:pt modelId="{DF362DCF-95D1-490C-A218-2464D73F29DE}" type="pres">
      <dgm:prSet presAssocID="{0070C40D-A1BF-4247-9AE0-9D6CF1121AA7}" presName="node" presStyleLbl="node1" presStyleIdx="26" presStyleCnt="30">
        <dgm:presLayoutVars>
          <dgm:bulletEnabled val="1"/>
        </dgm:presLayoutVars>
      </dgm:prSet>
      <dgm:spPr/>
      <dgm:t>
        <a:bodyPr/>
        <a:lstStyle/>
        <a:p>
          <a:endParaRPr lang="en-US"/>
        </a:p>
      </dgm:t>
    </dgm:pt>
    <dgm:pt modelId="{3B5B8743-4156-46A3-9359-1C04861BDF1A}" type="pres">
      <dgm:prSet presAssocID="{11BDE284-CF35-40BA-9A8F-1A4BA6518909}" presName="sibTrans" presStyleCnt="0"/>
      <dgm:spPr/>
      <dgm:t>
        <a:bodyPr/>
        <a:lstStyle/>
        <a:p>
          <a:endParaRPr lang="en-US"/>
        </a:p>
      </dgm:t>
    </dgm:pt>
    <dgm:pt modelId="{28162803-DF42-445D-9DA6-64E946932B3C}" type="pres">
      <dgm:prSet presAssocID="{C4565B9D-4963-4C4D-A0D2-DF5AF2C2266E}" presName="node" presStyleLbl="node1" presStyleIdx="27" presStyleCnt="30">
        <dgm:presLayoutVars>
          <dgm:bulletEnabled val="1"/>
        </dgm:presLayoutVars>
      </dgm:prSet>
      <dgm:spPr/>
      <dgm:t>
        <a:bodyPr/>
        <a:lstStyle/>
        <a:p>
          <a:endParaRPr lang="en-US"/>
        </a:p>
      </dgm:t>
    </dgm:pt>
    <dgm:pt modelId="{BDD222F3-A43C-4B2F-95DF-96FB275D5DBB}" type="pres">
      <dgm:prSet presAssocID="{B4CB2AC3-B1DF-453E-99B4-D575B8BB55BC}" presName="sibTrans" presStyleCnt="0"/>
      <dgm:spPr/>
      <dgm:t>
        <a:bodyPr/>
        <a:lstStyle/>
        <a:p>
          <a:endParaRPr lang="en-US"/>
        </a:p>
      </dgm:t>
    </dgm:pt>
    <dgm:pt modelId="{9B80A308-CEBD-416D-A1D4-D50030FF1E05}" type="pres">
      <dgm:prSet presAssocID="{2C9B6097-25A2-43F8-81CA-40980B721210}" presName="node" presStyleLbl="node1" presStyleIdx="28" presStyleCnt="30">
        <dgm:presLayoutVars>
          <dgm:bulletEnabled val="1"/>
        </dgm:presLayoutVars>
      </dgm:prSet>
      <dgm:spPr/>
      <dgm:t>
        <a:bodyPr/>
        <a:lstStyle/>
        <a:p>
          <a:endParaRPr lang="en-US"/>
        </a:p>
      </dgm:t>
    </dgm:pt>
    <dgm:pt modelId="{FB9654D8-5D37-4AE7-9F80-7AE2CD50B73D}" type="pres">
      <dgm:prSet presAssocID="{19D438B1-D571-4E76-9FB4-8679614AD7C5}" presName="sibTrans" presStyleCnt="0"/>
      <dgm:spPr/>
      <dgm:t>
        <a:bodyPr/>
        <a:lstStyle/>
        <a:p>
          <a:endParaRPr lang="en-US"/>
        </a:p>
      </dgm:t>
    </dgm:pt>
    <dgm:pt modelId="{6600B78B-B0DF-4F9A-AAA1-1BD4CEDF8FFA}" type="pres">
      <dgm:prSet presAssocID="{50DFE4F4-D34F-4ADF-81B5-72FDD935F3DD}" presName="node" presStyleLbl="node1" presStyleIdx="29" presStyleCnt="30">
        <dgm:presLayoutVars>
          <dgm:bulletEnabled val="1"/>
        </dgm:presLayoutVars>
      </dgm:prSet>
      <dgm:spPr/>
      <dgm:t>
        <a:bodyPr/>
        <a:lstStyle/>
        <a:p>
          <a:endParaRPr lang="en-US"/>
        </a:p>
      </dgm:t>
    </dgm:pt>
  </dgm:ptLst>
  <dgm:cxnLst>
    <dgm:cxn modelId="{79B784B4-0D0B-430C-A3A8-20F155A1A2FF}" srcId="{A084D549-0A09-4EDC-BE78-30DC2684F569}" destId="{C4565B9D-4963-4C4D-A0D2-DF5AF2C2266E}" srcOrd="27" destOrd="0" parTransId="{848F02C0-8087-455D-B82B-3A7BB875C44B}" sibTransId="{B4CB2AC3-B1DF-453E-99B4-D575B8BB55BC}"/>
    <dgm:cxn modelId="{E44E149F-5932-9547-BABD-EE843DE96FEF}" type="presOf" srcId="{272F978F-0BD8-4377-96EF-D5E728A3E463}" destId="{A8CC9F3C-CB68-413F-A3D7-658524E77C9D}" srcOrd="0" destOrd="0" presId="urn:microsoft.com/office/officeart/2005/8/layout/default"/>
    <dgm:cxn modelId="{3363DB04-0420-0B49-9B22-14ADA56F99CF}" type="presOf" srcId="{689B73D8-0624-4C37-9373-ACAC1436DEC7}" destId="{D83F89E9-4A45-44B3-AC02-4867E5F9D4CD}" srcOrd="0" destOrd="0" presId="urn:microsoft.com/office/officeart/2005/8/layout/default"/>
    <dgm:cxn modelId="{E846DD04-D9E4-4642-921C-AB1055FF40DE}" type="presOf" srcId="{50DFE4F4-D34F-4ADF-81B5-72FDD935F3DD}" destId="{6600B78B-B0DF-4F9A-AAA1-1BD4CEDF8FFA}" srcOrd="0" destOrd="0" presId="urn:microsoft.com/office/officeart/2005/8/layout/default"/>
    <dgm:cxn modelId="{C24DF05F-6687-8B48-B7A2-DDCE9E824D85}" type="presOf" srcId="{5B7D57D4-23AC-48A5-86A1-7491ACD39830}" destId="{54788F00-332C-4CF5-93F0-38CA61254BEF}" srcOrd="0" destOrd="0" presId="urn:microsoft.com/office/officeart/2005/8/layout/default"/>
    <dgm:cxn modelId="{E2D3F6E0-3BF7-4B04-95DE-3D563ECB32F9}" srcId="{A084D549-0A09-4EDC-BE78-30DC2684F569}" destId="{71B2D664-FBF3-4711-9622-CC86B8EC1DF5}" srcOrd="5" destOrd="0" parTransId="{7AA72E3A-FAAC-4F88-AD31-43C603B6CEBE}" sibTransId="{44EEF86B-DB7F-4FFF-A26F-3497BFFA1028}"/>
    <dgm:cxn modelId="{349EA9D8-32B6-EC4F-8F15-E95C2A8393B8}" type="presOf" srcId="{1BDF0CBA-0D89-4D21-8085-CFF8CB366FC0}" destId="{1B91DF7A-8D21-412E-8DAE-E791BD6047FE}" srcOrd="0" destOrd="0" presId="urn:microsoft.com/office/officeart/2005/8/layout/default"/>
    <dgm:cxn modelId="{4CD3B71A-5538-4D9B-88E4-13F95E055F4C}" srcId="{A084D549-0A09-4EDC-BE78-30DC2684F569}" destId="{2C9B6097-25A2-43F8-81CA-40980B721210}" srcOrd="28" destOrd="0" parTransId="{FDBCC275-5C62-430B-9174-3DE73D560BBB}" sibTransId="{19D438B1-D571-4E76-9FB4-8679614AD7C5}"/>
    <dgm:cxn modelId="{C379CA92-1776-44C3-B654-4296C80187A2}" srcId="{A084D549-0A09-4EDC-BE78-30DC2684F569}" destId="{153C996F-988C-4882-B13D-C1C5C93BDE79}" srcOrd="4" destOrd="0" parTransId="{33222183-66B7-474A-A483-420BB490FC26}" sibTransId="{F45D5396-DB90-4374-A129-56FAD6B0E39A}"/>
    <dgm:cxn modelId="{78C3089F-1E6E-497C-89D3-EE5075CF4309}" srcId="{A084D549-0A09-4EDC-BE78-30DC2684F569}" destId="{81EE32F7-D229-43FD-AFF0-F88DFF831412}" srcOrd="12" destOrd="0" parTransId="{77D07A46-69E6-4313-904D-CDF28F316C6B}" sibTransId="{240C34FB-D9B8-4E28-A2A1-BFED0194D0A8}"/>
    <dgm:cxn modelId="{40589D0E-60B0-477A-8C79-A6F5D0BEEF7C}" srcId="{A084D549-0A09-4EDC-BE78-30DC2684F569}" destId="{52B89021-5DDF-4774-8806-0AEEB613D807}" srcOrd="15" destOrd="0" parTransId="{49C7C0F9-06D9-4DB8-9245-FF9826084865}" sibTransId="{643E1D18-6316-4296-9AD4-3683AD3BC23F}"/>
    <dgm:cxn modelId="{84DED5A1-5364-254B-A386-41D10A5CCB33}" type="presOf" srcId="{13243945-6F7B-4E4D-A4EE-83FEAD841BC5}" destId="{0F664ED1-9E15-4A36-8E6F-8AFB7799F781}" srcOrd="0" destOrd="0" presId="urn:microsoft.com/office/officeart/2005/8/layout/default"/>
    <dgm:cxn modelId="{2C36C03C-EB38-4494-909A-D582E4BD1FC6}" srcId="{A084D549-0A09-4EDC-BE78-30DC2684F569}" destId="{13243945-6F7B-4E4D-A4EE-83FEAD841BC5}" srcOrd="2" destOrd="0" parTransId="{1B8661E8-6AEB-4224-A6AB-309C8E3F96F7}" sibTransId="{09A7B169-83A6-4B00-824C-DA682BF53297}"/>
    <dgm:cxn modelId="{BA5BAC3F-A2C5-D34C-8A33-56B4B76C678A}" type="presOf" srcId="{81EE32F7-D229-43FD-AFF0-F88DFF831412}" destId="{559BFF3A-D81D-4792-B71E-CD22A0198BDC}" srcOrd="0" destOrd="0" presId="urn:microsoft.com/office/officeart/2005/8/layout/default"/>
    <dgm:cxn modelId="{A609C3E5-4605-9B4B-ABDC-A587636F4483}" type="presOf" srcId="{0070C40D-A1BF-4247-9AE0-9D6CF1121AA7}" destId="{DF362DCF-95D1-490C-A218-2464D73F29DE}" srcOrd="0" destOrd="0" presId="urn:microsoft.com/office/officeart/2005/8/layout/default"/>
    <dgm:cxn modelId="{19DB3278-D3BE-3F4F-9B0D-C3F7FB4EF6C1}" type="presOf" srcId="{13B5834C-8C20-4C08-9F48-3F9187F08A8B}" destId="{3283098E-8035-4644-B0A0-F5E9B8671307}" srcOrd="0" destOrd="0" presId="urn:microsoft.com/office/officeart/2005/8/layout/default"/>
    <dgm:cxn modelId="{42EF83E0-BCB7-1149-A28B-3FC09094C368}" type="presOf" srcId="{2643A0FF-6ABD-456A-8B5D-CE585401E513}" destId="{C615881B-37D3-49C3-B16B-5B1B0F5F13D4}" srcOrd="0" destOrd="0" presId="urn:microsoft.com/office/officeart/2005/8/layout/default"/>
    <dgm:cxn modelId="{D1F323A8-4FC4-49A8-9EE3-317955B0AE04}" srcId="{A084D549-0A09-4EDC-BE78-30DC2684F569}" destId="{9E9F74B9-C5F7-4AF4-A6E0-91D279DCA033}" srcOrd="3" destOrd="0" parTransId="{4B7D697C-187E-43FC-82F9-AEB64809AA0E}" sibTransId="{A6444EFA-0129-42EC-B380-5BBC727FD9EF}"/>
    <dgm:cxn modelId="{06BC1421-8777-8748-800F-1466923464B3}" type="presOf" srcId="{BAE2C8E9-3B2A-4017-BE6A-432F45DDD8F3}" destId="{DEF38988-93B3-44CC-9130-76FF57549860}" srcOrd="0" destOrd="0" presId="urn:microsoft.com/office/officeart/2005/8/layout/default"/>
    <dgm:cxn modelId="{3B315487-9753-314A-959B-994681F66274}" type="presOf" srcId="{71B2D664-FBF3-4711-9622-CC86B8EC1DF5}" destId="{34FDB0CA-EA4F-4BFE-96D1-0E54D0B880A9}" srcOrd="0" destOrd="0" presId="urn:microsoft.com/office/officeart/2005/8/layout/default"/>
    <dgm:cxn modelId="{0807BE95-EBAF-45C7-B406-0F834C1D651E}" srcId="{A084D549-0A09-4EDC-BE78-30DC2684F569}" destId="{63F6D2E8-21ED-4E81-A87A-BDBA6F2B3925}" srcOrd="8" destOrd="0" parTransId="{7395084F-D31F-4A17-9D06-853613050D02}" sibTransId="{CDE1DE3A-92B3-4A9E-B3C0-680D10B2AB44}"/>
    <dgm:cxn modelId="{11C30B1C-6ED6-0542-9753-23AFDD13D6C1}" type="presOf" srcId="{A084D549-0A09-4EDC-BE78-30DC2684F569}" destId="{A369657C-287C-4A1D-AAB7-A8DF29A8042D}" srcOrd="0" destOrd="0" presId="urn:microsoft.com/office/officeart/2005/8/layout/default"/>
    <dgm:cxn modelId="{40CC14DC-7AD4-6A49-9060-75AFB9A3C46A}" type="presOf" srcId="{FED3C52F-0BB4-4035-A1A4-D508E95C810F}" destId="{A8EBF937-4741-4D32-A88D-036F10E6437F}" srcOrd="0" destOrd="0" presId="urn:microsoft.com/office/officeart/2005/8/layout/default"/>
    <dgm:cxn modelId="{0CC688C7-9055-4783-890D-4FD48B74D5B8}" srcId="{A084D549-0A09-4EDC-BE78-30DC2684F569}" destId="{2DBD1191-C093-412A-899D-5250C8AFA859}" srcOrd="20" destOrd="0" parTransId="{339747DA-8735-45EF-9E1B-66A93B88845A}" sibTransId="{19A31D49-45E4-4760-8672-13DACC181C48}"/>
    <dgm:cxn modelId="{7B67C4F8-BC61-054D-A755-D8891ECF205D}" type="presOf" srcId="{495C1020-6822-4F39-B4C6-DFB7A82BF06F}" destId="{FEF13D82-6FE4-4D15-84F2-E06CAD4F365D}" srcOrd="0" destOrd="0" presId="urn:microsoft.com/office/officeart/2005/8/layout/default"/>
    <dgm:cxn modelId="{DCC48536-F8B9-41A2-89C3-BFDD3A85FF5F}" srcId="{A084D549-0A09-4EDC-BE78-30DC2684F569}" destId="{08DA2EA7-56DB-4B39-B3D6-9E4115CC28DE}" srcOrd="0" destOrd="0" parTransId="{5A9C6E2E-778A-464D-820E-82A72D52EF49}" sibTransId="{4D44A5AA-2D39-4D3A-8663-58DDC6BC0516}"/>
    <dgm:cxn modelId="{066084A6-5CD5-9246-879F-2C6D9A3EDD50}" type="presOf" srcId="{476BB469-C044-4F9E-8971-9476851AA0CA}" destId="{2595A267-D970-4104-BFFE-400172540BBA}" srcOrd="0" destOrd="0" presId="urn:microsoft.com/office/officeart/2005/8/layout/default"/>
    <dgm:cxn modelId="{D82BE1AE-8032-4F16-ADFC-6BB496D06D29}" srcId="{A084D549-0A09-4EDC-BE78-30DC2684F569}" destId="{476BB469-C044-4F9E-8971-9476851AA0CA}" srcOrd="11" destOrd="0" parTransId="{60E59373-6C7E-4F0C-9374-99B7B26415F3}" sibTransId="{0F9B0253-956C-4350-B040-364E7AB9FE72}"/>
    <dgm:cxn modelId="{EE885061-0FDD-4232-9EE6-134AAD69A236}" srcId="{A084D549-0A09-4EDC-BE78-30DC2684F569}" destId="{495C1020-6822-4F39-B4C6-DFB7A82BF06F}" srcOrd="18" destOrd="0" parTransId="{6C2F01A2-A5C4-4B62-A9B5-56FFE74A5704}" sibTransId="{E1AACE6B-CA03-466F-B16B-511362379221}"/>
    <dgm:cxn modelId="{0AEF3CFD-BBE0-924A-83BC-20872C6381DD}" type="presOf" srcId="{153C996F-988C-4882-B13D-C1C5C93BDE79}" destId="{81654458-C405-4341-8C38-1872C057BFB4}" srcOrd="0" destOrd="0" presId="urn:microsoft.com/office/officeart/2005/8/layout/default"/>
    <dgm:cxn modelId="{18C9CBE8-6B91-4F83-9ECB-AC90B35E4E9F}" srcId="{A084D549-0A09-4EDC-BE78-30DC2684F569}" destId="{3F74F850-6797-47E6-8888-29CEFA1E7FCE}" srcOrd="17" destOrd="0" parTransId="{8F2CD1AF-C5A1-4D65-A01B-8544BFC587B7}" sibTransId="{580AC0FE-5C35-4665-B036-3758FAED0200}"/>
    <dgm:cxn modelId="{38F09EBD-BB11-8C47-8543-B1E2B1A6F803}" type="presOf" srcId="{09DA9F22-6C0B-4EB0-852C-0E09B082891D}" destId="{8C4399B4-19DE-494A-93D3-99E22C330D97}" srcOrd="0" destOrd="0" presId="urn:microsoft.com/office/officeart/2005/8/layout/default"/>
    <dgm:cxn modelId="{D5706108-D074-EA46-ACC7-B602C576149A}" type="presOf" srcId="{C4565B9D-4963-4C4D-A0D2-DF5AF2C2266E}" destId="{28162803-DF42-445D-9DA6-64E946932B3C}" srcOrd="0" destOrd="0" presId="urn:microsoft.com/office/officeart/2005/8/layout/default"/>
    <dgm:cxn modelId="{5D6049E3-4757-BD47-ACFD-70844AF9B1BA}" type="presOf" srcId="{20CC1DA0-3C67-4E97-9EE7-5F6376556022}" destId="{F894333E-0685-4941-BBEF-1EFEA4922A96}" srcOrd="0" destOrd="0" presId="urn:microsoft.com/office/officeart/2005/8/layout/default"/>
    <dgm:cxn modelId="{8B2862B6-84E3-4DA3-BBAF-835E7ABEAA61}" srcId="{A084D549-0A09-4EDC-BE78-30DC2684F569}" destId="{689B73D8-0624-4C37-9373-ACAC1436DEC7}" srcOrd="9" destOrd="0" parTransId="{ADFDE507-628A-4DF0-ADE6-AA6646436D55}" sibTransId="{19A64CBB-CA0E-426D-8734-A4AA14C25BA0}"/>
    <dgm:cxn modelId="{D411BBCC-21E6-4BED-B071-005741C1E2CC}" srcId="{A084D549-0A09-4EDC-BE78-30DC2684F569}" destId="{13B5834C-8C20-4C08-9F48-3F9187F08A8B}" srcOrd="13" destOrd="0" parTransId="{080395FD-76D6-4049-9C9E-00CA54F7B96C}" sibTransId="{267008EB-A2B7-452A-B40D-BBAAC43790B4}"/>
    <dgm:cxn modelId="{3B4373CB-CF6C-43A1-902A-9A51873748C4}" srcId="{A084D549-0A09-4EDC-BE78-30DC2684F569}" destId="{5B7D57D4-23AC-48A5-86A1-7491ACD39830}" srcOrd="6" destOrd="0" parTransId="{55E3D303-03FC-47B8-8205-75B64847ED82}" sibTransId="{BF96DB2E-0EFC-4643-BCA9-D12C7DBC1016}"/>
    <dgm:cxn modelId="{2A35CAEF-837D-6648-9E90-BC69F8669EE7}" type="presOf" srcId="{3F74F850-6797-47E6-8888-29CEFA1E7FCE}" destId="{582C1DC7-FE13-4BD2-83F5-E678FF21599B}" srcOrd="0" destOrd="0" presId="urn:microsoft.com/office/officeart/2005/8/layout/default"/>
    <dgm:cxn modelId="{C514E05F-3134-4625-94DA-5DFB8C716B33}" srcId="{A084D549-0A09-4EDC-BE78-30DC2684F569}" destId="{FED3C52F-0BB4-4035-A1A4-D508E95C810F}" srcOrd="22" destOrd="0" parTransId="{36C3E994-6BEB-4BE1-9323-321B11B8CF27}" sibTransId="{7E44701B-D353-42FA-8B4E-BCF3FA1F087D}"/>
    <dgm:cxn modelId="{B1CF0709-9EF7-4258-A263-E602254688E2}" srcId="{A084D549-0A09-4EDC-BE78-30DC2684F569}" destId="{272F978F-0BD8-4377-96EF-D5E728A3E463}" srcOrd="21" destOrd="0" parTransId="{14205EDC-DE74-48A3-86E8-0E75E5BF3705}" sibTransId="{401E5582-94DB-4CE9-92BA-D17544BA498F}"/>
    <dgm:cxn modelId="{22A28E70-DC69-AD4F-860A-18F7812FB3AB}" type="presOf" srcId="{2C9B6097-25A2-43F8-81CA-40980B721210}" destId="{9B80A308-CEBD-416D-A1D4-D50030FF1E05}" srcOrd="0" destOrd="0" presId="urn:microsoft.com/office/officeart/2005/8/layout/default"/>
    <dgm:cxn modelId="{70993DE8-E1BE-40DC-9D0A-0C98F93C0761}" srcId="{A084D549-0A09-4EDC-BE78-30DC2684F569}" destId="{39C70E9F-3779-4CF6-947C-F11B0A7AB418}" srcOrd="24" destOrd="0" parTransId="{A968C00F-6CA5-4843-9988-854DAC80F55B}" sibTransId="{B0AFB3A0-B6FF-403C-8B58-163029ED838C}"/>
    <dgm:cxn modelId="{428663E1-33AA-4E18-8EB1-451162889395}" srcId="{A084D549-0A09-4EDC-BE78-30DC2684F569}" destId="{78E15CE8-663D-40BD-B9EC-26F925CBF6B0}" srcOrd="19" destOrd="0" parTransId="{43BE9FEC-2220-424D-95CE-A077ADCE6234}" sibTransId="{6210C0DF-B9A2-47C3-95F9-7CFDCF520E61}"/>
    <dgm:cxn modelId="{103AAA88-ABD3-4DB4-BE8A-FAA6135F635D}" srcId="{A084D549-0A09-4EDC-BE78-30DC2684F569}" destId="{1BDF0CBA-0D89-4D21-8085-CFF8CB366FC0}" srcOrd="23" destOrd="0" parTransId="{A8CCB24A-7933-4F57-9739-DFB3EF45EB1A}" sibTransId="{10775961-DD2D-42AE-B822-05DCFCDD5E4F}"/>
    <dgm:cxn modelId="{352CACEE-BCE8-2040-8DEB-80388CA50CB7}" type="presOf" srcId="{52B89021-5DDF-4774-8806-0AEEB613D807}" destId="{60541CEA-E5E3-43AC-B7FA-C7AFCEE266F4}" srcOrd="0" destOrd="0" presId="urn:microsoft.com/office/officeart/2005/8/layout/default"/>
    <dgm:cxn modelId="{6EE563FF-7827-9846-959C-D25F4AC8AD1E}" type="presOf" srcId="{9E9F74B9-C5F7-4AF4-A6E0-91D279DCA033}" destId="{68595508-6B7C-41BF-B427-CA8030A3B6DD}" srcOrd="0" destOrd="0" presId="urn:microsoft.com/office/officeart/2005/8/layout/default"/>
    <dgm:cxn modelId="{FF54DB75-1B0D-4A9C-9063-79B9655348D4}" srcId="{A084D549-0A09-4EDC-BE78-30DC2684F569}" destId="{0070C40D-A1BF-4247-9AE0-9D6CF1121AA7}" srcOrd="26" destOrd="0" parTransId="{FBE2895B-01FE-45C9-8E97-F75F09040354}" sibTransId="{11BDE284-CF35-40BA-9A8F-1A4BA6518909}"/>
    <dgm:cxn modelId="{C78200E1-C2C7-49B5-949A-687E1451841D}" srcId="{A084D549-0A09-4EDC-BE78-30DC2684F569}" destId="{AEC5F5A9-9467-4026-9C72-C97132A54AD5}" srcOrd="25" destOrd="0" parTransId="{83B930BB-61CD-4203-BFD9-DD43A8A884E8}" sibTransId="{3B6190FF-DDF9-4A69-96B6-CFBD68107862}"/>
    <dgm:cxn modelId="{0F9DBF5E-4C96-4347-A5E7-5F410DA8E3ED}" type="presOf" srcId="{5CD7F663-6925-4FBC-B438-A2B798ADD67A}" destId="{CB127872-49AA-4652-BCC7-A57D81980281}" srcOrd="0" destOrd="0" presId="urn:microsoft.com/office/officeart/2005/8/layout/default"/>
    <dgm:cxn modelId="{074ED5F8-155C-3142-A6A9-7BEB29A926FA}" type="presOf" srcId="{39C70E9F-3779-4CF6-947C-F11B0A7AB418}" destId="{2898482B-73DB-448B-A915-359B88204C09}" srcOrd="0" destOrd="0" presId="urn:microsoft.com/office/officeart/2005/8/layout/default"/>
    <dgm:cxn modelId="{13239F53-1925-4037-9C7C-F26CDAD7067D}" srcId="{A084D549-0A09-4EDC-BE78-30DC2684F569}" destId="{50DFE4F4-D34F-4ADF-81B5-72FDD935F3DD}" srcOrd="29" destOrd="0" parTransId="{EE90702F-D113-4CD4-B6EF-D1C67B29A0EF}" sibTransId="{8A0EA942-B2E3-4F0D-A0EA-0703C92D58DD}"/>
    <dgm:cxn modelId="{37A7237F-C48A-4ABC-9EAB-90BA3C6AAE86}" srcId="{A084D549-0A09-4EDC-BE78-30DC2684F569}" destId="{2643A0FF-6ABD-456A-8B5D-CE585401E513}" srcOrd="16" destOrd="0" parTransId="{5267F838-62CF-4450-8EB1-8C3981C3F258}" sibTransId="{8556AB64-0837-4739-9E3E-48D623F993E9}"/>
    <dgm:cxn modelId="{5DA0803D-9A97-483A-935F-E5067149E2B4}" srcId="{A084D549-0A09-4EDC-BE78-30DC2684F569}" destId="{09DA9F22-6C0B-4EB0-852C-0E09B082891D}" srcOrd="14" destOrd="0" parTransId="{BE0C8FD4-5E08-4305-ADC7-E94914DF8B08}" sibTransId="{4BD52392-E835-4041-8E1C-9815EE49054C}"/>
    <dgm:cxn modelId="{52C65720-1C38-6D45-AC53-B663C02217E8}" type="presOf" srcId="{2DBD1191-C093-412A-899D-5250C8AFA859}" destId="{E764C87E-8B28-4142-AFAD-7059F40D1F83}" srcOrd="0" destOrd="0" presId="urn:microsoft.com/office/officeart/2005/8/layout/default"/>
    <dgm:cxn modelId="{967F79C5-AF9C-EB40-B10F-3F5F1EF50990}" type="presOf" srcId="{63F6D2E8-21ED-4E81-A87A-BDBA6F2B3925}" destId="{FA328A23-B0DA-44BF-8005-52DA03D7449F}" srcOrd="0" destOrd="0" presId="urn:microsoft.com/office/officeart/2005/8/layout/default"/>
    <dgm:cxn modelId="{DB762D4C-080A-44CB-9740-638B922698C0}" srcId="{A084D549-0A09-4EDC-BE78-30DC2684F569}" destId="{20CC1DA0-3C67-4E97-9EE7-5F6376556022}" srcOrd="10" destOrd="0" parTransId="{66FD18B2-F4EC-452B-B880-CD4A48E12596}" sibTransId="{18F4EC09-5266-49F6-9B21-0BE50249DA6F}"/>
    <dgm:cxn modelId="{33C2CB22-2610-8E49-BDEA-E2EC37849E73}" type="presOf" srcId="{78E15CE8-663D-40BD-B9EC-26F925CBF6B0}" destId="{03C93693-2A33-4C85-8AE6-190C6E36D59B}" srcOrd="0" destOrd="0" presId="urn:microsoft.com/office/officeart/2005/8/layout/default"/>
    <dgm:cxn modelId="{7A1967FC-D965-224F-8912-2EDA284A767F}" type="presOf" srcId="{08DA2EA7-56DB-4B39-B3D6-9E4115CC28DE}" destId="{1388C9D4-43DF-41FA-B2EB-A2141A262C3F}" srcOrd="0" destOrd="0" presId="urn:microsoft.com/office/officeart/2005/8/layout/default"/>
    <dgm:cxn modelId="{463B0B6A-38A5-43A2-BBFB-C6163AED91CE}" srcId="{A084D549-0A09-4EDC-BE78-30DC2684F569}" destId="{BAE2C8E9-3B2A-4017-BE6A-432F45DDD8F3}" srcOrd="1" destOrd="0" parTransId="{89871723-3A4F-4D20-8ED3-1B6A11617CC6}" sibTransId="{F366458F-52B3-480E-AB49-44CB8172C46B}"/>
    <dgm:cxn modelId="{C4CC5B28-6F3D-364F-B70A-1EEE1A454F9B}" type="presOf" srcId="{AEC5F5A9-9467-4026-9C72-C97132A54AD5}" destId="{53BF552C-963A-4801-B804-BB298B08F019}" srcOrd="0" destOrd="0" presId="urn:microsoft.com/office/officeart/2005/8/layout/default"/>
    <dgm:cxn modelId="{8AFEA77C-FC6C-4EE7-AE45-9803F1AF19D4}" srcId="{A084D549-0A09-4EDC-BE78-30DC2684F569}" destId="{5CD7F663-6925-4FBC-B438-A2B798ADD67A}" srcOrd="7" destOrd="0" parTransId="{FEBF6FF8-41CC-4B4D-A893-3E462B9F0276}" sibTransId="{7B18E84D-C9EA-4089-AD28-33D4DA1F440E}"/>
    <dgm:cxn modelId="{23787206-3519-7741-A306-FE17DF682E5C}" type="presParOf" srcId="{A369657C-287C-4A1D-AAB7-A8DF29A8042D}" destId="{1388C9D4-43DF-41FA-B2EB-A2141A262C3F}" srcOrd="0" destOrd="0" presId="urn:microsoft.com/office/officeart/2005/8/layout/default"/>
    <dgm:cxn modelId="{6723B7BE-2028-C34B-AE41-E47E8D665B5B}" type="presParOf" srcId="{A369657C-287C-4A1D-AAB7-A8DF29A8042D}" destId="{A3B19A8A-FF65-4E2B-9704-0DA9FD1471BD}" srcOrd="1" destOrd="0" presId="urn:microsoft.com/office/officeart/2005/8/layout/default"/>
    <dgm:cxn modelId="{A4735C3D-4417-4345-875E-E909E16461DD}" type="presParOf" srcId="{A369657C-287C-4A1D-AAB7-A8DF29A8042D}" destId="{DEF38988-93B3-44CC-9130-76FF57549860}" srcOrd="2" destOrd="0" presId="urn:microsoft.com/office/officeart/2005/8/layout/default"/>
    <dgm:cxn modelId="{A98D8946-9D24-7E49-AEA2-92B01DD9C9E4}" type="presParOf" srcId="{A369657C-287C-4A1D-AAB7-A8DF29A8042D}" destId="{BEDDE740-B76B-483C-922D-0A695CE53119}" srcOrd="3" destOrd="0" presId="urn:microsoft.com/office/officeart/2005/8/layout/default"/>
    <dgm:cxn modelId="{BE4F18DD-5996-A94E-9522-38C0A64D0F49}" type="presParOf" srcId="{A369657C-287C-4A1D-AAB7-A8DF29A8042D}" destId="{0F664ED1-9E15-4A36-8E6F-8AFB7799F781}" srcOrd="4" destOrd="0" presId="urn:microsoft.com/office/officeart/2005/8/layout/default"/>
    <dgm:cxn modelId="{25469400-3CDF-FA4E-BBBF-164C4E8D748B}" type="presParOf" srcId="{A369657C-287C-4A1D-AAB7-A8DF29A8042D}" destId="{1B7D0B81-7657-49F6-8C15-BEBAB441C976}" srcOrd="5" destOrd="0" presId="urn:microsoft.com/office/officeart/2005/8/layout/default"/>
    <dgm:cxn modelId="{35A66A4F-9D22-3B48-B5FC-828C1E65449B}" type="presParOf" srcId="{A369657C-287C-4A1D-AAB7-A8DF29A8042D}" destId="{68595508-6B7C-41BF-B427-CA8030A3B6DD}" srcOrd="6" destOrd="0" presId="urn:microsoft.com/office/officeart/2005/8/layout/default"/>
    <dgm:cxn modelId="{5EBB57FB-6C8A-D54C-94B2-986A6B9D3641}" type="presParOf" srcId="{A369657C-287C-4A1D-AAB7-A8DF29A8042D}" destId="{C395F9C0-874F-4D6B-9AA9-09ED89F21054}" srcOrd="7" destOrd="0" presId="urn:microsoft.com/office/officeart/2005/8/layout/default"/>
    <dgm:cxn modelId="{10D2F542-EBF6-E144-9096-0EEF672663F1}" type="presParOf" srcId="{A369657C-287C-4A1D-AAB7-A8DF29A8042D}" destId="{81654458-C405-4341-8C38-1872C057BFB4}" srcOrd="8" destOrd="0" presId="urn:microsoft.com/office/officeart/2005/8/layout/default"/>
    <dgm:cxn modelId="{641092F4-DFF6-2F40-9DF2-69AF0C4908C6}" type="presParOf" srcId="{A369657C-287C-4A1D-AAB7-A8DF29A8042D}" destId="{74F14CAF-80A0-4739-902E-69D72ACDDFF3}" srcOrd="9" destOrd="0" presId="urn:microsoft.com/office/officeart/2005/8/layout/default"/>
    <dgm:cxn modelId="{7CB46C22-A825-F840-9D5C-A948F4E214EA}" type="presParOf" srcId="{A369657C-287C-4A1D-AAB7-A8DF29A8042D}" destId="{34FDB0CA-EA4F-4BFE-96D1-0E54D0B880A9}" srcOrd="10" destOrd="0" presId="urn:microsoft.com/office/officeart/2005/8/layout/default"/>
    <dgm:cxn modelId="{3B1B2306-5FF9-1C4C-AF01-10CBFEB73ABE}" type="presParOf" srcId="{A369657C-287C-4A1D-AAB7-A8DF29A8042D}" destId="{1092FC13-C999-4A6E-A7EA-B050283F9B62}" srcOrd="11" destOrd="0" presId="urn:microsoft.com/office/officeart/2005/8/layout/default"/>
    <dgm:cxn modelId="{84C00CD0-DCF9-9344-AB05-8D50B3FDAC43}" type="presParOf" srcId="{A369657C-287C-4A1D-AAB7-A8DF29A8042D}" destId="{54788F00-332C-4CF5-93F0-38CA61254BEF}" srcOrd="12" destOrd="0" presId="urn:microsoft.com/office/officeart/2005/8/layout/default"/>
    <dgm:cxn modelId="{847F7DD3-11FB-0B44-87F8-56BBB470FDDF}" type="presParOf" srcId="{A369657C-287C-4A1D-AAB7-A8DF29A8042D}" destId="{FBCFEA0E-0113-4A4D-83A1-94D930825C7D}" srcOrd="13" destOrd="0" presId="urn:microsoft.com/office/officeart/2005/8/layout/default"/>
    <dgm:cxn modelId="{D7DFD600-23FB-8940-931B-4DFF835AB904}" type="presParOf" srcId="{A369657C-287C-4A1D-AAB7-A8DF29A8042D}" destId="{CB127872-49AA-4652-BCC7-A57D81980281}" srcOrd="14" destOrd="0" presId="urn:microsoft.com/office/officeart/2005/8/layout/default"/>
    <dgm:cxn modelId="{63620A57-435D-244E-8AA1-9A9EAD9D1C8C}" type="presParOf" srcId="{A369657C-287C-4A1D-AAB7-A8DF29A8042D}" destId="{F72F6790-B86F-4A4B-99E4-90B1D236875D}" srcOrd="15" destOrd="0" presId="urn:microsoft.com/office/officeart/2005/8/layout/default"/>
    <dgm:cxn modelId="{93777AEF-034E-294A-9C87-0EF23D3E3CD7}" type="presParOf" srcId="{A369657C-287C-4A1D-AAB7-A8DF29A8042D}" destId="{FA328A23-B0DA-44BF-8005-52DA03D7449F}" srcOrd="16" destOrd="0" presId="urn:microsoft.com/office/officeart/2005/8/layout/default"/>
    <dgm:cxn modelId="{232C3CE2-DB24-CF4A-9E35-7BE96F3FF140}" type="presParOf" srcId="{A369657C-287C-4A1D-AAB7-A8DF29A8042D}" destId="{89748A7A-63F8-4966-B13A-C64E319C53AC}" srcOrd="17" destOrd="0" presId="urn:microsoft.com/office/officeart/2005/8/layout/default"/>
    <dgm:cxn modelId="{403F8BEF-EBE7-544F-B51D-3B2BB82D903C}" type="presParOf" srcId="{A369657C-287C-4A1D-AAB7-A8DF29A8042D}" destId="{D83F89E9-4A45-44B3-AC02-4867E5F9D4CD}" srcOrd="18" destOrd="0" presId="urn:microsoft.com/office/officeart/2005/8/layout/default"/>
    <dgm:cxn modelId="{139991D6-FE40-6F41-8205-FF42FDD94CB9}" type="presParOf" srcId="{A369657C-287C-4A1D-AAB7-A8DF29A8042D}" destId="{BDDA677C-AC4C-4896-AA85-E0B70BEE873E}" srcOrd="19" destOrd="0" presId="urn:microsoft.com/office/officeart/2005/8/layout/default"/>
    <dgm:cxn modelId="{8DEB2E14-1B12-1D4C-84A6-713D2A70B7F8}" type="presParOf" srcId="{A369657C-287C-4A1D-AAB7-A8DF29A8042D}" destId="{F894333E-0685-4941-BBEF-1EFEA4922A96}" srcOrd="20" destOrd="0" presId="urn:microsoft.com/office/officeart/2005/8/layout/default"/>
    <dgm:cxn modelId="{E6C74D55-935D-5941-A068-6E0B717E330A}" type="presParOf" srcId="{A369657C-287C-4A1D-AAB7-A8DF29A8042D}" destId="{6C76702A-A059-4F41-9861-96A6A965F141}" srcOrd="21" destOrd="0" presId="urn:microsoft.com/office/officeart/2005/8/layout/default"/>
    <dgm:cxn modelId="{CBB24DF9-7A62-9E49-942A-1686E9D09973}" type="presParOf" srcId="{A369657C-287C-4A1D-AAB7-A8DF29A8042D}" destId="{2595A267-D970-4104-BFFE-400172540BBA}" srcOrd="22" destOrd="0" presId="urn:microsoft.com/office/officeart/2005/8/layout/default"/>
    <dgm:cxn modelId="{600228B9-41FF-6642-A1C1-76CFA8ECE0F0}" type="presParOf" srcId="{A369657C-287C-4A1D-AAB7-A8DF29A8042D}" destId="{DE8717D9-82F6-47D7-86C2-3DD2AB76CC3C}" srcOrd="23" destOrd="0" presId="urn:microsoft.com/office/officeart/2005/8/layout/default"/>
    <dgm:cxn modelId="{F5EB6E41-5A71-6E42-9C93-DDE7FE023F86}" type="presParOf" srcId="{A369657C-287C-4A1D-AAB7-A8DF29A8042D}" destId="{559BFF3A-D81D-4792-B71E-CD22A0198BDC}" srcOrd="24" destOrd="0" presId="urn:microsoft.com/office/officeart/2005/8/layout/default"/>
    <dgm:cxn modelId="{77E5CED0-4221-A94B-8E0D-00DFEA36F2FF}" type="presParOf" srcId="{A369657C-287C-4A1D-AAB7-A8DF29A8042D}" destId="{C79ADEBC-BB20-4196-BFD9-198BCF1FE69C}" srcOrd="25" destOrd="0" presId="urn:microsoft.com/office/officeart/2005/8/layout/default"/>
    <dgm:cxn modelId="{92FAC787-00ED-614E-AD34-85D134D7A869}" type="presParOf" srcId="{A369657C-287C-4A1D-AAB7-A8DF29A8042D}" destId="{3283098E-8035-4644-B0A0-F5E9B8671307}" srcOrd="26" destOrd="0" presId="urn:microsoft.com/office/officeart/2005/8/layout/default"/>
    <dgm:cxn modelId="{9C293520-596A-8540-84F0-6DCB5DE38731}" type="presParOf" srcId="{A369657C-287C-4A1D-AAB7-A8DF29A8042D}" destId="{EDB909CB-513E-4EBB-8A3F-D50B0A9C9166}" srcOrd="27" destOrd="0" presId="urn:microsoft.com/office/officeart/2005/8/layout/default"/>
    <dgm:cxn modelId="{0DC99826-0603-BF4B-A264-D780E9637E71}" type="presParOf" srcId="{A369657C-287C-4A1D-AAB7-A8DF29A8042D}" destId="{8C4399B4-19DE-494A-93D3-99E22C330D97}" srcOrd="28" destOrd="0" presId="urn:microsoft.com/office/officeart/2005/8/layout/default"/>
    <dgm:cxn modelId="{16CB0C8C-90E3-C141-86B3-CE5FBE4B7FFD}" type="presParOf" srcId="{A369657C-287C-4A1D-AAB7-A8DF29A8042D}" destId="{E40DDF3A-AAEB-4875-A204-33ECC98EA4F2}" srcOrd="29" destOrd="0" presId="urn:microsoft.com/office/officeart/2005/8/layout/default"/>
    <dgm:cxn modelId="{6794A334-E2A1-5341-8E04-E998E21A0A3A}" type="presParOf" srcId="{A369657C-287C-4A1D-AAB7-A8DF29A8042D}" destId="{60541CEA-E5E3-43AC-B7FA-C7AFCEE266F4}" srcOrd="30" destOrd="0" presId="urn:microsoft.com/office/officeart/2005/8/layout/default"/>
    <dgm:cxn modelId="{E953543A-CB13-9240-A5B3-896DD9C78DE5}" type="presParOf" srcId="{A369657C-287C-4A1D-AAB7-A8DF29A8042D}" destId="{D05DAFC5-B55C-4A58-8EC8-3A04F4C0319A}" srcOrd="31" destOrd="0" presId="urn:microsoft.com/office/officeart/2005/8/layout/default"/>
    <dgm:cxn modelId="{FFDAE6AE-215D-2D47-BA36-F6C2953E4F1E}" type="presParOf" srcId="{A369657C-287C-4A1D-AAB7-A8DF29A8042D}" destId="{C615881B-37D3-49C3-B16B-5B1B0F5F13D4}" srcOrd="32" destOrd="0" presId="urn:microsoft.com/office/officeart/2005/8/layout/default"/>
    <dgm:cxn modelId="{FA864D99-341B-D449-B2BF-903BE74E7FBD}" type="presParOf" srcId="{A369657C-287C-4A1D-AAB7-A8DF29A8042D}" destId="{346A5D72-823E-4AAD-9DD1-9994BEBECDCF}" srcOrd="33" destOrd="0" presId="urn:microsoft.com/office/officeart/2005/8/layout/default"/>
    <dgm:cxn modelId="{4B6F7FC0-B192-A242-9329-F653B9572985}" type="presParOf" srcId="{A369657C-287C-4A1D-AAB7-A8DF29A8042D}" destId="{582C1DC7-FE13-4BD2-83F5-E678FF21599B}" srcOrd="34" destOrd="0" presId="urn:microsoft.com/office/officeart/2005/8/layout/default"/>
    <dgm:cxn modelId="{5A62FA16-B150-DD45-BB8C-C227288787B0}" type="presParOf" srcId="{A369657C-287C-4A1D-AAB7-A8DF29A8042D}" destId="{9C938A12-29AC-4E0C-ABA6-BBDEB0B93C52}" srcOrd="35" destOrd="0" presId="urn:microsoft.com/office/officeart/2005/8/layout/default"/>
    <dgm:cxn modelId="{9513D365-FEDF-B84B-949E-4AC40C6C4EEC}" type="presParOf" srcId="{A369657C-287C-4A1D-AAB7-A8DF29A8042D}" destId="{FEF13D82-6FE4-4D15-84F2-E06CAD4F365D}" srcOrd="36" destOrd="0" presId="urn:microsoft.com/office/officeart/2005/8/layout/default"/>
    <dgm:cxn modelId="{C59B6EB4-28D6-F341-AFCD-CC25FE9975EC}" type="presParOf" srcId="{A369657C-287C-4A1D-AAB7-A8DF29A8042D}" destId="{AE19E3A2-A7EC-4D92-8A4E-208498A1323A}" srcOrd="37" destOrd="0" presId="urn:microsoft.com/office/officeart/2005/8/layout/default"/>
    <dgm:cxn modelId="{7DDD7F68-DA74-004B-A4BB-E4CBC37513EC}" type="presParOf" srcId="{A369657C-287C-4A1D-AAB7-A8DF29A8042D}" destId="{03C93693-2A33-4C85-8AE6-190C6E36D59B}" srcOrd="38" destOrd="0" presId="urn:microsoft.com/office/officeart/2005/8/layout/default"/>
    <dgm:cxn modelId="{DEDC18F1-0B31-7344-99C6-FB053D454571}" type="presParOf" srcId="{A369657C-287C-4A1D-AAB7-A8DF29A8042D}" destId="{D1755365-8D21-4179-BECB-4612961E54F1}" srcOrd="39" destOrd="0" presId="urn:microsoft.com/office/officeart/2005/8/layout/default"/>
    <dgm:cxn modelId="{04F290CA-A24A-2A42-9C64-AACB60F803C3}" type="presParOf" srcId="{A369657C-287C-4A1D-AAB7-A8DF29A8042D}" destId="{E764C87E-8B28-4142-AFAD-7059F40D1F83}" srcOrd="40" destOrd="0" presId="urn:microsoft.com/office/officeart/2005/8/layout/default"/>
    <dgm:cxn modelId="{8FB196FB-B770-2844-A6D0-DB46D2A2C472}" type="presParOf" srcId="{A369657C-287C-4A1D-AAB7-A8DF29A8042D}" destId="{7ACCB670-9C3C-4163-BD64-856239CC55A6}" srcOrd="41" destOrd="0" presId="urn:microsoft.com/office/officeart/2005/8/layout/default"/>
    <dgm:cxn modelId="{012D91F4-98E0-5542-81F7-AA24C37691A4}" type="presParOf" srcId="{A369657C-287C-4A1D-AAB7-A8DF29A8042D}" destId="{A8CC9F3C-CB68-413F-A3D7-658524E77C9D}" srcOrd="42" destOrd="0" presId="urn:microsoft.com/office/officeart/2005/8/layout/default"/>
    <dgm:cxn modelId="{88A05218-12DD-9149-ACF7-5E67225A2FD3}" type="presParOf" srcId="{A369657C-287C-4A1D-AAB7-A8DF29A8042D}" destId="{143DBD66-8760-4F75-9B42-217B72984A9F}" srcOrd="43" destOrd="0" presId="urn:microsoft.com/office/officeart/2005/8/layout/default"/>
    <dgm:cxn modelId="{A1EE57D1-94D6-B24F-9F50-892B622F9B24}" type="presParOf" srcId="{A369657C-287C-4A1D-AAB7-A8DF29A8042D}" destId="{A8EBF937-4741-4D32-A88D-036F10E6437F}" srcOrd="44" destOrd="0" presId="urn:microsoft.com/office/officeart/2005/8/layout/default"/>
    <dgm:cxn modelId="{56925BD0-76FC-1E4E-87CA-9CDFF50698BD}" type="presParOf" srcId="{A369657C-287C-4A1D-AAB7-A8DF29A8042D}" destId="{E251D772-E405-4753-B6C5-379DF933F5E5}" srcOrd="45" destOrd="0" presId="urn:microsoft.com/office/officeart/2005/8/layout/default"/>
    <dgm:cxn modelId="{570AD05A-5754-0F45-8A4A-692C8FD5C280}" type="presParOf" srcId="{A369657C-287C-4A1D-AAB7-A8DF29A8042D}" destId="{1B91DF7A-8D21-412E-8DAE-E791BD6047FE}" srcOrd="46" destOrd="0" presId="urn:microsoft.com/office/officeart/2005/8/layout/default"/>
    <dgm:cxn modelId="{B1B7A680-7ACA-424F-B733-A626C98E8109}" type="presParOf" srcId="{A369657C-287C-4A1D-AAB7-A8DF29A8042D}" destId="{B7EB60BE-984B-4ABE-B6C5-1691680D0E10}" srcOrd="47" destOrd="0" presId="urn:microsoft.com/office/officeart/2005/8/layout/default"/>
    <dgm:cxn modelId="{A9037ED1-04A5-EC4D-9870-BA44E5074CA5}" type="presParOf" srcId="{A369657C-287C-4A1D-AAB7-A8DF29A8042D}" destId="{2898482B-73DB-448B-A915-359B88204C09}" srcOrd="48" destOrd="0" presId="urn:microsoft.com/office/officeart/2005/8/layout/default"/>
    <dgm:cxn modelId="{1AD04E4C-79CD-C04F-BB48-BDEEDCA9E9F6}" type="presParOf" srcId="{A369657C-287C-4A1D-AAB7-A8DF29A8042D}" destId="{CC7240D8-63A6-4399-B350-164398EB9A8B}" srcOrd="49" destOrd="0" presId="urn:microsoft.com/office/officeart/2005/8/layout/default"/>
    <dgm:cxn modelId="{DE957760-7ED3-264C-A113-88F2BFCAE270}" type="presParOf" srcId="{A369657C-287C-4A1D-AAB7-A8DF29A8042D}" destId="{53BF552C-963A-4801-B804-BB298B08F019}" srcOrd="50" destOrd="0" presId="urn:microsoft.com/office/officeart/2005/8/layout/default"/>
    <dgm:cxn modelId="{B43949B7-180B-3B46-AA58-4E27D446F3CE}" type="presParOf" srcId="{A369657C-287C-4A1D-AAB7-A8DF29A8042D}" destId="{A60946D2-BE51-4579-9C50-1F25E0DAFB3E}" srcOrd="51" destOrd="0" presId="urn:microsoft.com/office/officeart/2005/8/layout/default"/>
    <dgm:cxn modelId="{EA85F2AA-68ED-A143-B270-C9242BEF3D93}" type="presParOf" srcId="{A369657C-287C-4A1D-AAB7-A8DF29A8042D}" destId="{DF362DCF-95D1-490C-A218-2464D73F29DE}" srcOrd="52" destOrd="0" presId="urn:microsoft.com/office/officeart/2005/8/layout/default"/>
    <dgm:cxn modelId="{F4C5AE68-3ACB-2846-9CB2-5971376EFCEA}" type="presParOf" srcId="{A369657C-287C-4A1D-AAB7-A8DF29A8042D}" destId="{3B5B8743-4156-46A3-9359-1C04861BDF1A}" srcOrd="53" destOrd="0" presId="urn:microsoft.com/office/officeart/2005/8/layout/default"/>
    <dgm:cxn modelId="{F168B696-DF21-1843-AEFF-572FE83F333E}" type="presParOf" srcId="{A369657C-287C-4A1D-AAB7-A8DF29A8042D}" destId="{28162803-DF42-445D-9DA6-64E946932B3C}" srcOrd="54" destOrd="0" presId="urn:microsoft.com/office/officeart/2005/8/layout/default"/>
    <dgm:cxn modelId="{D174C049-7105-1C42-ACC4-46AF444432C9}" type="presParOf" srcId="{A369657C-287C-4A1D-AAB7-A8DF29A8042D}" destId="{BDD222F3-A43C-4B2F-95DF-96FB275D5DBB}" srcOrd="55" destOrd="0" presId="urn:microsoft.com/office/officeart/2005/8/layout/default"/>
    <dgm:cxn modelId="{46CC55E4-D8F1-6944-9604-55F8C4F08BE1}" type="presParOf" srcId="{A369657C-287C-4A1D-AAB7-A8DF29A8042D}" destId="{9B80A308-CEBD-416D-A1D4-D50030FF1E05}" srcOrd="56" destOrd="0" presId="urn:microsoft.com/office/officeart/2005/8/layout/default"/>
    <dgm:cxn modelId="{2E4E088B-E9D1-B64F-855F-0B8205B305DA}" type="presParOf" srcId="{A369657C-287C-4A1D-AAB7-A8DF29A8042D}" destId="{FB9654D8-5D37-4AE7-9F80-7AE2CD50B73D}" srcOrd="57" destOrd="0" presId="urn:microsoft.com/office/officeart/2005/8/layout/default"/>
    <dgm:cxn modelId="{C5FF1231-CF08-0A42-B211-2A81BCD41988}" type="presParOf" srcId="{A369657C-287C-4A1D-AAB7-A8DF29A8042D}" destId="{6600B78B-B0DF-4F9A-AAA1-1BD4CEDF8FFA}" srcOrd="5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F48C82C-FCD8-4FDA-9DEB-B5B8ACEB909C}" type="doc">
      <dgm:prSet loTypeId="urn:microsoft.com/office/officeart/2009/3/layout/SubStepProcess" loCatId="process" qsTypeId="urn:microsoft.com/office/officeart/2005/8/quickstyle/simple1" qsCatId="simple" csTypeId="urn:microsoft.com/office/officeart/2005/8/colors/colorful1" csCatId="colorful" phldr="1"/>
      <dgm:spPr/>
      <dgm:t>
        <a:bodyPr/>
        <a:lstStyle/>
        <a:p>
          <a:endParaRPr lang="en-US"/>
        </a:p>
      </dgm:t>
    </dgm:pt>
    <dgm:pt modelId="{7F00B9EF-5ACD-4090-ACDE-24BEFAAA993D}">
      <dgm:prSet/>
      <dgm:spPr/>
      <dgm:t>
        <a:bodyPr/>
        <a:lstStyle/>
        <a:p>
          <a:pPr rtl="0"/>
          <a:r>
            <a:rPr lang="en-US" b="1" dirty="0" smtClean="0">
              <a:latin typeface="Museo 700"/>
              <a:cs typeface="Museo 700"/>
            </a:rPr>
            <a:t>Get data from </a:t>
          </a:r>
          <a:endParaRPr lang="en-US" b="1" dirty="0">
            <a:latin typeface="Museo 700"/>
            <a:cs typeface="Museo 700"/>
          </a:endParaRPr>
        </a:p>
      </dgm:t>
    </dgm:pt>
    <dgm:pt modelId="{5BBF2046-AB98-44F4-B21F-077C6A49FA01}" type="parTrans" cxnId="{37C573D3-0DAC-407E-84C9-BDE2462B9A4B}">
      <dgm:prSet/>
      <dgm:spPr/>
      <dgm:t>
        <a:bodyPr/>
        <a:lstStyle/>
        <a:p>
          <a:endParaRPr lang="en-US"/>
        </a:p>
      </dgm:t>
    </dgm:pt>
    <dgm:pt modelId="{C5FB8E21-6C5D-4E4F-9ACF-F99AAD711B33}" type="sibTrans" cxnId="{37C573D3-0DAC-407E-84C9-BDE2462B9A4B}">
      <dgm:prSet/>
      <dgm:spPr/>
      <dgm:t>
        <a:bodyPr/>
        <a:lstStyle/>
        <a:p>
          <a:endParaRPr lang="en-US"/>
        </a:p>
      </dgm:t>
    </dgm:pt>
    <dgm:pt modelId="{59A9408A-CB6F-489B-A3CC-FB819410D72B}">
      <dgm:prSet/>
      <dgm:spPr/>
      <dgm:t>
        <a:bodyPr/>
        <a:lstStyle/>
        <a:p>
          <a:pPr rtl="0"/>
          <a:r>
            <a:rPr lang="en-US" b="1" smtClean="0">
              <a:latin typeface="Museo 700"/>
              <a:cs typeface="Museo 700"/>
            </a:rPr>
            <a:t>Hadoop </a:t>
          </a:r>
          <a:endParaRPr lang="en-US" b="1" dirty="0">
            <a:latin typeface="Museo 700"/>
            <a:cs typeface="Museo 700"/>
          </a:endParaRPr>
        </a:p>
      </dgm:t>
    </dgm:pt>
    <dgm:pt modelId="{519696E4-1A36-4D1E-8D33-EF0FBB8DE74F}" type="parTrans" cxnId="{8568650B-5AC2-4170-A525-06909AFBC0BF}">
      <dgm:prSet/>
      <dgm:spPr/>
      <dgm:t>
        <a:bodyPr/>
        <a:lstStyle/>
        <a:p>
          <a:endParaRPr lang="en-US"/>
        </a:p>
      </dgm:t>
    </dgm:pt>
    <dgm:pt modelId="{974C2B17-625D-4946-9786-2833A23807C9}" type="sibTrans" cxnId="{8568650B-5AC2-4170-A525-06909AFBC0BF}">
      <dgm:prSet/>
      <dgm:spPr/>
      <dgm:t>
        <a:bodyPr/>
        <a:lstStyle/>
        <a:p>
          <a:endParaRPr lang="en-US"/>
        </a:p>
      </dgm:t>
    </dgm:pt>
    <dgm:pt modelId="{9EB54E15-0308-484B-9853-03CCC8B4B309}">
      <dgm:prSet/>
      <dgm:spPr/>
      <dgm:t>
        <a:bodyPr/>
        <a:lstStyle/>
        <a:p>
          <a:pPr rtl="0"/>
          <a:r>
            <a:rPr lang="en-US" b="1" smtClean="0">
              <a:latin typeface="Museo 700"/>
              <a:cs typeface="Museo 700"/>
            </a:rPr>
            <a:t>SQL Server</a:t>
          </a:r>
          <a:endParaRPr lang="en-US" b="1" dirty="0">
            <a:latin typeface="Museo 700"/>
            <a:cs typeface="Museo 700"/>
          </a:endParaRPr>
        </a:p>
      </dgm:t>
    </dgm:pt>
    <dgm:pt modelId="{3DC0142C-14EA-4C46-87F8-C68377EF171A}" type="parTrans" cxnId="{FC5105A7-2126-4EDD-ACD3-DBD41F668385}">
      <dgm:prSet/>
      <dgm:spPr/>
      <dgm:t>
        <a:bodyPr/>
        <a:lstStyle/>
        <a:p>
          <a:endParaRPr lang="en-US"/>
        </a:p>
      </dgm:t>
    </dgm:pt>
    <dgm:pt modelId="{9420C807-80C6-4629-8B71-C6C9A13298D9}" type="sibTrans" cxnId="{FC5105A7-2126-4EDD-ACD3-DBD41F668385}">
      <dgm:prSet/>
      <dgm:spPr/>
      <dgm:t>
        <a:bodyPr/>
        <a:lstStyle/>
        <a:p>
          <a:endParaRPr lang="en-US"/>
        </a:p>
      </dgm:t>
    </dgm:pt>
    <dgm:pt modelId="{3CA413D7-CD04-414F-95A2-FBB1C671B733}">
      <dgm:prSet/>
      <dgm:spPr/>
      <dgm:t>
        <a:bodyPr/>
        <a:lstStyle/>
        <a:p>
          <a:pPr rtl="0"/>
          <a:r>
            <a:rPr lang="en-US" b="1" smtClean="0">
              <a:latin typeface="Museo 700"/>
              <a:cs typeface="Museo 700"/>
            </a:rPr>
            <a:t>RSS</a:t>
          </a:r>
          <a:endParaRPr lang="en-US" b="1" dirty="0">
            <a:latin typeface="Museo 700"/>
            <a:cs typeface="Museo 700"/>
          </a:endParaRPr>
        </a:p>
      </dgm:t>
    </dgm:pt>
    <dgm:pt modelId="{48A5A5D0-6E11-4EF2-B399-A2740902E72E}" type="parTrans" cxnId="{A2DD9F6C-0F72-4D49-B0C8-76EBE1B45C2F}">
      <dgm:prSet/>
      <dgm:spPr/>
      <dgm:t>
        <a:bodyPr/>
        <a:lstStyle/>
        <a:p>
          <a:endParaRPr lang="en-US"/>
        </a:p>
      </dgm:t>
    </dgm:pt>
    <dgm:pt modelId="{B84B7E2A-87E5-4715-BB84-5165E5276CB1}" type="sibTrans" cxnId="{A2DD9F6C-0F72-4D49-B0C8-76EBE1B45C2F}">
      <dgm:prSet/>
      <dgm:spPr/>
      <dgm:t>
        <a:bodyPr/>
        <a:lstStyle/>
        <a:p>
          <a:endParaRPr lang="en-US"/>
        </a:p>
      </dgm:t>
    </dgm:pt>
    <dgm:pt modelId="{C26055C6-4E4C-460E-870F-8E966E43E2D1}">
      <dgm:prSet/>
      <dgm:spPr/>
      <dgm:t>
        <a:bodyPr/>
        <a:lstStyle/>
        <a:p>
          <a:pPr rtl="0"/>
          <a:r>
            <a:rPr lang="en-US" b="1" smtClean="0">
              <a:latin typeface="Museo 700"/>
              <a:cs typeface="Museo 700"/>
            </a:rPr>
            <a:t>CSV</a:t>
          </a:r>
          <a:endParaRPr lang="en-US" b="1" dirty="0">
            <a:latin typeface="Museo 700"/>
            <a:cs typeface="Museo 700"/>
          </a:endParaRPr>
        </a:p>
      </dgm:t>
    </dgm:pt>
    <dgm:pt modelId="{4F063564-B27A-4F72-8903-FB018FBB7137}" type="parTrans" cxnId="{62632657-F490-4DEC-BA42-444CE2B7ABD9}">
      <dgm:prSet/>
      <dgm:spPr/>
      <dgm:t>
        <a:bodyPr/>
        <a:lstStyle/>
        <a:p>
          <a:endParaRPr lang="en-US"/>
        </a:p>
      </dgm:t>
    </dgm:pt>
    <dgm:pt modelId="{168605B8-505C-4132-8AC6-CEE91A4EED24}" type="sibTrans" cxnId="{62632657-F490-4DEC-BA42-444CE2B7ABD9}">
      <dgm:prSet/>
      <dgm:spPr/>
      <dgm:t>
        <a:bodyPr/>
        <a:lstStyle/>
        <a:p>
          <a:endParaRPr lang="en-US"/>
        </a:p>
      </dgm:t>
    </dgm:pt>
    <dgm:pt modelId="{FBE28A1F-8CA5-4DAC-AA23-578D008EB225}">
      <dgm:prSet/>
      <dgm:spPr/>
      <dgm:t>
        <a:bodyPr/>
        <a:lstStyle/>
        <a:p>
          <a:pPr rtl="0"/>
          <a:r>
            <a:rPr lang="en-US" b="1" smtClean="0">
              <a:latin typeface="Museo 700"/>
              <a:cs typeface="Museo 700"/>
            </a:rPr>
            <a:t>OData</a:t>
          </a:r>
          <a:endParaRPr lang="en-US" b="1">
            <a:latin typeface="Museo 700"/>
            <a:cs typeface="Museo 700"/>
          </a:endParaRPr>
        </a:p>
      </dgm:t>
    </dgm:pt>
    <dgm:pt modelId="{422B6998-7439-4239-9CD7-FF4CF6679675}" type="parTrans" cxnId="{5443AABE-6C70-44B6-966F-88E35FA1A378}">
      <dgm:prSet/>
      <dgm:spPr/>
      <dgm:t>
        <a:bodyPr/>
        <a:lstStyle/>
        <a:p>
          <a:endParaRPr lang="en-US"/>
        </a:p>
      </dgm:t>
    </dgm:pt>
    <dgm:pt modelId="{825A2C03-8028-49FF-8D1F-63B3B0B1F362}" type="sibTrans" cxnId="{5443AABE-6C70-44B6-966F-88E35FA1A378}">
      <dgm:prSet/>
      <dgm:spPr/>
      <dgm:t>
        <a:bodyPr/>
        <a:lstStyle/>
        <a:p>
          <a:endParaRPr lang="en-US"/>
        </a:p>
      </dgm:t>
    </dgm:pt>
    <dgm:pt modelId="{D1B83201-79F1-45C8-B298-EC6DAFB0CBF4}">
      <dgm:prSet/>
      <dgm:spPr/>
      <dgm:t>
        <a:bodyPr/>
        <a:lstStyle/>
        <a:p>
          <a:pPr rtl="0"/>
          <a:r>
            <a:rPr lang="en-US" b="1" smtClean="0">
              <a:latin typeface="Museo 700"/>
              <a:cs typeface="Museo 700"/>
            </a:rPr>
            <a:t>World Bank</a:t>
          </a:r>
          <a:endParaRPr lang="en-US" b="1" dirty="0">
            <a:latin typeface="Museo 700"/>
            <a:cs typeface="Museo 700"/>
          </a:endParaRPr>
        </a:p>
      </dgm:t>
    </dgm:pt>
    <dgm:pt modelId="{4203D2E4-EB18-48E2-BD12-92B31D284DFA}" type="parTrans" cxnId="{90A0183D-BD58-4F59-8F4E-3FBC8F888747}">
      <dgm:prSet/>
      <dgm:spPr/>
      <dgm:t>
        <a:bodyPr/>
        <a:lstStyle/>
        <a:p>
          <a:endParaRPr lang="en-US"/>
        </a:p>
      </dgm:t>
    </dgm:pt>
    <dgm:pt modelId="{2F5B4EB1-DC7E-4075-BB96-62EABEF8C971}" type="sibTrans" cxnId="{90A0183D-BD58-4F59-8F4E-3FBC8F888747}">
      <dgm:prSet/>
      <dgm:spPr/>
      <dgm:t>
        <a:bodyPr/>
        <a:lstStyle/>
        <a:p>
          <a:endParaRPr lang="en-US"/>
        </a:p>
      </dgm:t>
    </dgm:pt>
    <dgm:pt modelId="{873A1483-3063-48D5-B9BF-1D0F1BF970C9}">
      <dgm:prSet/>
      <dgm:spPr/>
      <dgm:t>
        <a:bodyPr/>
        <a:lstStyle/>
        <a:p>
          <a:pPr rtl="0"/>
          <a:r>
            <a:rPr lang="en-US" b="1" smtClean="0">
              <a:latin typeface="Museo 700"/>
              <a:cs typeface="Museo 700"/>
            </a:rPr>
            <a:t>JSON</a:t>
          </a:r>
          <a:endParaRPr lang="en-US" b="1">
            <a:latin typeface="Museo 700"/>
            <a:cs typeface="Museo 700"/>
          </a:endParaRPr>
        </a:p>
      </dgm:t>
    </dgm:pt>
    <dgm:pt modelId="{62DDE8DC-43A1-4538-B79D-78FBCAF19244}" type="parTrans" cxnId="{50EA9F07-E6EA-4684-8020-031143372749}">
      <dgm:prSet/>
      <dgm:spPr/>
      <dgm:t>
        <a:bodyPr/>
        <a:lstStyle/>
        <a:p>
          <a:endParaRPr lang="en-US"/>
        </a:p>
      </dgm:t>
    </dgm:pt>
    <dgm:pt modelId="{466C35D3-D803-4545-8A64-E5F12F7D767A}" type="sibTrans" cxnId="{50EA9F07-E6EA-4684-8020-031143372749}">
      <dgm:prSet/>
      <dgm:spPr/>
      <dgm:t>
        <a:bodyPr/>
        <a:lstStyle/>
        <a:p>
          <a:endParaRPr lang="en-US"/>
        </a:p>
      </dgm:t>
    </dgm:pt>
    <dgm:pt modelId="{AAD2B4D7-5585-4772-A00C-61C95D86AEE5}">
      <dgm:prSet/>
      <dgm:spPr/>
      <dgm:t>
        <a:bodyPr/>
        <a:lstStyle/>
        <a:p>
          <a:pPr rtl="0"/>
          <a:r>
            <a:rPr lang="en-US" b="1" dirty="0" smtClean="0">
              <a:latin typeface="Museo 700"/>
              <a:cs typeface="Museo 700"/>
            </a:rPr>
            <a:t>Process with </a:t>
          </a:r>
          <a:endParaRPr lang="en-US" b="1" dirty="0">
            <a:latin typeface="Museo 700"/>
            <a:cs typeface="Museo 700"/>
          </a:endParaRPr>
        </a:p>
      </dgm:t>
    </dgm:pt>
    <dgm:pt modelId="{6C2B9879-4A81-41D6-BC7A-93946CCABD4A}" type="parTrans" cxnId="{F6C74B42-6DBE-4F52-8148-C903CA9E7E4F}">
      <dgm:prSet/>
      <dgm:spPr/>
      <dgm:t>
        <a:bodyPr/>
        <a:lstStyle/>
        <a:p>
          <a:endParaRPr lang="en-US"/>
        </a:p>
      </dgm:t>
    </dgm:pt>
    <dgm:pt modelId="{5C18D502-E6CF-4537-8DF9-BB6AA256F3DE}" type="sibTrans" cxnId="{F6C74B42-6DBE-4F52-8148-C903CA9E7E4F}">
      <dgm:prSet/>
      <dgm:spPr/>
      <dgm:t>
        <a:bodyPr/>
        <a:lstStyle/>
        <a:p>
          <a:endParaRPr lang="en-US"/>
        </a:p>
      </dgm:t>
    </dgm:pt>
    <dgm:pt modelId="{3E8A93BE-00BC-4A22-92FE-8A0E9E9F8434}">
      <dgm:prSet/>
      <dgm:spPr/>
      <dgm:t>
        <a:bodyPr/>
        <a:lstStyle/>
        <a:p>
          <a:pPr rtl="0"/>
          <a:r>
            <a:rPr lang="en-US" b="1" smtClean="0">
              <a:latin typeface="Museo 700"/>
              <a:cs typeface="Museo 700"/>
            </a:rPr>
            <a:t>Matlab</a:t>
          </a:r>
          <a:endParaRPr lang="en-US" b="1" dirty="0">
            <a:latin typeface="Museo 700"/>
            <a:cs typeface="Museo 700"/>
          </a:endParaRPr>
        </a:p>
      </dgm:t>
    </dgm:pt>
    <dgm:pt modelId="{9B7A6B97-983B-42E6-A7AD-3C2E525B0CF2}" type="parTrans" cxnId="{45B54D99-CEDA-446B-9B05-853E438D9F47}">
      <dgm:prSet/>
      <dgm:spPr/>
      <dgm:t>
        <a:bodyPr/>
        <a:lstStyle/>
        <a:p>
          <a:endParaRPr lang="en-US"/>
        </a:p>
      </dgm:t>
    </dgm:pt>
    <dgm:pt modelId="{7B5F1BFC-C8C2-4445-B68D-9DE9EC051206}" type="sibTrans" cxnId="{45B54D99-CEDA-446B-9B05-853E438D9F47}">
      <dgm:prSet/>
      <dgm:spPr/>
      <dgm:t>
        <a:bodyPr/>
        <a:lstStyle/>
        <a:p>
          <a:endParaRPr lang="en-US"/>
        </a:p>
      </dgm:t>
    </dgm:pt>
    <dgm:pt modelId="{1F1616C4-4138-4700-9376-6199A84E51EF}">
      <dgm:prSet/>
      <dgm:spPr/>
      <dgm:t>
        <a:bodyPr/>
        <a:lstStyle/>
        <a:p>
          <a:pPr rtl="0"/>
          <a:r>
            <a:rPr lang="en-US" b="1" smtClean="0">
              <a:latin typeface="Museo 700"/>
              <a:cs typeface="Museo 700"/>
            </a:rPr>
            <a:t>R</a:t>
          </a:r>
          <a:endParaRPr lang="en-US" b="1" dirty="0">
            <a:latin typeface="Museo 700"/>
            <a:cs typeface="Museo 700"/>
          </a:endParaRPr>
        </a:p>
      </dgm:t>
    </dgm:pt>
    <dgm:pt modelId="{5921E57E-9CA3-4DB0-9ADD-8CC9832DFB48}" type="parTrans" cxnId="{C5FA1101-52C3-4408-BCF9-E4A4C4840EC5}">
      <dgm:prSet/>
      <dgm:spPr/>
      <dgm:t>
        <a:bodyPr/>
        <a:lstStyle/>
        <a:p>
          <a:endParaRPr lang="en-US"/>
        </a:p>
      </dgm:t>
    </dgm:pt>
    <dgm:pt modelId="{0EB72E18-D4FC-479C-B753-AA4871809A48}" type="sibTrans" cxnId="{C5FA1101-52C3-4408-BCF9-E4A4C4840EC5}">
      <dgm:prSet/>
      <dgm:spPr/>
      <dgm:t>
        <a:bodyPr/>
        <a:lstStyle/>
        <a:p>
          <a:endParaRPr lang="en-US"/>
        </a:p>
      </dgm:t>
    </dgm:pt>
    <dgm:pt modelId="{2A088C69-83CA-41B3-B6B8-CA5813CD55A9}">
      <dgm:prSet/>
      <dgm:spPr/>
      <dgm:t>
        <a:bodyPr/>
        <a:lstStyle/>
        <a:p>
          <a:pPr rtl="0"/>
          <a:r>
            <a:rPr lang="en-US" b="1" smtClean="0">
              <a:latin typeface="Museo 700"/>
              <a:cs typeface="Museo 700"/>
            </a:rPr>
            <a:t>Powershell</a:t>
          </a:r>
          <a:endParaRPr lang="en-US" b="1" dirty="0">
            <a:latin typeface="Museo 700"/>
            <a:cs typeface="Museo 700"/>
          </a:endParaRPr>
        </a:p>
      </dgm:t>
    </dgm:pt>
    <dgm:pt modelId="{AE9402BC-219E-46B8-8845-C78E6A7D64EE}" type="parTrans" cxnId="{FA3F140B-B17B-46FF-AFAD-89C792577595}">
      <dgm:prSet/>
      <dgm:spPr/>
      <dgm:t>
        <a:bodyPr/>
        <a:lstStyle/>
        <a:p>
          <a:endParaRPr lang="en-US"/>
        </a:p>
      </dgm:t>
    </dgm:pt>
    <dgm:pt modelId="{425F982D-6A24-41B0-BA1C-C29313979CA5}" type="sibTrans" cxnId="{FA3F140B-B17B-46FF-AFAD-89C792577595}">
      <dgm:prSet/>
      <dgm:spPr/>
      <dgm:t>
        <a:bodyPr/>
        <a:lstStyle/>
        <a:p>
          <a:endParaRPr lang="en-US"/>
        </a:p>
      </dgm:t>
    </dgm:pt>
    <dgm:pt modelId="{999CD58C-CBFF-4D5C-B2F3-6AC579CF1406}">
      <dgm:prSet/>
      <dgm:spPr/>
      <dgm:t>
        <a:bodyPr/>
        <a:lstStyle/>
        <a:p>
          <a:pPr rtl="0"/>
          <a:r>
            <a:rPr lang="en-US" b="1" smtClean="0">
              <a:latin typeface="Museo 700"/>
              <a:cs typeface="Museo 700"/>
            </a:rPr>
            <a:t>Python</a:t>
          </a:r>
          <a:endParaRPr lang="en-US" b="1" dirty="0">
            <a:latin typeface="Museo 700"/>
            <a:cs typeface="Museo 700"/>
          </a:endParaRPr>
        </a:p>
      </dgm:t>
    </dgm:pt>
    <dgm:pt modelId="{55D0FE65-A04E-405D-BA7E-2C97FB0F84D5}" type="sibTrans" cxnId="{D9CB9D13-18BD-44C3-A385-A11299A3ABF5}">
      <dgm:prSet/>
      <dgm:spPr/>
      <dgm:t>
        <a:bodyPr/>
        <a:lstStyle/>
        <a:p>
          <a:endParaRPr lang="en-US"/>
        </a:p>
      </dgm:t>
    </dgm:pt>
    <dgm:pt modelId="{B9390355-C0AB-4671-8A88-492BCB4ED5F1}" type="parTrans" cxnId="{D9CB9D13-18BD-44C3-A385-A11299A3ABF5}">
      <dgm:prSet/>
      <dgm:spPr/>
      <dgm:t>
        <a:bodyPr/>
        <a:lstStyle/>
        <a:p>
          <a:endParaRPr lang="en-US"/>
        </a:p>
      </dgm:t>
    </dgm:pt>
    <dgm:pt modelId="{E048EEBE-73B8-4D77-A778-12E00549D5A3}">
      <dgm:prSet/>
      <dgm:spPr/>
      <dgm:t>
        <a:bodyPr/>
        <a:lstStyle/>
        <a:p>
          <a:pPr rtl="0"/>
          <a:r>
            <a:rPr lang="en-US" b="1" smtClean="0">
              <a:latin typeface="Museo 700"/>
              <a:cs typeface="Museo 700"/>
            </a:rPr>
            <a:t>SignalR</a:t>
          </a:r>
          <a:endParaRPr lang="en-US" b="1" dirty="0">
            <a:latin typeface="Museo 700"/>
            <a:cs typeface="Museo 700"/>
          </a:endParaRPr>
        </a:p>
      </dgm:t>
    </dgm:pt>
    <dgm:pt modelId="{62A15277-56B7-4973-91BA-B0A7A88F5D2E}" type="sibTrans" cxnId="{9DB26BEA-C91F-46F0-8AD1-E1F27F5961AD}">
      <dgm:prSet/>
      <dgm:spPr/>
      <dgm:t>
        <a:bodyPr/>
        <a:lstStyle/>
        <a:p>
          <a:endParaRPr lang="en-US"/>
        </a:p>
      </dgm:t>
    </dgm:pt>
    <dgm:pt modelId="{9AFC8D80-9925-4685-A2D8-6CF81932C969}" type="parTrans" cxnId="{9DB26BEA-C91F-46F0-8AD1-E1F27F5961AD}">
      <dgm:prSet/>
      <dgm:spPr/>
      <dgm:t>
        <a:bodyPr/>
        <a:lstStyle/>
        <a:p>
          <a:endParaRPr lang="en-US"/>
        </a:p>
      </dgm:t>
    </dgm:pt>
    <dgm:pt modelId="{421ECDD4-E3E9-49AE-BFC8-09299047206A}">
      <dgm:prSet/>
      <dgm:spPr/>
      <dgm:t>
        <a:bodyPr/>
        <a:lstStyle/>
        <a:p>
          <a:pPr rtl="0"/>
          <a:r>
            <a:rPr lang="en-US" b="1" smtClean="0">
              <a:latin typeface="Museo 700"/>
              <a:cs typeface="Museo 700"/>
            </a:rPr>
            <a:t>R</a:t>
          </a:r>
          <a:endParaRPr lang="en-US" b="1" dirty="0">
            <a:latin typeface="Museo 700"/>
            <a:cs typeface="Museo 700"/>
          </a:endParaRPr>
        </a:p>
      </dgm:t>
    </dgm:pt>
    <dgm:pt modelId="{8956E5A5-E5C3-4CB4-A911-1A11B3A44A5C}">
      <dgm:prSet/>
      <dgm:spPr/>
      <dgm:t>
        <a:bodyPr/>
        <a:lstStyle/>
        <a:p>
          <a:pPr rtl="0"/>
          <a:r>
            <a:rPr lang="en-US" b="1" smtClean="0">
              <a:latin typeface="Museo 700"/>
              <a:cs typeface="Museo 700"/>
            </a:rPr>
            <a:t>Matlab</a:t>
          </a:r>
          <a:endParaRPr lang="en-US" b="1" dirty="0">
            <a:latin typeface="Museo 700"/>
            <a:cs typeface="Museo 700"/>
          </a:endParaRPr>
        </a:p>
      </dgm:t>
    </dgm:pt>
    <dgm:pt modelId="{568A41C9-1481-470D-8E00-D855552C344C}">
      <dgm:prSet/>
      <dgm:spPr/>
      <dgm:t>
        <a:bodyPr/>
        <a:lstStyle/>
        <a:p>
          <a:pPr rtl="0"/>
          <a:r>
            <a:rPr lang="en-US" b="1" dirty="0" smtClean="0">
              <a:latin typeface="Museo 700"/>
              <a:cs typeface="Museo 700"/>
            </a:rPr>
            <a:t>Visualize with</a:t>
          </a:r>
          <a:endParaRPr lang="en-US" b="1" dirty="0">
            <a:latin typeface="Museo 700"/>
            <a:cs typeface="Museo 700"/>
          </a:endParaRPr>
        </a:p>
      </dgm:t>
    </dgm:pt>
    <dgm:pt modelId="{DDE99798-AB00-419C-95EE-FA5D0FF70D1C}" type="sibTrans" cxnId="{85264FF9-5BAA-4F20-9041-24087FFDD603}">
      <dgm:prSet/>
      <dgm:spPr/>
      <dgm:t>
        <a:bodyPr/>
        <a:lstStyle/>
        <a:p>
          <a:endParaRPr lang="en-US"/>
        </a:p>
      </dgm:t>
    </dgm:pt>
    <dgm:pt modelId="{BF6220E6-5774-43B3-BAEC-6919E802E866}" type="parTrans" cxnId="{85264FF9-5BAA-4F20-9041-24087FFDD603}">
      <dgm:prSet/>
      <dgm:spPr/>
      <dgm:t>
        <a:bodyPr/>
        <a:lstStyle/>
        <a:p>
          <a:endParaRPr lang="en-US"/>
        </a:p>
      </dgm:t>
    </dgm:pt>
    <dgm:pt modelId="{86FC1972-8B6A-4C3C-A261-C94F7FFDFFC7}" type="sibTrans" cxnId="{EA363097-A245-4AB8-B22C-EC87E2A5CA75}">
      <dgm:prSet/>
      <dgm:spPr/>
      <dgm:t>
        <a:bodyPr/>
        <a:lstStyle/>
        <a:p>
          <a:endParaRPr lang="en-US"/>
        </a:p>
      </dgm:t>
    </dgm:pt>
    <dgm:pt modelId="{ABFAE67D-EF58-4545-AA8E-84D02649E98E}" type="parTrans" cxnId="{EA363097-A245-4AB8-B22C-EC87E2A5CA75}">
      <dgm:prSet/>
      <dgm:spPr/>
      <dgm:t>
        <a:bodyPr/>
        <a:lstStyle/>
        <a:p>
          <a:endParaRPr lang="en-US"/>
        </a:p>
      </dgm:t>
    </dgm:pt>
    <dgm:pt modelId="{0D5A12D2-2EA4-4B92-A8BB-A2B5A1E54B9E}" type="sibTrans" cxnId="{434C0F8B-DF73-40A3-BC2A-45A0FBF8E471}">
      <dgm:prSet/>
      <dgm:spPr/>
      <dgm:t>
        <a:bodyPr/>
        <a:lstStyle/>
        <a:p>
          <a:endParaRPr lang="en-US"/>
        </a:p>
      </dgm:t>
    </dgm:pt>
    <dgm:pt modelId="{2CDE6B05-239F-41DC-808A-5B20EAE9796C}" type="parTrans" cxnId="{434C0F8B-DF73-40A3-BC2A-45A0FBF8E471}">
      <dgm:prSet/>
      <dgm:spPr/>
      <dgm:t>
        <a:bodyPr/>
        <a:lstStyle/>
        <a:p>
          <a:endParaRPr lang="en-US"/>
        </a:p>
      </dgm:t>
    </dgm:pt>
    <dgm:pt modelId="{96FAA3F1-2893-4553-9305-4F6ABCBD47DE}">
      <dgm:prSet/>
      <dgm:spPr/>
      <dgm:t>
        <a:bodyPr/>
        <a:lstStyle/>
        <a:p>
          <a:pPr rtl="0"/>
          <a:r>
            <a:rPr lang="en-US" b="1" smtClean="0">
              <a:latin typeface="Museo 700"/>
              <a:cs typeface="Museo 700"/>
            </a:rPr>
            <a:t>Regex</a:t>
          </a:r>
          <a:endParaRPr lang="en-US" b="1" dirty="0">
            <a:latin typeface="Museo 700"/>
            <a:cs typeface="Museo 700"/>
          </a:endParaRPr>
        </a:p>
      </dgm:t>
    </dgm:pt>
    <dgm:pt modelId="{73AD2A36-374D-45A2-B77B-F249CC13EAD3}" type="parTrans" cxnId="{277560F0-32AE-4E3D-B95A-82AA8C47CFC7}">
      <dgm:prSet/>
      <dgm:spPr/>
      <dgm:t>
        <a:bodyPr/>
        <a:lstStyle/>
        <a:p>
          <a:endParaRPr lang="en-US"/>
        </a:p>
      </dgm:t>
    </dgm:pt>
    <dgm:pt modelId="{AF0A50F2-5739-4BC9-BFBF-D82B242E7C18}" type="sibTrans" cxnId="{277560F0-32AE-4E3D-B95A-82AA8C47CFC7}">
      <dgm:prSet/>
      <dgm:spPr/>
      <dgm:t>
        <a:bodyPr/>
        <a:lstStyle/>
        <a:p>
          <a:endParaRPr lang="en-US"/>
        </a:p>
      </dgm:t>
    </dgm:pt>
    <dgm:pt modelId="{FC9D8992-8B0B-4A6B-92E4-7EFEAE180A58}">
      <dgm:prSet/>
      <dgm:spPr/>
      <dgm:t>
        <a:bodyPr/>
        <a:lstStyle/>
        <a:p>
          <a:pPr rtl="0"/>
          <a:r>
            <a:rPr lang="en-US" b="1" smtClean="0">
              <a:latin typeface="Museo 700"/>
              <a:cs typeface="Museo 700"/>
            </a:rPr>
            <a:t>Freebase</a:t>
          </a:r>
          <a:endParaRPr lang="en-US" b="1" dirty="0">
            <a:latin typeface="Museo 700"/>
            <a:cs typeface="Museo 700"/>
          </a:endParaRPr>
        </a:p>
      </dgm:t>
    </dgm:pt>
    <dgm:pt modelId="{F6D846C7-ED88-4A86-9AFE-04DBD9C410BA}" type="parTrans" cxnId="{747D3E4F-BE35-48B5-B2C2-E4247B1BD029}">
      <dgm:prSet/>
      <dgm:spPr/>
      <dgm:t>
        <a:bodyPr/>
        <a:lstStyle/>
        <a:p>
          <a:endParaRPr lang="en-US"/>
        </a:p>
      </dgm:t>
    </dgm:pt>
    <dgm:pt modelId="{F56D4E6D-3B11-4B8D-8A6C-A763B4863415}" type="sibTrans" cxnId="{747D3E4F-BE35-48B5-B2C2-E4247B1BD029}">
      <dgm:prSet/>
      <dgm:spPr/>
      <dgm:t>
        <a:bodyPr/>
        <a:lstStyle/>
        <a:p>
          <a:endParaRPr lang="en-US"/>
        </a:p>
      </dgm:t>
    </dgm:pt>
    <dgm:pt modelId="{001E4897-84EE-4BDB-BCE8-4C6FAFC97951}">
      <dgm:prSet/>
      <dgm:spPr/>
      <dgm:t>
        <a:bodyPr/>
        <a:lstStyle/>
        <a:p>
          <a:pPr rtl="0"/>
          <a:r>
            <a:rPr lang="en-US" b="1" smtClean="0">
              <a:latin typeface="Museo 700"/>
              <a:cs typeface="Museo 700"/>
            </a:rPr>
            <a:t>LINQ</a:t>
          </a:r>
          <a:endParaRPr lang="en-US" b="1" dirty="0">
            <a:latin typeface="Museo 700"/>
            <a:cs typeface="Museo 700"/>
          </a:endParaRPr>
        </a:p>
      </dgm:t>
    </dgm:pt>
    <dgm:pt modelId="{B113846E-C6E6-4559-9584-920D6B7BFD94}" type="parTrans" cxnId="{CA459E40-B7B0-4196-83A2-15D22758EEDD}">
      <dgm:prSet/>
      <dgm:spPr/>
      <dgm:t>
        <a:bodyPr/>
        <a:lstStyle/>
        <a:p>
          <a:endParaRPr lang="en-US"/>
        </a:p>
      </dgm:t>
    </dgm:pt>
    <dgm:pt modelId="{6BA65B3D-A0CD-4378-91F8-329F66A333D9}" type="sibTrans" cxnId="{CA459E40-B7B0-4196-83A2-15D22758EEDD}">
      <dgm:prSet/>
      <dgm:spPr/>
      <dgm:t>
        <a:bodyPr/>
        <a:lstStyle/>
        <a:p>
          <a:endParaRPr lang="en-US"/>
        </a:p>
      </dgm:t>
    </dgm:pt>
    <dgm:pt modelId="{1EE56065-5048-49A0-B4F4-051B376698F4}">
      <dgm:prSet/>
      <dgm:spPr/>
      <dgm:t>
        <a:bodyPr/>
        <a:lstStyle/>
        <a:p>
          <a:pPr rtl="0"/>
          <a:r>
            <a:rPr lang="en-US" b="1" smtClean="0">
              <a:latin typeface="Museo 700"/>
              <a:cs typeface="Museo 700"/>
            </a:rPr>
            <a:t>F#</a:t>
          </a:r>
          <a:endParaRPr lang="en-US" b="1" dirty="0">
            <a:latin typeface="Museo 700"/>
            <a:cs typeface="Museo 700"/>
          </a:endParaRPr>
        </a:p>
      </dgm:t>
    </dgm:pt>
    <dgm:pt modelId="{9888C556-AFF6-4BB1-A722-385CA1E3D080}" type="parTrans" cxnId="{082012C7-C264-4F8E-B1AC-9FA801CC9C75}">
      <dgm:prSet/>
      <dgm:spPr/>
      <dgm:t>
        <a:bodyPr/>
        <a:lstStyle/>
        <a:p>
          <a:endParaRPr lang="en-US"/>
        </a:p>
      </dgm:t>
    </dgm:pt>
    <dgm:pt modelId="{4AD4EB72-E545-4AD2-821B-8EC72758E718}" type="sibTrans" cxnId="{082012C7-C264-4F8E-B1AC-9FA801CC9C75}">
      <dgm:prSet/>
      <dgm:spPr/>
      <dgm:t>
        <a:bodyPr/>
        <a:lstStyle/>
        <a:p>
          <a:endParaRPr lang="en-US"/>
        </a:p>
      </dgm:t>
    </dgm:pt>
    <dgm:pt modelId="{0E5A83F6-B0B6-4E44-AAEB-EFB051CB3963}" type="pres">
      <dgm:prSet presAssocID="{1F48C82C-FCD8-4FDA-9DEB-B5B8ACEB909C}" presName="Name0" presStyleCnt="0">
        <dgm:presLayoutVars>
          <dgm:chMax val="7"/>
          <dgm:dir/>
          <dgm:animOne val="branch"/>
        </dgm:presLayoutVars>
      </dgm:prSet>
      <dgm:spPr/>
      <dgm:t>
        <a:bodyPr/>
        <a:lstStyle/>
        <a:p>
          <a:endParaRPr lang="en-US"/>
        </a:p>
      </dgm:t>
    </dgm:pt>
    <dgm:pt modelId="{752440A0-3DF6-4D6F-A607-CF9A844D3CB6}" type="pres">
      <dgm:prSet presAssocID="{7F00B9EF-5ACD-4090-ACDE-24BEFAAA993D}" presName="parTx1" presStyleLbl="node1" presStyleIdx="0" presStyleCnt="3"/>
      <dgm:spPr/>
      <dgm:t>
        <a:bodyPr/>
        <a:lstStyle/>
        <a:p>
          <a:endParaRPr lang="en-US"/>
        </a:p>
      </dgm:t>
    </dgm:pt>
    <dgm:pt modelId="{E6AACB8E-E0F1-4F9A-B107-092172B5A6B1}" type="pres">
      <dgm:prSet presAssocID="{7F00B9EF-5ACD-4090-ACDE-24BEFAAA993D}" presName="spPre1" presStyleCnt="0"/>
      <dgm:spPr/>
      <dgm:t>
        <a:bodyPr/>
        <a:lstStyle/>
        <a:p>
          <a:endParaRPr lang="en-US"/>
        </a:p>
      </dgm:t>
    </dgm:pt>
    <dgm:pt modelId="{F9B9366B-6F0D-4656-8BEF-97DA03FA1CAA}" type="pres">
      <dgm:prSet presAssocID="{7F00B9EF-5ACD-4090-ACDE-24BEFAAA993D}" presName="chLin1" presStyleCnt="0"/>
      <dgm:spPr/>
      <dgm:t>
        <a:bodyPr/>
        <a:lstStyle/>
        <a:p>
          <a:endParaRPr lang="en-US"/>
        </a:p>
      </dgm:t>
    </dgm:pt>
    <dgm:pt modelId="{942F2F83-B542-450B-87AA-D917E960036B}" type="pres">
      <dgm:prSet presAssocID="{519696E4-1A36-4D1E-8D33-EF0FBB8DE74F}" presName="Name11" presStyleLbl="parChTrans1D1" presStyleIdx="0" presStyleCnt="66"/>
      <dgm:spPr/>
      <dgm:t>
        <a:bodyPr/>
        <a:lstStyle/>
        <a:p>
          <a:endParaRPr lang="en-US"/>
        </a:p>
      </dgm:t>
    </dgm:pt>
    <dgm:pt modelId="{34EF5BBE-CDAB-4BCA-9D9E-F44B0C8297F9}" type="pres">
      <dgm:prSet presAssocID="{519696E4-1A36-4D1E-8D33-EF0FBB8DE74F}" presName="Name31" presStyleLbl="parChTrans1D1" presStyleIdx="1" presStyleCnt="66"/>
      <dgm:spPr/>
      <dgm:t>
        <a:bodyPr/>
        <a:lstStyle/>
        <a:p>
          <a:endParaRPr lang="en-US"/>
        </a:p>
      </dgm:t>
    </dgm:pt>
    <dgm:pt modelId="{01172039-9473-4038-BB1D-FD3AD919B01A}" type="pres">
      <dgm:prSet presAssocID="{59A9408A-CB6F-489B-A3CC-FB819410D72B}" presName="txAndLines1" presStyleCnt="0"/>
      <dgm:spPr/>
      <dgm:t>
        <a:bodyPr/>
        <a:lstStyle/>
        <a:p>
          <a:endParaRPr lang="en-US"/>
        </a:p>
      </dgm:t>
    </dgm:pt>
    <dgm:pt modelId="{F0E49317-54A2-4621-A6CD-6E9BD696BEB0}" type="pres">
      <dgm:prSet presAssocID="{59A9408A-CB6F-489B-A3CC-FB819410D72B}" presName="anchor1" presStyleCnt="0"/>
      <dgm:spPr/>
      <dgm:t>
        <a:bodyPr/>
        <a:lstStyle/>
        <a:p>
          <a:endParaRPr lang="en-US"/>
        </a:p>
      </dgm:t>
    </dgm:pt>
    <dgm:pt modelId="{240A0CDA-57A6-4DBE-AB71-8E92D9B9F4C8}" type="pres">
      <dgm:prSet presAssocID="{59A9408A-CB6F-489B-A3CC-FB819410D72B}" presName="backup1" presStyleCnt="0"/>
      <dgm:spPr/>
      <dgm:t>
        <a:bodyPr/>
        <a:lstStyle/>
        <a:p>
          <a:endParaRPr lang="en-US"/>
        </a:p>
      </dgm:t>
    </dgm:pt>
    <dgm:pt modelId="{7252D9E2-2A23-4BF0-9B1D-07EA5F2AB602}" type="pres">
      <dgm:prSet presAssocID="{59A9408A-CB6F-489B-A3CC-FB819410D72B}" presName="preLine1" presStyleLbl="parChTrans1D1" presStyleIdx="2" presStyleCnt="66"/>
      <dgm:spPr/>
      <dgm:t>
        <a:bodyPr/>
        <a:lstStyle/>
        <a:p>
          <a:endParaRPr lang="en-US"/>
        </a:p>
      </dgm:t>
    </dgm:pt>
    <dgm:pt modelId="{0974E0EE-197E-46E7-AAEF-C4EE10C5D9B7}" type="pres">
      <dgm:prSet presAssocID="{59A9408A-CB6F-489B-A3CC-FB819410D72B}" presName="desTx1" presStyleLbl="revTx" presStyleIdx="0" presStyleCnt="0">
        <dgm:presLayoutVars>
          <dgm:bulletEnabled val="1"/>
        </dgm:presLayoutVars>
      </dgm:prSet>
      <dgm:spPr/>
      <dgm:t>
        <a:bodyPr/>
        <a:lstStyle/>
        <a:p>
          <a:endParaRPr lang="en-US"/>
        </a:p>
      </dgm:t>
    </dgm:pt>
    <dgm:pt modelId="{2871E134-BC9C-4218-925B-074C08D7ACEA}" type="pres">
      <dgm:prSet presAssocID="{59A9408A-CB6F-489B-A3CC-FB819410D72B}" presName="postLine1" presStyleLbl="parChTrans1D1" presStyleIdx="3" presStyleCnt="66"/>
      <dgm:spPr/>
      <dgm:t>
        <a:bodyPr/>
        <a:lstStyle/>
        <a:p>
          <a:endParaRPr lang="en-US"/>
        </a:p>
      </dgm:t>
    </dgm:pt>
    <dgm:pt modelId="{C2E23544-0430-4A5E-92C8-84E101C567AB}" type="pres">
      <dgm:prSet presAssocID="{3DC0142C-14EA-4C46-87F8-C68377EF171A}" presName="Name11" presStyleLbl="parChTrans1D1" presStyleIdx="4" presStyleCnt="66"/>
      <dgm:spPr/>
      <dgm:t>
        <a:bodyPr/>
        <a:lstStyle/>
        <a:p>
          <a:endParaRPr lang="en-US"/>
        </a:p>
      </dgm:t>
    </dgm:pt>
    <dgm:pt modelId="{535FC9F5-974B-4885-9026-EEA1269D15A8}" type="pres">
      <dgm:prSet presAssocID="{3DC0142C-14EA-4C46-87F8-C68377EF171A}" presName="Name31" presStyleLbl="parChTrans1D1" presStyleIdx="5" presStyleCnt="66"/>
      <dgm:spPr/>
      <dgm:t>
        <a:bodyPr/>
        <a:lstStyle/>
        <a:p>
          <a:endParaRPr lang="en-US"/>
        </a:p>
      </dgm:t>
    </dgm:pt>
    <dgm:pt modelId="{4D9218A5-CFD9-414C-9E7B-18611E20A672}" type="pres">
      <dgm:prSet presAssocID="{9EB54E15-0308-484B-9853-03CCC8B4B309}" presName="txAndLines1" presStyleCnt="0"/>
      <dgm:spPr/>
      <dgm:t>
        <a:bodyPr/>
        <a:lstStyle/>
        <a:p>
          <a:endParaRPr lang="en-US"/>
        </a:p>
      </dgm:t>
    </dgm:pt>
    <dgm:pt modelId="{FAE913B0-4CCA-456D-96EC-5A9955D1D067}" type="pres">
      <dgm:prSet presAssocID="{9EB54E15-0308-484B-9853-03CCC8B4B309}" presName="anchor1" presStyleCnt="0"/>
      <dgm:spPr/>
      <dgm:t>
        <a:bodyPr/>
        <a:lstStyle/>
        <a:p>
          <a:endParaRPr lang="en-US"/>
        </a:p>
      </dgm:t>
    </dgm:pt>
    <dgm:pt modelId="{9914D30C-4CDB-4FF0-9984-35AF94AEAC28}" type="pres">
      <dgm:prSet presAssocID="{9EB54E15-0308-484B-9853-03CCC8B4B309}" presName="backup1" presStyleCnt="0"/>
      <dgm:spPr/>
      <dgm:t>
        <a:bodyPr/>
        <a:lstStyle/>
        <a:p>
          <a:endParaRPr lang="en-US"/>
        </a:p>
      </dgm:t>
    </dgm:pt>
    <dgm:pt modelId="{2E5C7773-E28D-426D-BB69-5163C3AFDBBE}" type="pres">
      <dgm:prSet presAssocID="{9EB54E15-0308-484B-9853-03CCC8B4B309}" presName="preLine1" presStyleLbl="parChTrans1D1" presStyleIdx="6" presStyleCnt="66"/>
      <dgm:spPr/>
      <dgm:t>
        <a:bodyPr/>
        <a:lstStyle/>
        <a:p>
          <a:endParaRPr lang="en-US"/>
        </a:p>
      </dgm:t>
    </dgm:pt>
    <dgm:pt modelId="{FAE639A6-974B-416A-A0F6-C434B49BD7C5}" type="pres">
      <dgm:prSet presAssocID="{9EB54E15-0308-484B-9853-03CCC8B4B309}" presName="desTx1" presStyleLbl="revTx" presStyleIdx="0" presStyleCnt="0">
        <dgm:presLayoutVars>
          <dgm:bulletEnabled val="1"/>
        </dgm:presLayoutVars>
      </dgm:prSet>
      <dgm:spPr/>
      <dgm:t>
        <a:bodyPr/>
        <a:lstStyle/>
        <a:p>
          <a:endParaRPr lang="en-US"/>
        </a:p>
      </dgm:t>
    </dgm:pt>
    <dgm:pt modelId="{EDDDD4A5-D902-4474-B9A2-E022FD77356B}" type="pres">
      <dgm:prSet presAssocID="{9EB54E15-0308-484B-9853-03CCC8B4B309}" presName="postLine1" presStyleLbl="parChTrans1D1" presStyleIdx="7" presStyleCnt="66"/>
      <dgm:spPr/>
      <dgm:t>
        <a:bodyPr/>
        <a:lstStyle/>
        <a:p>
          <a:endParaRPr lang="en-US"/>
        </a:p>
      </dgm:t>
    </dgm:pt>
    <dgm:pt modelId="{5D310087-83B3-4F0A-A8A5-EFA6C0E753E4}" type="pres">
      <dgm:prSet presAssocID="{48A5A5D0-6E11-4EF2-B399-A2740902E72E}" presName="Name11" presStyleLbl="parChTrans1D1" presStyleIdx="8" presStyleCnt="66"/>
      <dgm:spPr/>
      <dgm:t>
        <a:bodyPr/>
        <a:lstStyle/>
        <a:p>
          <a:endParaRPr lang="en-US"/>
        </a:p>
      </dgm:t>
    </dgm:pt>
    <dgm:pt modelId="{7C7AE3FF-4890-4434-B653-C82558B76E55}" type="pres">
      <dgm:prSet presAssocID="{48A5A5D0-6E11-4EF2-B399-A2740902E72E}" presName="Name31" presStyleLbl="parChTrans1D1" presStyleIdx="9" presStyleCnt="66"/>
      <dgm:spPr/>
      <dgm:t>
        <a:bodyPr/>
        <a:lstStyle/>
        <a:p>
          <a:endParaRPr lang="en-US"/>
        </a:p>
      </dgm:t>
    </dgm:pt>
    <dgm:pt modelId="{AED47642-6D68-4BDB-BDF3-7B6EE056316D}" type="pres">
      <dgm:prSet presAssocID="{3CA413D7-CD04-414F-95A2-FBB1C671B733}" presName="txAndLines1" presStyleCnt="0"/>
      <dgm:spPr/>
      <dgm:t>
        <a:bodyPr/>
        <a:lstStyle/>
        <a:p>
          <a:endParaRPr lang="en-US"/>
        </a:p>
      </dgm:t>
    </dgm:pt>
    <dgm:pt modelId="{5649E307-5F44-4652-87A7-3B85CD9EF594}" type="pres">
      <dgm:prSet presAssocID="{3CA413D7-CD04-414F-95A2-FBB1C671B733}" presName="anchor1" presStyleCnt="0"/>
      <dgm:spPr/>
      <dgm:t>
        <a:bodyPr/>
        <a:lstStyle/>
        <a:p>
          <a:endParaRPr lang="en-US"/>
        </a:p>
      </dgm:t>
    </dgm:pt>
    <dgm:pt modelId="{DDA3B12B-964F-43BF-9CE4-D6CE1BD7013B}" type="pres">
      <dgm:prSet presAssocID="{3CA413D7-CD04-414F-95A2-FBB1C671B733}" presName="backup1" presStyleCnt="0"/>
      <dgm:spPr/>
      <dgm:t>
        <a:bodyPr/>
        <a:lstStyle/>
        <a:p>
          <a:endParaRPr lang="en-US"/>
        </a:p>
      </dgm:t>
    </dgm:pt>
    <dgm:pt modelId="{085DCA8A-DE60-4FBC-8E66-F7A9D7ADD4E6}" type="pres">
      <dgm:prSet presAssocID="{3CA413D7-CD04-414F-95A2-FBB1C671B733}" presName="preLine1" presStyleLbl="parChTrans1D1" presStyleIdx="10" presStyleCnt="66"/>
      <dgm:spPr/>
      <dgm:t>
        <a:bodyPr/>
        <a:lstStyle/>
        <a:p>
          <a:endParaRPr lang="en-US"/>
        </a:p>
      </dgm:t>
    </dgm:pt>
    <dgm:pt modelId="{7482445F-7F6C-4933-B758-71F4EC3AAC5F}" type="pres">
      <dgm:prSet presAssocID="{3CA413D7-CD04-414F-95A2-FBB1C671B733}" presName="desTx1" presStyleLbl="revTx" presStyleIdx="0" presStyleCnt="0">
        <dgm:presLayoutVars>
          <dgm:bulletEnabled val="1"/>
        </dgm:presLayoutVars>
      </dgm:prSet>
      <dgm:spPr/>
      <dgm:t>
        <a:bodyPr/>
        <a:lstStyle/>
        <a:p>
          <a:endParaRPr lang="en-US"/>
        </a:p>
      </dgm:t>
    </dgm:pt>
    <dgm:pt modelId="{00464818-5695-499D-9C30-E83C17D66060}" type="pres">
      <dgm:prSet presAssocID="{3CA413D7-CD04-414F-95A2-FBB1C671B733}" presName="postLine1" presStyleLbl="parChTrans1D1" presStyleIdx="11" presStyleCnt="66"/>
      <dgm:spPr/>
      <dgm:t>
        <a:bodyPr/>
        <a:lstStyle/>
        <a:p>
          <a:endParaRPr lang="en-US"/>
        </a:p>
      </dgm:t>
    </dgm:pt>
    <dgm:pt modelId="{263C3133-C796-4F03-9601-89A19E55D668}" type="pres">
      <dgm:prSet presAssocID="{F6D846C7-ED88-4A86-9AFE-04DBD9C410BA}" presName="Name11" presStyleLbl="parChTrans1D1" presStyleIdx="12" presStyleCnt="66"/>
      <dgm:spPr/>
      <dgm:t>
        <a:bodyPr/>
        <a:lstStyle/>
        <a:p>
          <a:endParaRPr lang="en-US"/>
        </a:p>
      </dgm:t>
    </dgm:pt>
    <dgm:pt modelId="{AF45C643-29D5-4CEA-A90B-7C3C47C4A47A}" type="pres">
      <dgm:prSet presAssocID="{F6D846C7-ED88-4A86-9AFE-04DBD9C410BA}" presName="Name31" presStyleLbl="parChTrans1D1" presStyleIdx="13" presStyleCnt="66"/>
      <dgm:spPr/>
      <dgm:t>
        <a:bodyPr/>
        <a:lstStyle/>
        <a:p>
          <a:endParaRPr lang="en-US"/>
        </a:p>
      </dgm:t>
    </dgm:pt>
    <dgm:pt modelId="{140A80AD-1B35-457F-9642-0C6FDC9F23FE}" type="pres">
      <dgm:prSet presAssocID="{FC9D8992-8B0B-4A6B-92E4-7EFEAE180A58}" presName="txAndLines1" presStyleCnt="0"/>
      <dgm:spPr/>
      <dgm:t>
        <a:bodyPr/>
        <a:lstStyle/>
        <a:p>
          <a:endParaRPr lang="en-US"/>
        </a:p>
      </dgm:t>
    </dgm:pt>
    <dgm:pt modelId="{5459CACB-007E-46BD-A86C-46697C25D79C}" type="pres">
      <dgm:prSet presAssocID="{FC9D8992-8B0B-4A6B-92E4-7EFEAE180A58}" presName="anchor1" presStyleCnt="0"/>
      <dgm:spPr/>
      <dgm:t>
        <a:bodyPr/>
        <a:lstStyle/>
        <a:p>
          <a:endParaRPr lang="en-US"/>
        </a:p>
      </dgm:t>
    </dgm:pt>
    <dgm:pt modelId="{5C54C898-0485-42BD-AABE-98A277DC503C}" type="pres">
      <dgm:prSet presAssocID="{FC9D8992-8B0B-4A6B-92E4-7EFEAE180A58}" presName="backup1" presStyleCnt="0"/>
      <dgm:spPr/>
      <dgm:t>
        <a:bodyPr/>
        <a:lstStyle/>
        <a:p>
          <a:endParaRPr lang="en-US"/>
        </a:p>
      </dgm:t>
    </dgm:pt>
    <dgm:pt modelId="{084BD04E-E6FF-48DC-8E11-D91B6D91CD16}" type="pres">
      <dgm:prSet presAssocID="{FC9D8992-8B0B-4A6B-92E4-7EFEAE180A58}" presName="preLine1" presStyleLbl="parChTrans1D1" presStyleIdx="14" presStyleCnt="66"/>
      <dgm:spPr/>
      <dgm:t>
        <a:bodyPr/>
        <a:lstStyle/>
        <a:p>
          <a:endParaRPr lang="en-US"/>
        </a:p>
      </dgm:t>
    </dgm:pt>
    <dgm:pt modelId="{34E5B896-2B84-4236-B8FB-B24B86DAD3B1}" type="pres">
      <dgm:prSet presAssocID="{FC9D8992-8B0B-4A6B-92E4-7EFEAE180A58}" presName="desTx1" presStyleLbl="revTx" presStyleIdx="0" presStyleCnt="0">
        <dgm:presLayoutVars>
          <dgm:bulletEnabled val="1"/>
        </dgm:presLayoutVars>
      </dgm:prSet>
      <dgm:spPr/>
      <dgm:t>
        <a:bodyPr/>
        <a:lstStyle/>
        <a:p>
          <a:endParaRPr lang="en-US"/>
        </a:p>
      </dgm:t>
    </dgm:pt>
    <dgm:pt modelId="{3F774837-5289-485E-8A4B-1F01C2D379B4}" type="pres">
      <dgm:prSet presAssocID="{FC9D8992-8B0B-4A6B-92E4-7EFEAE180A58}" presName="postLine1" presStyleLbl="parChTrans1D1" presStyleIdx="15" presStyleCnt="66"/>
      <dgm:spPr/>
      <dgm:t>
        <a:bodyPr/>
        <a:lstStyle/>
        <a:p>
          <a:endParaRPr lang="en-US"/>
        </a:p>
      </dgm:t>
    </dgm:pt>
    <dgm:pt modelId="{6C222AC5-33D5-4EBB-9F3B-F5E4BE8D027E}" type="pres">
      <dgm:prSet presAssocID="{4F063564-B27A-4F72-8903-FB018FBB7137}" presName="Name11" presStyleLbl="parChTrans1D1" presStyleIdx="16" presStyleCnt="66"/>
      <dgm:spPr/>
      <dgm:t>
        <a:bodyPr/>
        <a:lstStyle/>
        <a:p>
          <a:endParaRPr lang="en-US"/>
        </a:p>
      </dgm:t>
    </dgm:pt>
    <dgm:pt modelId="{001A2D7C-12E8-419A-BCBE-94084E74FFE3}" type="pres">
      <dgm:prSet presAssocID="{4F063564-B27A-4F72-8903-FB018FBB7137}" presName="Name31" presStyleLbl="parChTrans1D1" presStyleIdx="17" presStyleCnt="66"/>
      <dgm:spPr/>
      <dgm:t>
        <a:bodyPr/>
        <a:lstStyle/>
        <a:p>
          <a:endParaRPr lang="en-US"/>
        </a:p>
      </dgm:t>
    </dgm:pt>
    <dgm:pt modelId="{BD76D503-8F25-461A-9DA7-9EA92782E053}" type="pres">
      <dgm:prSet presAssocID="{C26055C6-4E4C-460E-870F-8E966E43E2D1}" presName="txAndLines1" presStyleCnt="0"/>
      <dgm:spPr/>
      <dgm:t>
        <a:bodyPr/>
        <a:lstStyle/>
        <a:p>
          <a:endParaRPr lang="en-US"/>
        </a:p>
      </dgm:t>
    </dgm:pt>
    <dgm:pt modelId="{CF2A42A7-AC1C-4D4B-89BE-3B44C2DF75BF}" type="pres">
      <dgm:prSet presAssocID="{C26055C6-4E4C-460E-870F-8E966E43E2D1}" presName="anchor1" presStyleCnt="0"/>
      <dgm:spPr/>
      <dgm:t>
        <a:bodyPr/>
        <a:lstStyle/>
        <a:p>
          <a:endParaRPr lang="en-US"/>
        </a:p>
      </dgm:t>
    </dgm:pt>
    <dgm:pt modelId="{28BE2A60-754D-4FD0-886E-AC7C3202F813}" type="pres">
      <dgm:prSet presAssocID="{C26055C6-4E4C-460E-870F-8E966E43E2D1}" presName="backup1" presStyleCnt="0"/>
      <dgm:spPr/>
      <dgm:t>
        <a:bodyPr/>
        <a:lstStyle/>
        <a:p>
          <a:endParaRPr lang="en-US"/>
        </a:p>
      </dgm:t>
    </dgm:pt>
    <dgm:pt modelId="{BB1E9E71-D59E-4D80-A64F-A6432BB61290}" type="pres">
      <dgm:prSet presAssocID="{C26055C6-4E4C-460E-870F-8E966E43E2D1}" presName="preLine1" presStyleLbl="parChTrans1D1" presStyleIdx="18" presStyleCnt="66"/>
      <dgm:spPr/>
      <dgm:t>
        <a:bodyPr/>
        <a:lstStyle/>
        <a:p>
          <a:endParaRPr lang="en-US"/>
        </a:p>
      </dgm:t>
    </dgm:pt>
    <dgm:pt modelId="{8295D9B7-17EF-49AF-9E34-E14C56D25566}" type="pres">
      <dgm:prSet presAssocID="{C26055C6-4E4C-460E-870F-8E966E43E2D1}" presName="desTx1" presStyleLbl="revTx" presStyleIdx="0" presStyleCnt="0">
        <dgm:presLayoutVars>
          <dgm:bulletEnabled val="1"/>
        </dgm:presLayoutVars>
      </dgm:prSet>
      <dgm:spPr/>
      <dgm:t>
        <a:bodyPr/>
        <a:lstStyle/>
        <a:p>
          <a:endParaRPr lang="en-US"/>
        </a:p>
      </dgm:t>
    </dgm:pt>
    <dgm:pt modelId="{64FE68EF-246A-4E45-82CA-2ED5CAC816C1}" type="pres">
      <dgm:prSet presAssocID="{C26055C6-4E4C-460E-870F-8E966E43E2D1}" presName="postLine1" presStyleLbl="parChTrans1D1" presStyleIdx="19" presStyleCnt="66"/>
      <dgm:spPr/>
      <dgm:t>
        <a:bodyPr/>
        <a:lstStyle/>
        <a:p>
          <a:endParaRPr lang="en-US"/>
        </a:p>
      </dgm:t>
    </dgm:pt>
    <dgm:pt modelId="{5B54B39D-CFFE-402B-A25D-A70AA85B6D91}" type="pres">
      <dgm:prSet presAssocID="{422B6998-7439-4239-9CD7-FF4CF6679675}" presName="Name11" presStyleLbl="parChTrans1D1" presStyleIdx="20" presStyleCnt="66"/>
      <dgm:spPr/>
      <dgm:t>
        <a:bodyPr/>
        <a:lstStyle/>
        <a:p>
          <a:endParaRPr lang="en-US"/>
        </a:p>
      </dgm:t>
    </dgm:pt>
    <dgm:pt modelId="{43F5BDEA-DA8D-4185-BE14-552A984ED385}" type="pres">
      <dgm:prSet presAssocID="{422B6998-7439-4239-9CD7-FF4CF6679675}" presName="Name31" presStyleLbl="parChTrans1D1" presStyleIdx="21" presStyleCnt="66"/>
      <dgm:spPr/>
      <dgm:t>
        <a:bodyPr/>
        <a:lstStyle/>
        <a:p>
          <a:endParaRPr lang="en-US"/>
        </a:p>
      </dgm:t>
    </dgm:pt>
    <dgm:pt modelId="{01BAB222-D81C-4112-9CFA-0401A32A8325}" type="pres">
      <dgm:prSet presAssocID="{FBE28A1F-8CA5-4DAC-AA23-578D008EB225}" presName="txAndLines1" presStyleCnt="0"/>
      <dgm:spPr/>
      <dgm:t>
        <a:bodyPr/>
        <a:lstStyle/>
        <a:p>
          <a:endParaRPr lang="en-US"/>
        </a:p>
      </dgm:t>
    </dgm:pt>
    <dgm:pt modelId="{D2923419-5CD0-4753-9F76-CE3A66E8B472}" type="pres">
      <dgm:prSet presAssocID="{FBE28A1F-8CA5-4DAC-AA23-578D008EB225}" presName="anchor1" presStyleCnt="0"/>
      <dgm:spPr/>
      <dgm:t>
        <a:bodyPr/>
        <a:lstStyle/>
        <a:p>
          <a:endParaRPr lang="en-US"/>
        </a:p>
      </dgm:t>
    </dgm:pt>
    <dgm:pt modelId="{15E39432-E8B0-4A34-9F51-E010C8727EA7}" type="pres">
      <dgm:prSet presAssocID="{FBE28A1F-8CA5-4DAC-AA23-578D008EB225}" presName="backup1" presStyleCnt="0"/>
      <dgm:spPr/>
      <dgm:t>
        <a:bodyPr/>
        <a:lstStyle/>
        <a:p>
          <a:endParaRPr lang="en-US"/>
        </a:p>
      </dgm:t>
    </dgm:pt>
    <dgm:pt modelId="{0B148755-450F-4812-BE23-07C8D1177CA3}" type="pres">
      <dgm:prSet presAssocID="{FBE28A1F-8CA5-4DAC-AA23-578D008EB225}" presName="preLine1" presStyleLbl="parChTrans1D1" presStyleIdx="22" presStyleCnt="66"/>
      <dgm:spPr/>
      <dgm:t>
        <a:bodyPr/>
        <a:lstStyle/>
        <a:p>
          <a:endParaRPr lang="en-US"/>
        </a:p>
      </dgm:t>
    </dgm:pt>
    <dgm:pt modelId="{B75F15B2-6D40-42F1-9D31-7D4675A2C6C7}" type="pres">
      <dgm:prSet presAssocID="{FBE28A1F-8CA5-4DAC-AA23-578D008EB225}" presName="desTx1" presStyleLbl="revTx" presStyleIdx="0" presStyleCnt="0">
        <dgm:presLayoutVars>
          <dgm:bulletEnabled val="1"/>
        </dgm:presLayoutVars>
      </dgm:prSet>
      <dgm:spPr/>
      <dgm:t>
        <a:bodyPr/>
        <a:lstStyle/>
        <a:p>
          <a:endParaRPr lang="en-US"/>
        </a:p>
      </dgm:t>
    </dgm:pt>
    <dgm:pt modelId="{484F5556-2A8D-445B-BFF0-007E6657DF92}" type="pres">
      <dgm:prSet presAssocID="{FBE28A1F-8CA5-4DAC-AA23-578D008EB225}" presName="postLine1" presStyleLbl="parChTrans1D1" presStyleIdx="23" presStyleCnt="66"/>
      <dgm:spPr/>
      <dgm:t>
        <a:bodyPr/>
        <a:lstStyle/>
        <a:p>
          <a:endParaRPr lang="en-US"/>
        </a:p>
      </dgm:t>
    </dgm:pt>
    <dgm:pt modelId="{153B4536-D6EF-44BC-809B-B2AD77460ADB}" type="pres">
      <dgm:prSet presAssocID="{4203D2E4-EB18-48E2-BD12-92B31D284DFA}" presName="Name11" presStyleLbl="parChTrans1D1" presStyleIdx="24" presStyleCnt="66"/>
      <dgm:spPr/>
      <dgm:t>
        <a:bodyPr/>
        <a:lstStyle/>
        <a:p>
          <a:endParaRPr lang="en-US"/>
        </a:p>
      </dgm:t>
    </dgm:pt>
    <dgm:pt modelId="{8BAA3A09-F080-4508-A200-8041AB1D01BF}" type="pres">
      <dgm:prSet presAssocID="{4203D2E4-EB18-48E2-BD12-92B31D284DFA}" presName="Name31" presStyleLbl="parChTrans1D1" presStyleIdx="25" presStyleCnt="66"/>
      <dgm:spPr/>
      <dgm:t>
        <a:bodyPr/>
        <a:lstStyle/>
        <a:p>
          <a:endParaRPr lang="en-US"/>
        </a:p>
      </dgm:t>
    </dgm:pt>
    <dgm:pt modelId="{88D93FEE-882C-4CFE-86FA-3B9EF57759AF}" type="pres">
      <dgm:prSet presAssocID="{D1B83201-79F1-45C8-B298-EC6DAFB0CBF4}" presName="txAndLines1" presStyleCnt="0"/>
      <dgm:spPr/>
      <dgm:t>
        <a:bodyPr/>
        <a:lstStyle/>
        <a:p>
          <a:endParaRPr lang="en-US"/>
        </a:p>
      </dgm:t>
    </dgm:pt>
    <dgm:pt modelId="{F05794D0-4F33-4788-B07C-C0C513EA41A6}" type="pres">
      <dgm:prSet presAssocID="{D1B83201-79F1-45C8-B298-EC6DAFB0CBF4}" presName="anchor1" presStyleCnt="0"/>
      <dgm:spPr/>
      <dgm:t>
        <a:bodyPr/>
        <a:lstStyle/>
        <a:p>
          <a:endParaRPr lang="en-US"/>
        </a:p>
      </dgm:t>
    </dgm:pt>
    <dgm:pt modelId="{BB4C5F7F-FBE8-4B55-8824-63926229F8D2}" type="pres">
      <dgm:prSet presAssocID="{D1B83201-79F1-45C8-B298-EC6DAFB0CBF4}" presName="backup1" presStyleCnt="0"/>
      <dgm:spPr/>
      <dgm:t>
        <a:bodyPr/>
        <a:lstStyle/>
        <a:p>
          <a:endParaRPr lang="en-US"/>
        </a:p>
      </dgm:t>
    </dgm:pt>
    <dgm:pt modelId="{D2619AAE-3DF8-420B-BFF6-120B0FEC9082}" type="pres">
      <dgm:prSet presAssocID="{D1B83201-79F1-45C8-B298-EC6DAFB0CBF4}" presName="preLine1" presStyleLbl="parChTrans1D1" presStyleIdx="26" presStyleCnt="66"/>
      <dgm:spPr/>
      <dgm:t>
        <a:bodyPr/>
        <a:lstStyle/>
        <a:p>
          <a:endParaRPr lang="en-US"/>
        </a:p>
      </dgm:t>
    </dgm:pt>
    <dgm:pt modelId="{5C7BCF23-559B-489D-8B2B-49ECEA2D64BC}" type="pres">
      <dgm:prSet presAssocID="{D1B83201-79F1-45C8-B298-EC6DAFB0CBF4}" presName="desTx1" presStyleLbl="revTx" presStyleIdx="0" presStyleCnt="0">
        <dgm:presLayoutVars>
          <dgm:bulletEnabled val="1"/>
        </dgm:presLayoutVars>
      </dgm:prSet>
      <dgm:spPr/>
      <dgm:t>
        <a:bodyPr/>
        <a:lstStyle/>
        <a:p>
          <a:endParaRPr lang="en-US"/>
        </a:p>
      </dgm:t>
    </dgm:pt>
    <dgm:pt modelId="{79CF47D6-8301-4C50-8968-36FD122827F4}" type="pres">
      <dgm:prSet presAssocID="{D1B83201-79F1-45C8-B298-EC6DAFB0CBF4}" presName="postLine1" presStyleLbl="parChTrans1D1" presStyleIdx="27" presStyleCnt="66"/>
      <dgm:spPr/>
      <dgm:t>
        <a:bodyPr/>
        <a:lstStyle/>
        <a:p>
          <a:endParaRPr lang="en-US"/>
        </a:p>
      </dgm:t>
    </dgm:pt>
    <dgm:pt modelId="{FEA468AC-520B-4CC8-AFD8-1EA712E045A5}" type="pres">
      <dgm:prSet presAssocID="{62DDE8DC-43A1-4538-B79D-78FBCAF19244}" presName="Name11" presStyleLbl="parChTrans1D1" presStyleIdx="28" presStyleCnt="66"/>
      <dgm:spPr/>
      <dgm:t>
        <a:bodyPr/>
        <a:lstStyle/>
        <a:p>
          <a:endParaRPr lang="en-US"/>
        </a:p>
      </dgm:t>
    </dgm:pt>
    <dgm:pt modelId="{67F3E7A1-B6EC-4864-84BC-32C613FC25B1}" type="pres">
      <dgm:prSet presAssocID="{62DDE8DC-43A1-4538-B79D-78FBCAF19244}" presName="Name31" presStyleLbl="parChTrans1D1" presStyleIdx="29" presStyleCnt="66"/>
      <dgm:spPr/>
      <dgm:t>
        <a:bodyPr/>
        <a:lstStyle/>
        <a:p>
          <a:endParaRPr lang="en-US"/>
        </a:p>
      </dgm:t>
    </dgm:pt>
    <dgm:pt modelId="{D38E4F4F-ED10-4549-B9D9-AF0ADAD532B2}" type="pres">
      <dgm:prSet presAssocID="{873A1483-3063-48D5-B9BF-1D0F1BF970C9}" presName="txAndLines1" presStyleCnt="0"/>
      <dgm:spPr/>
      <dgm:t>
        <a:bodyPr/>
        <a:lstStyle/>
        <a:p>
          <a:endParaRPr lang="en-US"/>
        </a:p>
      </dgm:t>
    </dgm:pt>
    <dgm:pt modelId="{6196FB9F-F18A-41E5-AC68-565046C19C64}" type="pres">
      <dgm:prSet presAssocID="{873A1483-3063-48D5-B9BF-1D0F1BF970C9}" presName="anchor1" presStyleCnt="0"/>
      <dgm:spPr/>
      <dgm:t>
        <a:bodyPr/>
        <a:lstStyle/>
        <a:p>
          <a:endParaRPr lang="en-US"/>
        </a:p>
      </dgm:t>
    </dgm:pt>
    <dgm:pt modelId="{7A2DD471-EEFA-4DAB-8A08-5D482F76F543}" type="pres">
      <dgm:prSet presAssocID="{873A1483-3063-48D5-B9BF-1D0F1BF970C9}" presName="backup1" presStyleCnt="0"/>
      <dgm:spPr/>
      <dgm:t>
        <a:bodyPr/>
        <a:lstStyle/>
        <a:p>
          <a:endParaRPr lang="en-US"/>
        </a:p>
      </dgm:t>
    </dgm:pt>
    <dgm:pt modelId="{1837371C-3EE9-4548-BACC-1082E2BC87BC}" type="pres">
      <dgm:prSet presAssocID="{873A1483-3063-48D5-B9BF-1D0F1BF970C9}" presName="preLine1" presStyleLbl="parChTrans1D1" presStyleIdx="30" presStyleCnt="66"/>
      <dgm:spPr/>
      <dgm:t>
        <a:bodyPr/>
        <a:lstStyle/>
        <a:p>
          <a:endParaRPr lang="en-US"/>
        </a:p>
      </dgm:t>
    </dgm:pt>
    <dgm:pt modelId="{2C9CCBF4-DA0E-4FAC-BCCE-7F0FF9DD7C8E}" type="pres">
      <dgm:prSet presAssocID="{873A1483-3063-48D5-B9BF-1D0F1BF970C9}" presName="desTx1" presStyleLbl="revTx" presStyleIdx="0" presStyleCnt="0">
        <dgm:presLayoutVars>
          <dgm:bulletEnabled val="1"/>
        </dgm:presLayoutVars>
      </dgm:prSet>
      <dgm:spPr/>
      <dgm:t>
        <a:bodyPr/>
        <a:lstStyle/>
        <a:p>
          <a:endParaRPr lang="en-US"/>
        </a:p>
      </dgm:t>
    </dgm:pt>
    <dgm:pt modelId="{9F2754D6-92B7-4660-89A3-D0806CABD8DF}" type="pres">
      <dgm:prSet presAssocID="{873A1483-3063-48D5-B9BF-1D0F1BF970C9}" presName="postLine1" presStyleLbl="parChTrans1D1" presStyleIdx="31" presStyleCnt="66"/>
      <dgm:spPr/>
      <dgm:t>
        <a:bodyPr/>
        <a:lstStyle/>
        <a:p>
          <a:endParaRPr lang="en-US"/>
        </a:p>
      </dgm:t>
    </dgm:pt>
    <dgm:pt modelId="{E2756E2B-6ADB-4245-83EF-B3726F810146}" type="pres">
      <dgm:prSet presAssocID="{7F00B9EF-5ACD-4090-ACDE-24BEFAAA993D}" presName="spPost1" presStyleCnt="0"/>
      <dgm:spPr/>
      <dgm:t>
        <a:bodyPr/>
        <a:lstStyle/>
        <a:p>
          <a:endParaRPr lang="en-US"/>
        </a:p>
      </dgm:t>
    </dgm:pt>
    <dgm:pt modelId="{C9EFAC89-0FDC-4F01-98E5-527EF77F782B}" type="pres">
      <dgm:prSet presAssocID="{AAD2B4D7-5585-4772-A00C-61C95D86AEE5}" presName="parTx2" presStyleLbl="node1" presStyleIdx="1" presStyleCnt="3"/>
      <dgm:spPr/>
      <dgm:t>
        <a:bodyPr/>
        <a:lstStyle/>
        <a:p>
          <a:endParaRPr lang="en-US"/>
        </a:p>
      </dgm:t>
    </dgm:pt>
    <dgm:pt modelId="{AD76E9F5-E06B-4D41-973C-AD6A6460A750}" type="pres">
      <dgm:prSet presAssocID="{AAD2B4D7-5585-4772-A00C-61C95D86AEE5}" presName="spPre2" presStyleCnt="0"/>
      <dgm:spPr/>
      <dgm:t>
        <a:bodyPr/>
        <a:lstStyle/>
        <a:p>
          <a:endParaRPr lang="en-US"/>
        </a:p>
      </dgm:t>
    </dgm:pt>
    <dgm:pt modelId="{430E7DF6-A86E-4C50-BCB4-4D2578D9BAB3}" type="pres">
      <dgm:prSet presAssocID="{AAD2B4D7-5585-4772-A00C-61C95D86AEE5}" presName="chLin2" presStyleCnt="0"/>
      <dgm:spPr/>
      <dgm:t>
        <a:bodyPr/>
        <a:lstStyle/>
        <a:p>
          <a:endParaRPr lang="en-US"/>
        </a:p>
      </dgm:t>
    </dgm:pt>
    <dgm:pt modelId="{5929F69E-F3A8-42D4-B765-511EA42ED139}" type="pres">
      <dgm:prSet presAssocID="{9B7A6B97-983B-42E6-A7AD-3C2E525B0CF2}" presName="Name45" presStyleLbl="parChTrans1D1" presStyleIdx="32" presStyleCnt="66"/>
      <dgm:spPr/>
      <dgm:t>
        <a:bodyPr/>
        <a:lstStyle/>
        <a:p>
          <a:endParaRPr lang="en-US"/>
        </a:p>
      </dgm:t>
    </dgm:pt>
    <dgm:pt modelId="{25FE8F4F-CDE3-413B-8A8D-863D718BEEB7}" type="pres">
      <dgm:prSet presAssocID="{9B7A6B97-983B-42E6-A7AD-3C2E525B0CF2}" presName="Name65" presStyleLbl="parChTrans1D1" presStyleIdx="33" presStyleCnt="66"/>
      <dgm:spPr/>
      <dgm:t>
        <a:bodyPr/>
        <a:lstStyle/>
        <a:p>
          <a:endParaRPr lang="en-US"/>
        </a:p>
      </dgm:t>
    </dgm:pt>
    <dgm:pt modelId="{371D4EC9-3A2F-445A-8144-24D707690409}" type="pres">
      <dgm:prSet presAssocID="{3E8A93BE-00BC-4A22-92FE-8A0E9E9F8434}" presName="txAndLines2" presStyleCnt="0"/>
      <dgm:spPr/>
      <dgm:t>
        <a:bodyPr/>
        <a:lstStyle/>
        <a:p>
          <a:endParaRPr lang="en-US"/>
        </a:p>
      </dgm:t>
    </dgm:pt>
    <dgm:pt modelId="{B4EA31E2-4934-4B22-8D21-3D2701EB8214}" type="pres">
      <dgm:prSet presAssocID="{3E8A93BE-00BC-4A22-92FE-8A0E9E9F8434}" presName="anchor2" presStyleCnt="0"/>
      <dgm:spPr/>
      <dgm:t>
        <a:bodyPr/>
        <a:lstStyle/>
        <a:p>
          <a:endParaRPr lang="en-US"/>
        </a:p>
      </dgm:t>
    </dgm:pt>
    <dgm:pt modelId="{2B422D50-DA15-46C0-A183-720AF3304829}" type="pres">
      <dgm:prSet presAssocID="{3E8A93BE-00BC-4A22-92FE-8A0E9E9F8434}" presName="backup2" presStyleCnt="0"/>
      <dgm:spPr/>
      <dgm:t>
        <a:bodyPr/>
        <a:lstStyle/>
        <a:p>
          <a:endParaRPr lang="en-US"/>
        </a:p>
      </dgm:t>
    </dgm:pt>
    <dgm:pt modelId="{749FF2AB-0D53-4FFA-BA58-71D6FE7F3576}" type="pres">
      <dgm:prSet presAssocID="{3E8A93BE-00BC-4A22-92FE-8A0E9E9F8434}" presName="preLine2" presStyleLbl="parChTrans1D1" presStyleIdx="34" presStyleCnt="66"/>
      <dgm:spPr/>
      <dgm:t>
        <a:bodyPr/>
        <a:lstStyle/>
        <a:p>
          <a:endParaRPr lang="en-US"/>
        </a:p>
      </dgm:t>
    </dgm:pt>
    <dgm:pt modelId="{9A5CF80B-3A6A-4F03-87B4-798BEFF3F100}" type="pres">
      <dgm:prSet presAssocID="{3E8A93BE-00BC-4A22-92FE-8A0E9E9F8434}" presName="desTx2" presStyleLbl="revTx" presStyleIdx="0" presStyleCnt="0">
        <dgm:presLayoutVars>
          <dgm:bulletEnabled val="1"/>
        </dgm:presLayoutVars>
      </dgm:prSet>
      <dgm:spPr/>
      <dgm:t>
        <a:bodyPr/>
        <a:lstStyle/>
        <a:p>
          <a:endParaRPr lang="en-US"/>
        </a:p>
      </dgm:t>
    </dgm:pt>
    <dgm:pt modelId="{7D574453-8EA5-446C-AF16-7BCC68B528C6}" type="pres">
      <dgm:prSet presAssocID="{3E8A93BE-00BC-4A22-92FE-8A0E9E9F8434}" presName="postLine2" presStyleLbl="parChTrans1D1" presStyleIdx="35" presStyleCnt="66"/>
      <dgm:spPr/>
      <dgm:t>
        <a:bodyPr/>
        <a:lstStyle/>
        <a:p>
          <a:endParaRPr lang="en-US"/>
        </a:p>
      </dgm:t>
    </dgm:pt>
    <dgm:pt modelId="{EC441AD7-99FF-4E61-80C6-84C6C3A3D725}" type="pres">
      <dgm:prSet presAssocID="{AE9402BC-219E-46B8-8845-C78E6A7D64EE}" presName="Name45" presStyleLbl="parChTrans1D1" presStyleIdx="36" presStyleCnt="66"/>
      <dgm:spPr/>
      <dgm:t>
        <a:bodyPr/>
        <a:lstStyle/>
        <a:p>
          <a:endParaRPr lang="en-US"/>
        </a:p>
      </dgm:t>
    </dgm:pt>
    <dgm:pt modelId="{E275DBC3-4662-44E6-8716-56BB0DE2B536}" type="pres">
      <dgm:prSet presAssocID="{AE9402BC-219E-46B8-8845-C78E6A7D64EE}" presName="Name65" presStyleLbl="parChTrans1D1" presStyleIdx="37" presStyleCnt="66"/>
      <dgm:spPr/>
      <dgm:t>
        <a:bodyPr/>
        <a:lstStyle/>
        <a:p>
          <a:endParaRPr lang="en-US"/>
        </a:p>
      </dgm:t>
    </dgm:pt>
    <dgm:pt modelId="{9A8C0EB7-E221-4403-9065-536A184BDCAE}" type="pres">
      <dgm:prSet presAssocID="{2A088C69-83CA-41B3-B6B8-CA5813CD55A9}" presName="txAndLines2" presStyleCnt="0"/>
      <dgm:spPr/>
      <dgm:t>
        <a:bodyPr/>
        <a:lstStyle/>
        <a:p>
          <a:endParaRPr lang="en-US"/>
        </a:p>
      </dgm:t>
    </dgm:pt>
    <dgm:pt modelId="{819CFF86-768A-4A66-95C3-9C184B73AD0F}" type="pres">
      <dgm:prSet presAssocID="{2A088C69-83CA-41B3-B6B8-CA5813CD55A9}" presName="anchor2" presStyleCnt="0"/>
      <dgm:spPr/>
      <dgm:t>
        <a:bodyPr/>
        <a:lstStyle/>
        <a:p>
          <a:endParaRPr lang="en-US"/>
        </a:p>
      </dgm:t>
    </dgm:pt>
    <dgm:pt modelId="{22781ACA-7475-4248-B15E-DB52A450E248}" type="pres">
      <dgm:prSet presAssocID="{2A088C69-83CA-41B3-B6B8-CA5813CD55A9}" presName="backup2" presStyleCnt="0"/>
      <dgm:spPr/>
      <dgm:t>
        <a:bodyPr/>
        <a:lstStyle/>
        <a:p>
          <a:endParaRPr lang="en-US"/>
        </a:p>
      </dgm:t>
    </dgm:pt>
    <dgm:pt modelId="{C0028364-7CD3-45AE-A2F7-9621F675B2ED}" type="pres">
      <dgm:prSet presAssocID="{2A088C69-83CA-41B3-B6B8-CA5813CD55A9}" presName="preLine2" presStyleLbl="parChTrans1D1" presStyleIdx="38" presStyleCnt="66"/>
      <dgm:spPr/>
      <dgm:t>
        <a:bodyPr/>
        <a:lstStyle/>
        <a:p>
          <a:endParaRPr lang="en-US"/>
        </a:p>
      </dgm:t>
    </dgm:pt>
    <dgm:pt modelId="{010E112E-8049-4877-9024-FB13FDA43299}" type="pres">
      <dgm:prSet presAssocID="{2A088C69-83CA-41B3-B6B8-CA5813CD55A9}" presName="desTx2" presStyleLbl="revTx" presStyleIdx="0" presStyleCnt="0">
        <dgm:presLayoutVars>
          <dgm:bulletEnabled val="1"/>
        </dgm:presLayoutVars>
      </dgm:prSet>
      <dgm:spPr/>
      <dgm:t>
        <a:bodyPr/>
        <a:lstStyle/>
        <a:p>
          <a:endParaRPr lang="en-US"/>
        </a:p>
      </dgm:t>
    </dgm:pt>
    <dgm:pt modelId="{BD800237-A0C1-4116-8AA8-22270B4E3D6E}" type="pres">
      <dgm:prSet presAssocID="{2A088C69-83CA-41B3-B6B8-CA5813CD55A9}" presName="postLine2" presStyleLbl="parChTrans1D1" presStyleIdx="39" presStyleCnt="66"/>
      <dgm:spPr/>
      <dgm:t>
        <a:bodyPr/>
        <a:lstStyle/>
        <a:p>
          <a:endParaRPr lang="en-US"/>
        </a:p>
      </dgm:t>
    </dgm:pt>
    <dgm:pt modelId="{3133DD44-2C0C-4E6C-84C6-15F5220A01FD}" type="pres">
      <dgm:prSet presAssocID="{73AD2A36-374D-45A2-B77B-F249CC13EAD3}" presName="Name45" presStyleLbl="parChTrans1D1" presStyleIdx="40" presStyleCnt="66"/>
      <dgm:spPr/>
      <dgm:t>
        <a:bodyPr/>
        <a:lstStyle/>
        <a:p>
          <a:endParaRPr lang="en-US"/>
        </a:p>
      </dgm:t>
    </dgm:pt>
    <dgm:pt modelId="{3E58BAF0-BCCA-48FE-AD22-BA90AD7665B6}" type="pres">
      <dgm:prSet presAssocID="{73AD2A36-374D-45A2-B77B-F249CC13EAD3}" presName="Name65" presStyleLbl="parChTrans1D1" presStyleIdx="41" presStyleCnt="66"/>
      <dgm:spPr/>
      <dgm:t>
        <a:bodyPr/>
        <a:lstStyle/>
        <a:p>
          <a:endParaRPr lang="en-US"/>
        </a:p>
      </dgm:t>
    </dgm:pt>
    <dgm:pt modelId="{25219CB4-59D8-4A7F-8FB2-47168CD92537}" type="pres">
      <dgm:prSet presAssocID="{96FAA3F1-2893-4553-9305-4F6ABCBD47DE}" presName="txAndLines2" presStyleCnt="0"/>
      <dgm:spPr/>
      <dgm:t>
        <a:bodyPr/>
        <a:lstStyle/>
        <a:p>
          <a:endParaRPr lang="en-US"/>
        </a:p>
      </dgm:t>
    </dgm:pt>
    <dgm:pt modelId="{01585615-B88A-4CC0-8951-D28F1EFD9C9E}" type="pres">
      <dgm:prSet presAssocID="{96FAA3F1-2893-4553-9305-4F6ABCBD47DE}" presName="anchor2" presStyleCnt="0"/>
      <dgm:spPr/>
      <dgm:t>
        <a:bodyPr/>
        <a:lstStyle/>
        <a:p>
          <a:endParaRPr lang="en-US"/>
        </a:p>
      </dgm:t>
    </dgm:pt>
    <dgm:pt modelId="{6D678363-3C13-40FC-8562-751C28E2A331}" type="pres">
      <dgm:prSet presAssocID="{96FAA3F1-2893-4553-9305-4F6ABCBD47DE}" presName="backup2" presStyleCnt="0"/>
      <dgm:spPr/>
      <dgm:t>
        <a:bodyPr/>
        <a:lstStyle/>
        <a:p>
          <a:endParaRPr lang="en-US"/>
        </a:p>
      </dgm:t>
    </dgm:pt>
    <dgm:pt modelId="{04875609-DF77-4860-B263-5ABC03741940}" type="pres">
      <dgm:prSet presAssocID="{96FAA3F1-2893-4553-9305-4F6ABCBD47DE}" presName="preLine2" presStyleLbl="parChTrans1D1" presStyleIdx="42" presStyleCnt="66"/>
      <dgm:spPr/>
      <dgm:t>
        <a:bodyPr/>
        <a:lstStyle/>
        <a:p>
          <a:endParaRPr lang="en-US"/>
        </a:p>
      </dgm:t>
    </dgm:pt>
    <dgm:pt modelId="{AB708D3C-BDDE-4D14-ACCE-63A152F025A8}" type="pres">
      <dgm:prSet presAssocID="{96FAA3F1-2893-4553-9305-4F6ABCBD47DE}" presName="desTx2" presStyleLbl="revTx" presStyleIdx="0" presStyleCnt="0">
        <dgm:presLayoutVars>
          <dgm:bulletEnabled val="1"/>
        </dgm:presLayoutVars>
      </dgm:prSet>
      <dgm:spPr/>
      <dgm:t>
        <a:bodyPr/>
        <a:lstStyle/>
        <a:p>
          <a:endParaRPr lang="en-US"/>
        </a:p>
      </dgm:t>
    </dgm:pt>
    <dgm:pt modelId="{D67A9AEF-5F00-419F-AE98-1058D523496C}" type="pres">
      <dgm:prSet presAssocID="{96FAA3F1-2893-4553-9305-4F6ABCBD47DE}" presName="postLine2" presStyleLbl="parChTrans1D1" presStyleIdx="43" presStyleCnt="66"/>
      <dgm:spPr/>
      <dgm:t>
        <a:bodyPr/>
        <a:lstStyle/>
        <a:p>
          <a:endParaRPr lang="en-US"/>
        </a:p>
      </dgm:t>
    </dgm:pt>
    <dgm:pt modelId="{9A9BB694-2743-4D88-865D-D81CA7E7CC01}" type="pres">
      <dgm:prSet presAssocID="{5921E57E-9CA3-4DB0-9ADD-8CC9832DFB48}" presName="Name45" presStyleLbl="parChTrans1D1" presStyleIdx="44" presStyleCnt="66"/>
      <dgm:spPr/>
      <dgm:t>
        <a:bodyPr/>
        <a:lstStyle/>
        <a:p>
          <a:endParaRPr lang="en-US"/>
        </a:p>
      </dgm:t>
    </dgm:pt>
    <dgm:pt modelId="{93F270BA-0A6A-4CD7-AC7D-65C25081B4DC}" type="pres">
      <dgm:prSet presAssocID="{5921E57E-9CA3-4DB0-9ADD-8CC9832DFB48}" presName="Name65" presStyleLbl="parChTrans1D1" presStyleIdx="45" presStyleCnt="66"/>
      <dgm:spPr/>
      <dgm:t>
        <a:bodyPr/>
        <a:lstStyle/>
        <a:p>
          <a:endParaRPr lang="en-US"/>
        </a:p>
      </dgm:t>
    </dgm:pt>
    <dgm:pt modelId="{2E727F9A-0790-45FB-A2D6-74BC8B9D1BE9}" type="pres">
      <dgm:prSet presAssocID="{1F1616C4-4138-4700-9376-6199A84E51EF}" presName="txAndLines2" presStyleCnt="0"/>
      <dgm:spPr/>
      <dgm:t>
        <a:bodyPr/>
        <a:lstStyle/>
        <a:p>
          <a:endParaRPr lang="en-US"/>
        </a:p>
      </dgm:t>
    </dgm:pt>
    <dgm:pt modelId="{250B5BF8-DD96-4F84-AD1A-E9AFFB6915EA}" type="pres">
      <dgm:prSet presAssocID="{1F1616C4-4138-4700-9376-6199A84E51EF}" presName="anchor2" presStyleCnt="0"/>
      <dgm:spPr/>
      <dgm:t>
        <a:bodyPr/>
        <a:lstStyle/>
        <a:p>
          <a:endParaRPr lang="en-US"/>
        </a:p>
      </dgm:t>
    </dgm:pt>
    <dgm:pt modelId="{631D6E61-698A-4E6D-AD73-418B4A40DA2E}" type="pres">
      <dgm:prSet presAssocID="{1F1616C4-4138-4700-9376-6199A84E51EF}" presName="backup2" presStyleCnt="0"/>
      <dgm:spPr/>
      <dgm:t>
        <a:bodyPr/>
        <a:lstStyle/>
        <a:p>
          <a:endParaRPr lang="en-US"/>
        </a:p>
      </dgm:t>
    </dgm:pt>
    <dgm:pt modelId="{7707F367-E680-41D5-B6C5-72E7D5A78D89}" type="pres">
      <dgm:prSet presAssocID="{1F1616C4-4138-4700-9376-6199A84E51EF}" presName="preLine2" presStyleLbl="parChTrans1D1" presStyleIdx="46" presStyleCnt="66"/>
      <dgm:spPr/>
      <dgm:t>
        <a:bodyPr/>
        <a:lstStyle/>
        <a:p>
          <a:endParaRPr lang="en-US"/>
        </a:p>
      </dgm:t>
    </dgm:pt>
    <dgm:pt modelId="{2F25D2A5-566E-41B6-84A1-E0D9F2332F61}" type="pres">
      <dgm:prSet presAssocID="{1F1616C4-4138-4700-9376-6199A84E51EF}" presName="desTx2" presStyleLbl="revTx" presStyleIdx="0" presStyleCnt="0">
        <dgm:presLayoutVars>
          <dgm:bulletEnabled val="1"/>
        </dgm:presLayoutVars>
      </dgm:prSet>
      <dgm:spPr/>
      <dgm:t>
        <a:bodyPr/>
        <a:lstStyle/>
        <a:p>
          <a:endParaRPr lang="en-US"/>
        </a:p>
      </dgm:t>
    </dgm:pt>
    <dgm:pt modelId="{5E3C6DF0-6630-4E60-8255-403157822CA9}" type="pres">
      <dgm:prSet presAssocID="{1F1616C4-4138-4700-9376-6199A84E51EF}" presName="postLine2" presStyleLbl="parChTrans1D1" presStyleIdx="47" presStyleCnt="66"/>
      <dgm:spPr/>
      <dgm:t>
        <a:bodyPr/>
        <a:lstStyle/>
        <a:p>
          <a:endParaRPr lang="en-US"/>
        </a:p>
      </dgm:t>
    </dgm:pt>
    <dgm:pt modelId="{DA7C5DDF-8A40-43A7-B844-E47D4CAD7B01}" type="pres">
      <dgm:prSet presAssocID="{9AFC8D80-9925-4685-A2D8-6CF81932C969}" presName="Name45" presStyleLbl="parChTrans1D1" presStyleIdx="48" presStyleCnt="66"/>
      <dgm:spPr/>
      <dgm:t>
        <a:bodyPr/>
        <a:lstStyle/>
        <a:p>
          <a:endParaRPr lang="en-US"/>
        </a:p>
      </dgm:t>
    </dgm:pt>
    <dgm:pt modelId="{557CB83E-FADB-420B-8A88-B747B4108930}" type="pres">
      <dgm:prSet presAssocID="{9AFC8D80-9925-4685-A2D8-6CF81932C969}" presName="Name65" presStyleLbl="parChTrans1D1" presStyleIdx="49" presStyleCnt="66"/>
      <dgm:spPr/>
      <dgm:t>
        <a:bodyPr/>
        <a:lstStyle/>
        <a:p>
          <a:endParaRPr lang="en-US"/>
        </a:p>
      </dgm:t>
    </dgm:pt>
    <dgm:pt modelId="{8937F4F6-1ADC-4A22-B0B1-B7A39A0882A3}" type="pres">
      <dgm:prSet presAssocID="{E048EEBE-73B8-4D77-A778-12E00549D5A3}" presName="txAndLines2" presStyleCnt="0"/>
      <dgm:spPr/>
      <dgm:t>
        <a:bodyPr/>
        <a:lstStyle/>
        <a:p>
          <a:endParaRPr lang="en-US"/>
        </a:p>
      </dgm:t>
    </dgm:pt>
    <dgm:pt modelId="{FE043B82-5AB6-432C-A923-A5778B3F99AD}" type="pres">
      <dgm:prSet presAssocID="{E048EEBE-73B8-4D77-A778-12E00549D5A3}" presName="anchor2" presStyleCnt="0"/>
      <dgm:spPr/>
      <dgm:t>
        <a:bodyPr/>
        <a:lstStyle/>
        <a:p>
          <a:endParaRPr lang="en-US"/>
        </a:p>
      </dgm:t>
    </dgm:pt>
    <dgm:pt modelId="{3C4320F6-CD38-43B1-9B14-698FAF8C61DA}" type="pres">
      <dgm:prSet presAssocID="{E048EEBE-73B8-4D77-A778-12E00549D5A3}" presName="backup2" presStyleCnt="0"/>
      <dgm:spPr/>
      <dgm:t>
        <a:bodyPr/>
        <a:lstStyle/>
        <a:p>
          <a:endParaRPr lang="en-US"/>
        </a:p>
      </dgm:t>
    </dgm:pt>
    <dgm:pt modelId="{4407520A-E219-4FA1-985D-1F7A17EEF7D5}" type="pres">
      <dgm:prSet presAssocID="{E048EEBE-73B8-4D77-A778-12E00549D5A3}" presName="preLine2" presStyleLbl="parChTrans1D1" presStyleIdx="50" presStyleCnt="66"/>
      <dgm:spPr/>
      <dgm:t>
        <a:bodyPr/>
        <a:lstStyle/>
        <a:p>
          <a:endParaRPr lang="en-US"/>
        </a:p>
      </dgm:t>
    </dgm:pt>
    <dgm:pt modelId="{C29504D3-251D-44BE-97B7-1D550C3639A3}" type="pres">
      <dgm:prSet presAssocID="{E048EEBE-73B8-4D77-A778-12E00549D5A3}" presName="desTx2" presStyleLbl="revTx" presStyleIdx="0" presStyleCnt="0">
        <dgm:presLayoutVars>
          <dgm:bulletEnabled val="1"/>
        </dgm:presLayoutVars>
      </dgm:prSet>
      <dgm:spPr/>
      <dgm:t>
        <a:bodyPr/>
        <a:lstStyle/>
        <a:p>
          <a:endParaRPr lang="en-US"/>
        </a:p>
      </dgm:t>
    </dgm:pt>
    <dgm:pt modelId="{D9A1F54C-0E3A-4B2F-8148-ACF145932D7D}" type="pres">
      <dgm:prSet presAssocID="{E048EEBE-73B8-4D77-A778-12E00549D5A3}" presName="postLine2" presStyleLbl="parChTrans1D1" presStyleIdx="51" presStyleCnt="66"/>
      <dgm:spPr/>
      <dgm:t>
        <a:bodyPr/>
        <a:lstStyle/>
        <a:p>
          <a:endParaRPr lang="en-US"/>
        </a:p>
      </dgm:t>
    </dgm:pt>
    <dgm:pt modelId="{560FC70A-A4E9-483F-94CF-C915C4C22B93}" type="pres">
      <dgm:prSet presAssocID="{B9390355-C0AB-4671-8A88-492BCB4ED5F1}" presName="Name45" presStyleLbl="parChTrans1D1" presStyleIdx="52" presStyleCnt="66"/>
      <dgm:spPr/>
      <dgm:t>
        <a:bodyPr/>
        <a:lstStyle/>
        <a:p>
          <a:endParaRPr lang="en-US"/>
        </a:p>
      </dgm:t>
    </dgm:pt>
    <dgm:pt modelId="{A17CAEFE-7687-43D7-B09C-8A786EE919D3}" type="pres">
      <dgm:prSet presAssocID="{B9390355-C0AB-4671-8A88-492BCB4ED5F1}" presName="Name65" presStyleLbl="parChTrans1D1" presStyleIdx="53" presStyleCnt="66"/>
      <dgm:spPr/>
      <dgm:t>
        <a:bodyPr/>
        <a:lstStyle/>
        <a:p>
          <a:endParaRPr lang="en-US"/>
        </a:p>
      </dgm:t>
    </dgm:pt>
    <dgm:pt modelId="{4463EAD2-C2E6-4618-A191-328558376577}" type="pres">
      <dgm:prSet presAssocID="{999CD58C-CBFF-4D5C-B2F3-6AC579CF1406}" presName="txAndLines2" presStyleCnt="0"/>
      <dgm:spPr/>
      <dgm:t>
        <a:bodyPr/>
        <a:lstStyle/>
        <a:p>
          <a:endParaRPr lang="en-US"/>
        </a:p>
      </dgm:t>
    </dgm:pt>
    <dgm:pt modelId="{79CD305E-3B0B-4AB0-A351-1D0DC3CBFD9D}" type="pres">
      <dgm:prSet presAssocID="{999CD58C-CBFF-4D5C-B2F3-6AC579CF1406}" presName="anchor2" presStyleCnt="0"/>
      <dgm:spPr/>
      <dgm:t>
        <a:bodyPr/>
        <a:lstStyle/>
        <a:p>
          <a:endParaRPr lang="en-US"/>
        </a:p>
      </dgm:t>
    </dgm:pt>
    <dgm:pt modelId="{E668BEC0-A48E-45FC-B120-934AC1C63043}" type="pres">
      <dgm:prSet presAssocID="{999CD58C-CBFF-4D5C-B2F3-6AC579CF1406}" presName="backup2" presStyleCnt="0"/>
      <dgm:spPr/>
      <dgm:t>
        <a:bodyPr/>
        <a:lstStyle/>
        <a:p>
          <a:endParaRPr lang="en-US"/>
        </a:p>
      </dgm:t>
    </dgm:pt>
    <dgm:pt modelId="{4825D9DD-2635-4FB0-BB5B-BE87041BF4F1}" type="pres">
      <dgm:prSet presAssocID="{999CD58C-CBFF-4D5C-B2F3-6AC579CF1406}" presName="preLine2" presStyleLbl="parChTrans1D1" presStyleIdx="54" presStyleCnt="66"/>
      <dgm:spPr/>
      <dgm:t>
        <a:bodyPr/>
        <a:lstStyle/>
        <a:p>
          <a:endParaRPr lang="en-US"/>
        </a:p>
      </dgm:t>
    </dgm:pt>
    <dgm:pt modelId="{D5B1D052-BB80-45F3-9FDD-67126FC0DACE}" type="pres">
      <dgm:prSet presAssocID="{999CD58C-CBFF-4D5C-B2F3-6AC579CF1406}" presName="desTx2" presStyleLbl="revTx" presStyleIdx="0" presStyleCnt="0">
        <dgm:presLayoutVars>
          <dgm:bulletEnabled val="1"/>
        </dgm:presLayoutVars>
      </dgm:prSet>
      <dgm:spPr/>
      <dgm:t>
        <a:bodyPr/>
        <a:lstStyle/>
        <a:p>
          <a:endParaRPr lang="en-US"/>
        </a:p>
      </dgm:t>
    </dgm:pt>
    <dgm:pt modelId="{77365C05-6E8A-4C9B-AD7B-3AA3341F9D8E}" type="pres">
      <dgm:prSet presAssocID="{999CD58C-CBFF-4D5C-B2F3-6AC579CF1406}" presName="postLine2" presStyleLbl="parChTrans1D1" presStyleIdx="55" presStyleCnt="66"/>
      <dgm:spPr/>
      <dgm:t>
        <a:bodyPr/>
        <a:lstStyle/>
        <a:p>
          <a:endParaRPr lang="en-US"/>
        </a:p>
      </dgm:t>
    </dgm:pt>
    <dgm:pt modelId="{C4FADA27-4F94-4287-8C9C-326FC54DAB65}" type="pres">
      <dgm:prSet presAssocID="{B113846E-C6E6-4559-9584-920D6B7BFD94}" presName="Name45" presStyleLbl="parChTrans1D1" presStyleIdx="56" presStyleCnt="66"/>
      <dgm:spPr/>
      <dgm:t>
        <a:bodyPr/>
        <a:lstStyle/>
        <a:p>
          <a:endParaRPr lang="en-US"/>
        </a:p>
      </dgm:t>
    </dgm:pt>
    <dgm:pt modelId="{CE1CE96D-192D-48FB-AF8B-A7407DB2EC7B}" type="pres">
      <dgm:prSet presAssocID="{B113846E-C6E6-4559-9584-920D6B7BFD94}" presName="Name65" presStyleLbl="parChTrans1D1" presStyleIdx="57" presStyleCnt="66"/>
      <dgm:spPr/>
      <dgm:t>
        <a:bodyPr/>
        <a:lstStyle/>
        <a:p>
          <a:endParaRPr lang="en-US"/>
        </a:p>
      </dgm:t>
    </dgm:pt>
    <dgm:pt modelId="{3E348DFF-CA3F-45EF-8A71-647872809C53}" type="pres">
      <dgm:prSet presAssocID="{001E4897-84EE-4BDB-BCE8-4C6FAFC97951}" presName="txAndLines2" presStyleCnt="0"/>
      <dgm:spPr/>
      <dgm:t>
        <a:bodyPr/>
        <a:lstStyle/>
        <a:p>
          <a:endParaRPr lang="en-US"/>
        </a:p>
      </dgm:t>
    </dgm:pt>
    <dgm:pt modelId="{E5F636D8-210D-4D89-B572-CC2219B01CB7}" type="pres">
      <dgm:prSet presAssocID="{001E4897-84EE-4BDB-BCE8-4C6FAFC97951}" presName="anchor2" presStyleCnt="0"/>
      <dgm:spPr/>
      <dgm:t>
        <a:bodyPr/>
        <a:lstStyle/>
        <a:p>
          <a:endParaRPr lang="en-US"/>
        </a:p>
      </dgm:t>
    </dgm:pt>
    <dgm:pt modelId="{4A73DF7E-8626-4E28-8407-28EBF8385598}" type="pres">
      <dgm:prSet presAssocID="{001E4897-84EE-4BDB-BCE8-4C6FAFC97951}" presName="backup2" presStyleCnt="0"/>
      <dgm:spPr/>
      <dgm:t>
        <a:bodyPr/>
        <a:lstStyle/>
        <a:p>
          <a:endParaRPr lang="en-US"/>
        </a:p>
      </dgm:t>
    </dgm:pt>
    <dgm:pt modelId="{9239EA62-46F7-4986-8576-6E2D0CAC4920}" type="pres">
      <dgm:prSet presAssocID="{001E4897-84EE-4BDB-BCE8-4C6FAFC97951}" presName="preLine2" presStyleLbl="parChTrans1D1" presStyleIdx="58" presStyleCnt="66"/>
      <dgm:spPr/>
      <dgm:t>
        <a:bodyPr/>
        <a:lstStyle/>
        <a:p>
          <a:endParaRPr lang="en-US"/>
        </a:p>
      </dgm:t>
    </dgm:pt>
    <dgm:pt modelId="{6AB24E81-9AEA-4431-B4B6-5604CC5A3EA1}" type="pres">
      <dgm:prSet presAssocID="{001E4897-84EE-4BDB-BCE8-4C6FAFC97951}" presName="desTx2" presStyleLbl="revTx" presStyleIdx="0" presStyleCnt="0">
        <dgm:presLayoutVars>
          <dgm:bulletEnabled val="1"/>
        </dgm:presLayoutVars>
      </dgm:prSet>
      <dgm:spPr/>
      <dgm:t>
        <a:bodyPr/>
        <a:lstStyle/>
        <a:p>
          <a:endParaRPr lang="en-US"/>
        </a:p>
      </dgm:t>
    </dgm:pt>
    <dgm:pt modelId="{BE52E739-7D27-4E45-831B-0E2523D0459D}" type="pres">
      <dgm:prSet presAssocID="{001E4897-84EE-4BDB-BCE8-4C6FAFC97951}" presName="postLine2" presStyleLbl="parChTrans1D1" presStyleIdx="59" presStyleCnt="66"/>
      <dgm:spPr/>
      <dgm:t>
        <a:bodyPr/>
        <a:lstStyle/>
        <a:p>
          <a:endParaRPr lang="en-US"/>
        </a:p>
      </dgm:t>
    </dgm:pt>
    <dgm:pt modelId="{75009725-1998-4112-B617-E2125C2798C9}" type="pres">
      <dgm:prSet presAssocID="{AAD2B4D7-5585-4772-A00C-61C95D86AEE5}" presName="spPost2" presStyleCnt="0"/>
      <dgm:spPr/>
      <dgm:t>
        <a:bodyPr/>
        <a:lstStyle/>
        <a:p>
          <a:endParaRPr lang="en-US"/>
        </a:p>
      </dgm:t>
    </dgm:pt>
    <dgm:pt modelId="{25865E55-DD3C-4D5B-A42B-5405C63B0E3E}" type="pres">
      <dgm:prSet presAssocID="{568A41C9-1481-470D-8E00-D855552C344C}" presName="parTx3" presStyleLbl="node1" presStyleIdx="2" presStyleCnt="3"/>
      <dgm:spPr/>
      <dgm:t>
        <a:bodyPr/>
        <a:lstStyle/>
        <a:p>
          <a:endParaRPr lang="en-US"/>
        </a:p>
      </dgm:t>
    </dgm:pt>
    <dgm:pt modelId="{EF4A299F-291A-4E6A-89AD-21D2DBAD6A9E}" type="pres">
      <dgm:prSet presAssocID="{568A41C9-1481-470D-8E00-D855552C344C}" presName="spPre3" presStyleCnt="0"/>
      <dgm:spPr/>
      <dgm:t>
        <a:bodyPr/>
        <a:lstStyle/>
        <a:p>
          <a:endParaRPr lang="en-US"/>
        </a:p>
      </dgm:t>
    </dgm:pt>
    <dgm:pt modelId="{6B67C9A4-6DD1-4FBE-9CDC-16FBAF56C564}" type="pres">
      <dgm:prSet presAssocID="{568A41C9-1481-470D-8E00-D855552C344C}" presName="chLin3" presStyleCnt="0"/>
      <dgm:spPr/>
      <dgm:t>
        <a:bodyPr/>
        <a:lstStyle/>
        <a:p>
          <a:endParaRPr lang="en-US"/>
        </a:p>
      </dgm:t>
    </dgm:pt>
    <dgm:pt modelId="{516C0902-9215-4C87-B418-0FC089E72483}" type="pres">
      <dgm:prSet presAssocID="{9888C556-AFF6-4BB1-A722-385CA1E3D080}" presName="Name79" presStyleLbl="parChTrans1D1" presStyleIdx="60" presStyleCnt="66"/>
      <dgm:spPr/>
      <dgm:t>
        <a:bodyPr/>
        <a:lstStyle/>
        <a:p>
          <a:endParaRPr lang="en-US"/>
        </a:p>
      </dgm:t>
    </dgm:pt>
    <dgm:pt modelId="{AF1AA55D-24F6-49AD-B75F-49C2A06DF83D}" type="pres">
      <dgm:prSet presAssocID="{1EE56065-5048-49A0-B4F4-051B376698F4}" presName="txAndLines3" presStyleCnt="0"/>
      <dgm:spPr/>
      <dgm:t>
        <a:bodyPr/>
        <a:lstStyle/>
        <a:p>
          <a:endParaRPr lang="en-US"/>
        </a:p>
      </dgm:t>
    </dgm:pt>
    <dgm:pt modelId="{C9C2102C-27E7-470A-8F59-4602BCBD3858}" type="pres">
      <dgm:prSet presAssocID="{1EE56065-5048-49A0-B4F4-051B376698F4}" presName="anchor3" presStyleCnt="0"/>
      <dgm:spPr/>
      <dgm:t>
        <a:bodyPr/>
        <a:lstStyle/>
        <a:p>
          <a:endParaRPr lang="en-US"/>
        </a:p>
      </dgm:t>
    </dgm:pt>
    <dgm:pt modelId="{9A73F044-8FD2-4F10-B62E-991AF8A261D4}" type="pres">
      <dgm:prSet presAssocID="{1EE56065-5048-49A0-B4F4-051B376698F4}" presName="backup3" presStyleCnt="0"/>
      <dgm:spPr/>
      <dgm:t>
        <a:bodyPr/>
        <a:lstStyle/>
        <a:p>
          <a:endParaRPr lang="en-US"/>
        </a:p>
      </dgm:t>
    </dgm:pt>
    <dgm:pt modelId="{6B2C27FD-7970-43EB-AF4F-2E71A1C1BCFF}" type="pres">
      <dgm:prSet presAssocID="{1EE56065-5048-49A0-B4F4-051B376698F4}" presName="preLine3" presStyleLbl="parChTrans1D1" presStyleIdx="61" presStyleCnt="66"/>
      <dgm:spPr/>
      <dgm:t>
        <a:bodyPr/>
        <a:lstStyle/>
        <a:p>
          <a:endParaRPr lang="en-US"/>
        </a:p>
      </dgm:t>
    </dgm:pt>
    <dgm:pt modelId="{EB66AC91-F0D0-473D-8CE0-8CB2300A31DD}" type="pres">
      <dgm:prSet presAssocID="{1EE56065-5048-49A0-B4F4-051B376698F4}" presName="desTx3" presStyleLbl="revTx" presStyleIdx="0" presStyleCnt="0">
        <dgm:presLayoutVars>
          <dgm:bulletEnabled val="1"/>
        </dgm:presLayoutVars>
      </dgm:prSet>
      <dgm:spPr/>
      <dgm:t>
        <a:bodyPr/>
        <a:lstStyle/>
        <a:p>
          <a:endParaRPr lang="en-US"/>
        </a:p>
      </dgm:t>
    </dgm:pt>
    <dgm:pt modelId="{E51C02B1-5AC7-4AFF-8300-2851BA3C0A78}" type="pres">
      <dgm:prSet presAssocID="{2CDE6B05-239F-41DC-808A-5B20EAE9796C}" presName="Name79" presStyleLbl="parChTrans1D1" presStyleIdx="62" presStyleCnt="66"/>
      <dgm:spPr/>
      <dgm:t>
        <a:bodyPr/>
        <a:lstStyle/>
        <a:p>
          <a:endParaRPr lang="en-US"/>
        </a:p>
      </dgm:t>
    </dgm:pt>
    <dgm:pt modelId="{19EF2310-CBD9-4A7E-95D0-AA3A40DC334C}" type="pres">
      <dgm:prSet presAssocID="{8956E5A5-E5C3-4CB4-A911-1A11B3A44A5C}" presName="txAndLines3" presStyleCnt="0"/>
      <dgm:spPr/>
      <dgm:t>
        <a:bodyPr/>
        <a:lstStyle/>
        <a:p>
          <a:endParaRPr lang="en-US"/>
        </a:p>
      </dgm:t>
    </dgm:pt>
    <dgm:pt modelId="{592AF980-9E4F-4970-A41E-078CB0E78DB6}" type="pres">
      <dgm:prSet presAssocID="{8956E5A5-E5C3-4CB4-A911-1A11B3A44A5C}" presName="anchor3" presStyleCnt="0"/>
      <dgm:spPr/>
      <dgm:t>
        <a:bodyPr/>
        <a:lstStyle/>
        <a:p>
          <a:endParaRPr lang="en-US"/>
        </a:p>
      </dgm:t>
    </dgm:pt>
    <dgm:pt modelId="{8A732D1E-21B8-4281-8AE7-69B3439AC772}" type="pres">
      <dgm:prSet presAssocID="{8956E5A5-E5C3-4CB4-A911-1A11B3A44A5C}" presName="backup3" presStyleCnt="0"/>
      <dgm:spPr/>
      <dgm:t>
        <a:bodyPr/>
        <a:lstStyle/>
        <a:p>
          <a:endParaRPr lang="en-US"/>
        </a:p>
      </dgm:t>
    </dgm:pt>
    <dgm:pt modelId="{2A62AC2C-7BE6-4BA7-86D0-8A6AE565ACA3}" type="pres">
      <dgm:prSet presAssocID="{8956E5A5-E5C3-4CB4-A911-1A11B3A44A5C}" presName="preLine3" presStyleLbl="parChTrans1D1" presStyleIdx="63" presStyleCnt="66"/>
      <dgm:spPr/>
      <dgm:t>
        <a:bodyPr/>
        <a:lstStyle/>
        <a:p>
          <a:endParaRPr lang="en-US"/>
        </a:p>
      </dgm:t>
    </dgm:pt>
    <dgm:pt modelId="{C8548DA5-27E7-4A78-A521-70CFCE2E57F6}" type="pres">
      <dgm:prSet presAssocID="{8956E5A5-E5C3-4CB4-A911-1A11B3A44A5C}" presName="desTx3" presStyleLbl="revTx" presStyleIdx="0" presStyleCnt="0">
        <dgm:presLayoutVars>
          <dgm:bulletEnabled val="1"/>
        </dgm:presLayoutVars>
      </dgm:prSet>
      <dgm:spPr/>
      <dgm:t>
        <a:bodyPr/>
        <a:lstStyle/>
        <a:p>
          <a:endParaRPr lang="en-US"/>
        </a:p>
      </dgm:t>
    </dgm:pt>
    <dgm:pt modelId="{2D4E3B46-274D-41C9-A405-EE9C4DFCAE88}" type="pres">
      <dgm:prSet presAssocID="{ABFAE67D-EF58-4545-AA8E-84D02649E98E}" presName="Name79" presStyleLbl="parChTrans1D1" presStyleIdx="64" presStyleCnt="66"/>
      <dgm:spPr/>
      <dgm:t>
        <a:bodyPr/>
        <a:lstStyle/>
        <a:p>
          <a:endParaRPr lang="en-US"/>
        </a:p>
      </dgm:t>
    </dgm:pt>
    <dgm:pt modelId="{7CBA495D-F29D-4544-877D-16945D9DB6ED}" type="pres">
      <dgm:prSet presAssocID="{421ECDD4-E3E9-49AE-BFC8-09299047206A}" presName="txAndLines3" presStyleCnt="0"/>
      <dgm:spPr/>
      <dgm:t>
        <a:bodyPr/>
        <a:lstStyle/>
        <a:p>
          <a:endParaRPr lang="en-US"/>
        </a:p>
      </dgm:t>
    </dgm:pt>
    <dgm:pt modelId="{34BD78C3-2BC6-4A91-A528-31DBF5FA9D6E}" type="pres">
      <dgm:prSet presAssocID="{421ECDD4-E3E9-49AE-BFC8-09299047206A}" presName="anchor3" presStyleCnt="0"/>
      <dgm:spPr/>
      <dgm:t>
        <a:bodyPr/>
        <a:lstStyle/>
        <a:p>
          <a:endParaRPr lang="en-US"/>
        </a:p>
      </dgm:t>
    </dgm:pt>
    <dgm:pt modelId="{36432909-06A7-4243-B3D2-19BD30F8FD90}" type="pres">
      <dgm:prSet presAssocID="{421ECDD4-E3E9-49AE-BFC8-09299047206A}" presName="backup3" presStyleCnt="0"/>
      <dgm:spPr/>
      <dgm:t>
        <a:bodyPr/>
        <a:lstStyle/>
        <a:p>
          <a:endParaRPr lang="en-US"/>
        </a:p>
      </dgm:t>
    </dgm:pt>
    <dgm:pt modelId="{33389D76-AAF6-49EE-9D34-24DA68352EA1}" type="pres">
      <dgm:prSet presAssocID="{421ECDD4-E3E9-49AE-BFC8-09299047206A}" presName="preLine3" presStyleLbl="parChTrans1D1" presStyleIdx="65" presStyleCnt="66"/>
      <dgm:spPr/>
      <dgm:t>
        <a:bodyPr/>
        <a:lstStyle/>
        <a:p>
          <a:endParaRPr lang="en-US"/>
        </a:p>
      </dgm:t>
    </dgm:pt>
    <dgm:pt modelId="{B21442F9-A06F-4630-B09F-3A54EED0F62D}" type="pres">
      <dgm:prSet presAssocID="{421ECDD4-E3E9-49AE-BFC8-09299047206A}" presName="desTx3" presStyleLbl="revTx" presStyleIdx="0" presStyleCnt="0">
        <dgm:presLayoutVars>
          <dgm:bulletEnabled val="1"/>
        </dgm:presLayoutVars>
      </dgm:prSet>
      <dgm:spPr/>
      <dgm:t>
        <a:bodyPr/>
        <a:lstStyle/>
        <a:p>
          <a:endParaRPr lang="en-US"/>
        </a:p>
      </dgm:t>
    </dgm:pt>
  </dgm:ptLst>
  <dgm:cxnLst>
    <dgm:cxn modelId="{5443AABE-6C70-44B6-966F-88E35FA1A378}" srcId="{7F00B9EF-5ACD-4090-ACDE-24BEFAAA993D}" destId="{FBE28A1F-8CA5-4DAC-AA23-578D008EB225}" srcOrd="5" destOrd="0" parTransId="{422B6998-7439-4239-9CD7-FF4CF6679675}" sibTransId="{825A2C03-8028-49FF-8D1F-63B3B0B1F362}"/>
    <dgm:cxn modelId="{9B669454-69C0-3746-AEC6-3DB3EC7D2953}" type="presOf" srcId="{FBE28A1F-8CA5-4DAC-AA23-578D008EB225}" destId="{B75F15B2-6D40-42F1-9D31-7D4675A2C6C7}" srcOrd="0" destOrd="0" presId="urn:microsoft.com/office/officeart/2009/3/layout/SubStepProcess"/>
    <dgm:cxn modelId="{CD625BA3-C2B8-DA4D-B834-9E8FD4356178}" type="presOf" srcId="{96FAA3F1-2893-4553-9305-4F6ABCBD47DE}" destId="{AB708D3C-BDDE-4D14-ACCE-63A152F025A8}" srcOrd="0" destOrd="0" presId="urn:microsoft.com/office/officeart/2009/3/layout/SubStepProcess"/>
    <dgm:cxn modelId="{082012C7-C264-4F8E-B1AC-9FA801CC9C75}" srcId="{568A41C9-1481-470D-8E00-D855552C344C}" destId="{1EE56065-5048-49A0-B4F4-051B376698F4}" srcOrd="0" destOrd="0" parTransId="{9888C556-AFF6-4BB1-A722-385CA1E3D080}" sibTransId="{4AD4EB72-E545-4AD2-821B-8EC72758E718}"/>
    <dgm:cxn modelId="{F726D8C3-9F39-4242-B7D8-DF36005EA27F}" type="presOf" srcId="{421ECDD4-E3E9-49AE-BFC8-09299047206A}" destId="{B21442F9-A06F-4630-B09F-3A54EED0F62D}" srcOrd="0" destOrd="0" presId="urn:microsoft.com/office/officeart/2009/3/layout/SubStepProcess"/>
    <dgm:cxn modelId="{9DB26BEA-C91F-46F0-8AD1-E1F27F5961AD}" srcId="{AAD2B4D7-5585-4772-A00C-61C95D86AEE5}" destId="{E048EEBE-73B8-4D77-A778-12E00549D5A3}" srcOrd="4" destOrd="0" parTransId="{9AFC8D80-9925-4685-A2D8-6CF81932C969}" sibTransId="{62A15277-56B7-4973-91BA-B0A7A88F5D2E}"/>
    <dgm:cxn modelId="{070D40EB-EF97-D74F-B298-FCB02CAB97C9}" type="presOf" srcId="{873A1483-3063-48D5-B9BF-1D0F1BF970C9}" destId="{2C9CCBF4-DA0E-4FAC-BCCE-7F0FF9DD7C8E}" srcOrd="0" destOrd="0" presId="urn:microsoft.com/office/officeart/2009/3/layout/SubStepProcess"/>
    <dgm:cxn modelId="{6634F019-B223-2747-BEB7-1F8A0F8F7F85}" type="presOf" srcId="{AAD2B4D7-5585-4772-A00C-61C95D86AEE5}" destId="{C9EFAC89-0FDC-4F01-98E5-527EF77F782B}" srcOrd="0" destOrd="0" presId="urn:microsoft.com/office/officeart/2009/3/layout/SubStepProcess"/>
    <dgm:cxn modelId="{90A0183D-BD58-4F59-8F4E-3FBC8F888747}" srcId="{7F00B9EF-5ACD-4090-ACDE-24BEFAAA993D}" destId="{D1B83201-79F1-45C8-B298-EC6DAFB0CBF4}" srcOrd="6" destOrd="0" parTransId="{4203D2E4-EB18-48E2-BD12-92B31D284DFA}" sibTransId="{2F5B4EB1-DC7E-4075-BB96-62EABEF8C971}"/>
    <dgm:cxn modelId="{8568650B-5AC2-4170-A525-06909AFBC0BF}" srcId="{7F00B9EF-5ACD-4090-ACDE-24BEFAAA993D}" destId="{59A9408A-CB6F-489B-A3CC-FB819410D72B}" srcOrd="0" destOrd="0" parTransId="{519696E4-1A36-4D1E-8D33-EF0FBB8DE74F}" sibTransId="{974C2B17-625D-4946-9786-2833A23807C9}"/>
    <dgm:cxn modelId="{EA363097-A245-4AB8-B22C-EC87E2A5CA75}" srcId="{568A41C9-1481-470D-8E00-D855552C344C}" destId="{421ECDD4-E3E9-49AE-BFC8-09299047206A}" srcOrd="2" destOrd="0" parTransId="{ABFAE67D-EF58-4545-AA8E-84D02649E98E}" sibTransId="{86FC1972-8B6A-4C3C-A261-C94F7FFDFFC7}"/>
    <dgm:cxn modelId="{434C0F8B-DF73-40A3-BC2A-45A0FBF8E471}" srcId="{568A41C9-1481-470D-8E00-D855552C344C}" destId="{8956E5A5-E5C3-4CB4-A911-1A11B3A44A5C}" srcOrd="1" destOrd="0" parTransId="{2CDE6B05-239F-41DC-808A-5B20EAE9796C}" sibTransId="{0D5A12D2-2EA4-4B92-A8BB-A2B5A1E54B9E}"/>
    <dgm:cxn modelId="{AB9A918D-C46C-C44C-93C9-EAC0830AF6C0}" type="presOf" srcId="{59A9408A-CB6F-489B-A3CC-FB819410D72B}" destId="{0974E0EE-197E-46E7-AAEF-C4EE10C5D9B7}" srcOrd="0" destOrd="0" presId="urn:microsoft.com/office/officeart/2009/3/layout/SubStepProcess"/>
    <dgm:cxn modelId="{7A2B7C44-AFA7-6246-B620-EA314022D920}" type="presOf" srcId="{001E4897-84EE-4BDB-BCE8-4C6FAFC97951}" destId="{6AB24E81-9AEA-4431-B4B6-5604CC5A3EA1}" srcOrd="0" destOrd="0" presId="urn:microsoft.com/office/officeart/2009/3/layout/SubStepProcess"/>
    <dgm:cxn modelId="{2E768632-B404-434A-9EF5-F2A47CD28B86}" type="presOf" srcId="{D1B83201-79F1-45C8-B298-EC6DAFB0CBF4}" destId="{5C7BCF23-559B-489D-8B2B-49ECEA2D64BC}" srcOrd="0" destOrd="0" presId="urn:microsoft.com/office/officeart/2009/3/layout/SubStepProcess"/>
    <dgm:cxn modelId="{45502597-1678-8E45-A1C2-323165D4A823}" type="presOf" srcId="{7F00B9EF-5ACD-4090-ACDE-24BEFAAA993D}" destId="{752440A0-3DF6-4D6F-A607-CF9A844D3CB6}" srcOrd="0" destOrd="0" presId="urn:microsoft.com/office/officeart/2009/3/layout/SubStepProcess"/>
    <dgm:cxn modelId="{37C573D3-0DAC-407E-84C9-BDE2462B9A4B}" srcId="{1F48C82C-FCD8-4FDA-9DEB-B5B8ACEB909C}" destId="{7F00B9EF-5ACD-4090-ACDE-24BEFAAA993D}" srcOrd="0" destOrd="0" parTransId="{5BBF2046-AB98-44F4-B21F-077C6A49FA01}" sibTransId="{C5FB8E21-6C5D-4E4F-9ACF-F99AAD711B33}"/>
    <dgm:cxn modelId="{291B144C-CE0B-A24D-B521-61F5FCF0C670}" type="presOf" srcId="{C26055C6-4E4C-460E-870F-8E966E43E2D1}" destId="{8295D9B7-17EF-49AF-9E34-E14C56D25566}" srcOrd="0" destOrd="0" presId="urn:microsoft.com/office/officeart/2009/3/layout/SubStepProcess"/>
    <dgm:cxn modelId="{C5FA1101-52C3-4408-BCF9-E4A4C4840EC5}" srcId="{AAD2B4D7-5585-4772-A00C-61C95D86AEE5}" destId="{1F1616C4-4138-4700-9376-6199A84E51EF}" srcOrd="3" destOrd="0" parTransId="{5921E57E-9CA3-4DB0-9ADD-8CC9832DFB48}" sibTransId="{0EB72E18-D4FC-479C-B753-AA4871809A48}"/>
    <dgm:cxn modelId="{62632657-F490-4DEC-BA42-444CE2B7ABD9}" srcId="{7F00B9EF-5ACD-4090-ACDE-24BEFAAA993D}" destId="{C26055C6-4E4C-460E-870F-8E966E43E2D1}" srcOrd="4" destOrd="0" parTransId="{4F063564-B27A-4F72-8903-FB018FBB7137}" sibTransId="{168605B8-505C-4132-8AC6-CEE91A4EED24}"/>
    <dgm:cxn modelId="{CA459E40-B7B0-4196-83A2-15D22758EEDD}" srcId="{AAD2B4D7-5585-4772-A00C-61C95D86AEE5}" destId="{001E4897-84EE-4BDB-BCE8-4C6FAFC97951}" srcOrd="6" destOrd="0" parTransId="{B113846E-C6E6-4559-9584-920D6B7BFD94}" sibTransId="{6BA65B3D-A0CD-4378-91F8-329F66A333D9}"/>
    <dgm:cxn modelId="{C5821FD9-5571-8447-82FB-2C79A3048C75}" type="presOf" srcId="{FC9D8992-8B0B-4A6B-92E4-7EFEAE180A58}" destId="{34E5B896-2B84-4236-B8FB-B24B86DAD3B1}" srcOrd="0" destOrd="0" presId="urn:microsoft.com/office/officeart/2009/3/layout/SubStepProcess"/>
    <dgm:cxn modelId="{677D7DB9-15E5-4D46-92F9-B77FE18463BC}" type="presOf" srcId="{1EE56065-5048-49A0-B4F4-051B376698F4}" destId="{EB66AC91-F0D0-473D-8CE0-8CB2300A31DD}" srcOrd="0" destOrd="0" presId="urn:microsoft.com/office/officeart/2009/3/layout/SubStepProcess"/>
    <dgm:cxn modelId="{FC5105A7-2126-4EDD-ACD3-DBD41F668385}" srcId="{7F00B9EF-5ACD-4090-ACDE-24BEFAAA993D}" destId="{9EB54E15-0308-484B-9853-03CCC8B4B309}" srcOrd="1" destOrd="0" parTransId="{3DC0142C-14EA-4C46-87F8-C68377EF171A}" sibTransId="{9420C807-80C6-4629-8B71-C6C9A13298D9}"/>
    <dgm:cxn modelId="{50EA9F07-E6EA-4684-8020-031143372749}" srcId="{7F00B9EF-5ACD-4090-ACDE-24BEFAAA993D}" destId="{873A1483-3063-48D5-B9BF-1D0F1BF970C9}" srcOrd="7" destOrd="0" parTransId="{62DDE8DC-43A1-4538-B79D-78FBCAF19244}" sibTransId="{466C35D3-D803-4545-8A64-E5F12F7D767A}"/>
    <dgm:cxn modelId="{45B54D99-CEDA-446B-9B05-853E438D9F47}" srcId="{AAD2B4D7-5585-4772-A00C-61C95D86AEE5}" destId="{3E8A93BE-00BC-4A22-92FE-8A0E9E9F8434}" srcOrd="0" destOrd="0" parTransId="{9B7A6B97-983B-42E6-A7AD-3C2E525B0CF2}" sibTransId="{7B5F1BFC-C8C2-4445-B68D-9DE9EC051206}"/>
    <dgm:cxn modelId="{4BFEBE80-5291-4541-A116-69032A95F58F}" type="presOf" srcId="{E048EEBE-73B8-4D77-A778-12E00549D5A3}" destId="{C29504D3-251D-44BE-97B7-1D550C3639A3}" srcOrd="0" destOrd="0" presId="urn:microsoft.com/office/officeart/2009/3/layout/SubStepProcess"/>
    <dgm:cxn modelId="{F1177525-C826-2C44-B6BB-3EAD67404ED4}" type="presOf" srcId="{1F48C82C-FCD8-4FDA-9DEB-B5B8ACEB909C}" destId="{0E5A83F6-B0B6-4E44-AAEB-EFB051CB3963}" srcOrd="0" destOrd="0" presId="urn:microsoft.com/office/officeart/2009/3/layout/SubStepProcess"/>
    <dgm:cxn modelId="{7E1A1ECF-36A3-9547-9ED0-82E91763F7A9}" type="presOf" srcId="{2A088C69-83CA-41B3-B6B8-CA5813CD55A9}" destId="{010E112E-8049-4877-9024-FB13FDA43299}" srcOrd="0" destOrd="0" presId="urn:microsoft.com/office/officeart/2009/3/layout/SubStepProcess"/>
    <dgm:cxn modelId="{AD328EE1-1651-B745-A6FA-DD2544CF9A22}" type="presOf" srcId="{3CA413D7-CD04-414F-95A2-FBB1C671B733}" destId="{7482445F-7F6C-4933-B758-71F4EC3AAC5F}" srcOrd="0" destOrd="0" presId="urn:microsoft.com/office/officeart/2009/3/layout/SubStepProcess"/>
    <dgm:cxn modelId="{6EC8A9F9-AD1D-5743-9173-57D7C5661DAD}" type="presOf" srcId="{8956E5A5-E5C3-4CB4-A911-1A11B3A44A5C}" destId="{C8548DA5-27E7-4A78-A521-70CFCE2E57F6}" srcOrd="0" destOrd="0" presId="urn:microsoft.com/office/officeart/2009/3/layout/SubStepProcess"/>
    <dgm:cxn modelId="{277560F0-32AE-4E3D-B95A-82AA8C47CFC7}" srcId="{AAD2B4D7-5585-4772-A00C-61C95D86AEE5}" destId="{96FAA3F1-2893-4553-9305-4F6ABCBD47DE}" srcOrd="2" destOrd="0" parTransId="{73AD2A36-374D-45A2-B77B-F249CC13EAD3}" sibTransId="{AF0A50F2-5739-4BC9-BFBF-D82B242E7C18}"/>
    <dgm:cxn modelId="{747D3E4F-BE35-48B5-B2C2-E4247B1BD029}" srcId="{7F00B9EF-5ACD-4090-ACDE-24BEFAAA993D}" destId="{FC9D8992-8B0B-4A6B-92E4-7EFEAE180A58}" srcOrd="3" destOrd="0" parTransId="{F6D846C7-ED88-4A86-9AFE-04DBD9C410BA}" sibTransId="{F56D4E6D-3B11-4B8D-8A6C-A763B4863415}"/>
    <dgm:cxn modelId="{85264FF9-5BAA-4F20-9041-24087FFDD603}" srcId="{1F48C82C-FCD8-4FDA-9DEB-B5B8ACEB909C}" destId="{568A41C9-1481-470D-8E00-D855552C344C}" srcOrd="2" destOrd="0" parTransId="{BF6220E6-5774-43B3-BAEC-6919E802E866}" sibTransId="{DDE99798-AB00-419C-95EE-FA5D0FF70D1C}"/>
    <dgm:cxn modelId="{709528E6-DDF4-1F41-A8EE-6E89C99C330A}" type="presOf" srcId="{568A41C9-1481-470D-8E00-D855552C344C}" destId="{25865E55-DD3C-4D5B-A42B-5405C63B0E3E}" srcOrd="0" destOrd="0" presId="urn:microsoft.com/office/officeart/2009/3/layout/SubStepProcess"/>
    <dgm:cxn modelId="{F6C74B42-6DBE-4F52-8148-C903CA9E7E4F}" srcId="{1F48C82C-FCD8-4FDA-9DEB-B5B8ACEB909C}" destId="{AAD2B4D7-5585-4772-A00C-61C95D86AEE5}" srcOrd="1" destOrd="0" parTransId="{6C2B9879-4A81-41D6-BC7A-93946CCABD4A}" sibTransId="{5C18D502-E6CF-4537-8DF9-BB6AA256F3DE}"/>
    <dgm:cxn modelId="{9A2B4CE1-74F3-3240-A984-9065D8140C22}" type="presOf" srcId="{999CD58C-CBFF-4D5C-B2F3-6AC579CF1406}" destId="{D5B1D052-BB80-45F3-9FDD-67126FC0DACE}" srcOrd="0" destOrd="0" presId="urn:microsoft.com/office/officeart/2009/3/layout/SubStepProcess"/>
    <dgm:cxn modelId="{D9CB9D13-18BD-44C3-A385-A11299A3ABF5}" srcId="{AAD2B4D7-5585-4772-A00C-61C95D86AEE5}" destId="{999CD58C-CBFF-4D5C-B2F3-6AC579CF1406}" srcOrd="5" destOrd="0" parTransId="{B9390355-C0AB-4671-8A88-492BCB4ED5F1}" sibTransId="{55D0FE65-A04E-405D-BA7E-2C97FB0F84D5}"/>
    <dgm:cxn modelId="{FA3F140B-B17B-46FF-AFAD-89C792577595}" srcId="{AAD2B4D7-5585-4772-A00C-61C95D86AEE5}" destId="{2A088C69-83CA-41B3-B6B8-CA5813CD55A9}" srcOrd="1" destOrd="0" parTransId="{AE9402BC-219E-46B8-8845-C78E6A7D64EE}" sibTransId="{425F982D-6A24-41B0-BA1C-C29313979CA5}"/>
    <dgm:cxn modelId="{89EB6EF5-4635-9549-AAFB-16074EA051AF}" type="presOf" srcId="{3E8A93BE-00BC-4A22-92FE-8A0E9E9F8434}" destId="{9A5CF80B-3A6A-4F03-87B4-798BEFF3F100}" srcOrd="0" destOrd="0" presId="urn:microsoft.com/office/officeart/2009/3/layout/SubStepProcess"/>
    <dgm:cxn modelId="{C7E0103F-AFD6-7743-AFAE-5776999E2826}" type="presOf" srcId="{1F1616C4-4138-4700-9376-6199A84E51EF}" destId="{2F25D2A5-566E-41B6-84A1-E0D9F2332F61}" srcOrd="0" destOrd="0" presId="urn:microsoft.com/office/officeart/2009/3/layout/SubStepProcess"/>
    <dgm:cxn modelId="{0399F0A8-C9E0-0940-B4CE-4F4D316FC9A2}" type="presOf" srcId="{9EB54E15-0308-484B-9853-03CCC8B4B309}" destId="{FAE639A6-974B-416A-A0F6-C434B49BD7C5}" srcOrd="0" destOrd="0" presId="urn:microsoft.com/office/officeart/2009/3/layout/SubStepProcess"/>
    <dgm:cxn modelId="{A2DD9F6C-0F72-4D49-B0C8-76EBE1B45C2F}" srcId="{7F00B9EF-5ACD-4090-ACDE-24BEFAAA993D}" destId="{3CA413D7-CD04-414F-95A2-FBB1C671B733}" srcOrd="2" destOrd="0" parTransId="{48A5A5D0-6E11-4EF2-B399-A2740902E72E}" sibTransId="{B84B7E2A-87E5-4715-BB84-5165E5276CB1}"/>
    <dgm:cxn modelId="{A5D1B24E-F9C0-D849-BB9B-F9CDE3B9E171}" type="presParOf" srcId="{0E5A83F6-B0B6-4E44-AAEB-EFB051CB3963}" destId="{752440A0-3DF6-4D6F-A607-CF9A844D3CB6}" srcOrd="0" destOrd="0" presId="urn:microsoft.com/office/officeart/2009/3/layout/SubStepProcess"/>
    <dgm:cxn modelId="{48C26878-5ADB-194F-99FA-E9CC084A4333}" type="presParOf" srcId="{0E5A83F6-B0B6-4E44-AAEB-EFB051CB3963}" destId="{E6AACB8E-E0F1-4F9A-B107-092172B5A6B1}" srcOrd="1" destOrd="0" presId="urn:microsoft.com/office/officeart/2009/3/layout/SubStepProcess"/>
    <dgm:cxn modelId="{1D5596F8-9718-0147-99BE-60B8F3907DED}" type="presParOf" srcId="{0E5A83F6-B0B6-4E44-AAEB-EFB051CB3963}" destId="{F9B9366B-6F0D-4656-8BEF-97DA03FA1CAA}" srcOrd="2" destOrd="0" presId="urn:microsoft.com/office/officeart/2009/3/layout/SubStepProcess"/>
    <dgm:cxn modelId="{F58CC17D-B1ED-1448-B504-EB68696377F9}" type="presParOf" srcId="{F9B9366B-6F0D-4656-8BEF-97DA03FA1CAA}" destId="{942F2F83-B542-450B-87AA-D917E960036B}" srcOrd="0" destOrd="0" presId="urn:microsoft.com/office/officeart/2009/3/layout/SubStepProcess"/>
    <dgm:cxn modelId="{861BB2DF-79B5-0D41-81DB-60FC6CCDD0FF}" type="presParOf" srcId="{F9B9366B-6F0D-4656-8BEF-97DA03FA1CAA}" destId="{34EF5BBE-CDAB-4BCA-9D9E-F44B0C8297F9}" srcOrd="1" destOrd="0" presId="urn:microsoft.com/office/officeart/2009/3/layout/SubStepProcess"/>
    <dgm:cxn modelId="{F881888A-9865-4F4F-9120-DDF7B598C83D}" type="presParOf" srcId="{F9B9366B-6F0D-4656-8BEF-97DA03FA1CAA}" destId="{01172039-9473-4038-BB1D-FD3AD919B01A}" srcOrd="2" destOrd="0" presId="urn:microsoft.com/office/officeart/2009/3/layout/SubStepProcess"/>
    <dgm:cxn modelId="{C8C69A88-B9D1-7944-B3F5-E0115811B463}" type="presParOf" srcId="{01172039-9473-4038-BB1D-FD3AD919B01A}" destId="{F0E49317-54A2-4621-A6CD-6E9BD696BEB0}" srcOrd="0" destOrd="0" presId="urn:microsoft.com/office/officeart/2009/3/layout/SubStepProcess"/>
    <dgm:cxn modelId="{9D32E6C6-B9DB-AE46-ACE7-3EC2207CDC0D}" type="presParOf" srcId="{01172039-9473-4038-BB1D-FD3AD919B01A}" destId="{240A0CDA-57A6-4DBE-AB71-8E92D9B9F4C8}" srcOrd="1" destOrd="0" presId="urn:microsoft.com/office/officeart/2009/3/layout/SubStepProcess"/>
    <dgm:cxn modelId="{8D5B7FFC-E79C-7448-A89F-A850536FD068}" type="presParOf" srcId="{01172039-9473-4038-BB1D-FD3AD919B01A}" destId="{7252D9E2-2A23-4BF0-9B1D-07EA5F2AB602}" srcOrd="2" destOrd="0" presId="urn:microsoft.com/office/officeart/2009/3/layout/SubStepProcess"/>
    <dgm:cxn modelId="{7837B3D9-6701-D248-9788-072424E276DE}" type="presParOf" srcId="{01172039-9473-4038-BB1D-FD3AD919B01A}" destId="{0974E0EE-197E-46E7-AAEF-C4EE10C5D9B7}" srcOrd="3" destOrd="0" presId="urn:microsoft.com/office/officeart/2009/3/layout/SubStepProcess"/>
    <dgm:cxn modelId="{E44ADA3B-5FC2-834A-9E29-C9429D92980E}" type="presParOf" srcId="{01172039-9473-4038-BB1D-FD3AD919B01A}" destId="{2871E134-BC9C-4218-925B-074C08D7ACEA}" srcOrd="4" destOrd="0" presId="urn:microsoft.com/office/officeart/2009/3/layout/SubStepProcess"/>
    <dgm:cxn modelId="{BE2FCA1D-6D33-134C-8631-77568FC741AB}" type="presParOf" srcId="{F9B9366B-6F0D-4656-8BEF-97DA03FA1CAA}" destId="{C2E23544-0430-4A5E-92C8-84E101C567AB}" srcOrd="3" destOrd="0" presId="urn:microsoft.com/office/officeart/2009/3/layout/SubStepProcess"/>
    <dgm:cxn modelId="{8A47D45E-BFBB-1145-B60B-3BADC64F9282}" type="presParOf" srcId="{F9B9366B-6F0D-4656-8BEF-97DA03FA1CAA}" destId="{535FC9F5-974B-4885-9026-EEA1269D15A8}" srcOrd="4" destOrd="0" presId="urn:microsoft.com/office/officeart/2009/3/layout/SubStepProcess"/>
    <dgm:cxn modelId="{4060BD41-689D-F242-A735-0A4CD9B1646E}" type="presParOf" srcId="{F9B9366B-6F0D-4656-8BEF-97DA03FA1CAA}" destId="{4D9218A5-CFD9-414C-9E7B-18611E20A672}" srcOrd="5" destOrd="0" presId="urn:microsoft.com/office/officeart/2009/3/layout/SubStepProcess"/>
    <dgm:cxn modelId="{B8BCD5AE-0FD6-C54C-BE19-B49D7CA65C2F}" type="presParOf" srcId="{4D9218A5-CFD9-414C-9E7B-18611E20A672}" destId="{FAE913B0-4CCA-456D-96EC-5A9955D1D067}" srcOrd="0" destOrd="0" presId="urn:microsoft.com/office/officeart/2009/3/layout/SubStepProcess"/>
    <dgm:cxn modelId="{D44D3EE7-0A1B-9B47-81A4-38DCF87792AF}" type="presParOf" srcId="{4D9218A5-CFD9-414C-9E7B-18611E20A672}" destId="{9914D30C-4CDB-4FF0-9984-35AF94AEAC28}" srcOrd="1" destOrd="0" presId="urn:microsoft.com/office/officeart/2009/3/layout/SubStepProcess"/>
    <dgm:cxn modelId="{3C09463F-4151-EB41-8FDB-19328AF3E8B3}" type="presParOf" srcId="{4D9218A5-CFD9-414C-9E7B-18611E20A672}" destId="{2E5C7773-E28D-426D-BB69-5163C3AFDBBE}" srcOrd="2" destOrd="0" presId="urn:microsoft.com/office/officeart/2009/3/layout/SubStepProcess"/>
    <dgm:cxn modelId="{5496147B-1CD2-0942-A795-3D6B34E6EB04}" type="presParOf" srcId="{4D9218A5-CFD9-414C-9E7B-18611E20A672}" destId="{FAE639A6-974B-416A-A0F6-C434B49BD7C5}" srcOrd="3" destOrd="0" presId="urn:microsoft.com/office/officeart/2009/3/layout/SubStepProcess"/>
    <dgm:cxn modelId="{E00C33A1-4A4C-7C40-88AC-2405477FB0B3}" type="presParOf" srcId="{4D9218A5-CFD9-414C-9E7B-18611E20A672}" destId="{EDDDD4A5-D902-4474-B9A2-E022FD77356B}" srcOrd="4" destOrd="0" presId="urn:microsoft.com/office/officeart/2009/3/layout/SubStepProcess"/>
    <dgm:cxn modelId="{F700B652-AE34-834B-BDEC-3C23969A6FA7}" type="presParOf" srcId="{F9B9366B-6F0D-4656-8BEF-97DA03FA1CAA}" destId="{5D310087-83B3-4F0A-A8A5-EFA6C0E753E4}" srcOrd="6" destOrd="0" presId="urn:microsoft.com/office/officeart/2009/3/layout/SubStepProcess"/>
    <dgm:cxn modelId="{F7B10342-C0F2-2245-ACD3-392351C15E48}" type="presParOf" srcId="{F9B9366B-6F0D-4656-8BEF-97DA03FA1CAA}" destId="{7C7AE3FF-4890-4434-B653-C82558B76E55}" srcOrd="7" destOrd="0" presId="urn:microsoft.com/office/officeart/2009/3/layout/SubStepProcess"/>
    <dgm:cxn modelId="{1C0BF1A3-13AA-404C-81A7-E3AE7699E8A7}" type="presParOf" srcId="{F9B9366B-6F0D-4656-8BEF-97DA03FA1CAA}" destId="{AED47642-6D68-4BDB-BDF3-7B6EE056316D}" srcOrd="8" destOrd="0" presId="urn:microsoft.com/office/officeart/2009/3/layout/SubStepProcess"/>
    <dgm:cxn modelId="{BB29685B-DF83-6643-82D1-B83DF2B8101C}" type="presParOf" srcId="{AED47642-6D68-4BDB-BDF3-7B6EE056316D}" destId="{5649E307-5F44-4652-87A7-3B85CD9EF594}" srcOrd="0" destOrd="0" presId="urn:microsoft.com/office/officeart/2009/3/layout/SubStepProcess"/>
    <dgm:cxn modelId="{244F112D-E742-CF46-A057-D140A2F31035}" type="presParOf" srcId="{AED47642-6D68-4BDB-BDF3-7B6EE056316D}" destId="{DDA3B12B-964F-43BF-9CE4-D6CE1BD7013B}" srcOrd="1" destOrd="0" presId="urn:microsoft.com/office/officeart/2009/3/layout/SubStepProcess"/>
    <dgm:cxn modelId="{84CC6FBE-950C-D245-AD7E-F49971582441}" type="presParOf" srcId="{AED47642-6D68-4BDB-BDF3-7B6EE056316D}" destId="{085DCA8A-DE60-4FBC-8E66-F7A9D7ADD4E6}" srcOrd="2" destOrd="0" presId="urn:microsoft.com/office/officeart/2009/3/layout/SubStepProcess"/>
    <dgm:cxn modelId="{3C6760AC-51D4-264B-B6EA-E0926BE6B764}" type="presParOf" srcId="{AED47642-6D68-4BDB-BDF3-7B6EE056316D}" destId="{7482445F-7F6C-4933-B758-71F4EC3AAC5F}" srcOrd="3" destOrd="0" presId="urn:microsoft.com/office/officeart/2009/3/layout/SubStepProcess"/>
    <dgm:cxn modelId="{E31DD3FB-58A0-A849-A910-97C96B5D25B9}" type="presParOf" srcId="{AED47642-6D68-4BDB-BDF3-7B6EE056316D}" destId="{00464818-5695-499D-9C30-E83C17D66060}" srcOrd="4" destOrd="0" presId="urn:microsoft.com/office/officeart/2009/3/layout/SubStepProcess"/>
    <dgm:cxn modelId="{959959B3-32A7-CA4B-A631-1A50AA53F301}" type="presParOf" srcId="{F9B9366B-6F0D-4656-8BEF-97DA03FA1CAA}" destId="{263C3133-C796-4F03-9601-89A19E55D668}" srcOrd="9" destOrd="0" presId="urn:microsoft.com/office/officeart/2009/3/layout/SubStepProcess"/>
    <dgm:cxn modelId="{48517CF3-D99D-A240-8E9B-D07677DFDBF0}" type="presParOf" srcId="{F9B9366B-6F0D-4656-8BEF-97DA03FA1CAA}" destId="{AF45C643-29D5-4CEA-A90B-7C3C47C4A47A}" srcOrd="10" destOrd="0" presId="urn:microsoft.com/office/officeart/2009/3/layout/SubStepProcess"/>
    <dgm:cxn modelId="{A13CD833-A34E-5C47-88DA-2AC98C8CD319}" type="presParOf" srcId="{F9B9366B-6F0D-4656-8BEF-97DA03FA1CAA}" destId="{140A80AD-1B35-457F-9642-0C6FDC9F23FE}" srcOrd="11" destOrd="0" presId="urn:microsoft.com/office/officeart/2009/3/layout/SubStepProcess"/>
    <dgm:cxn modelId="{A96BA8B2-4724-F948-8224-BE5DEBBB6EE5}" type="presParOf" srcId="{140A80AD-1B35-457F-9642-0C6FDC9F23FE}" destId="{5459CACB-007E-46BD-A86C-46697C25D79C}" srcOrd="0" destOrd="0" presId="urn:microsoft.com/office/officeart/2009/3/layout/SubStepProcess"/>
    <dgm:cxn modelId="{17328B5C-4FBE-D94B-9813-A47A456F8C58}" type="presParOf" srcId="{140A80AD-1B35-457F-9642-0C6FDC9F23FE}" destId="{5C54C898-0485-42BD-AABE-98A277DC503C}" srcOrd="1" destOrd="0" presId="urn:microsoft.com/office/officeart/2009/3/layout/SubStepProcess"/>
    <dgm:cxn modelId="{57E2811B-AAC5-134F-94BF-06674B4F5F5F}" type="presParOf" srcId="{140A80AD-1B35-457F-9642-0C6FDC9F23FE}" destId="{084BD04E-E6FF-48DC-8E11-D91B6D91CD16}" srcOrd="2" destOrd="0" presId="urn:microsoft.com/office/officeart/2009/3/layout/SubStepProcess"/>
    <dgm:cxn modelId="{8CD3A274-F82D-4D4C-9E31-A54604734361}" type="presParOf" srcId="{140A80AD-1B35-457F-9642-0C6FDC9F23FE}" destId="{34E5B896-2B84-4236-B8FB-B24B86DAD3B1}" srcOrd="3" destOrd="0" presId="urn:microsoft.com/office/officeart/2009/3/layout/SubStepProcess"/>
    <dgm:cxn modelId="{1113EA61-97F3-B549-913C-28B48FB7AB15}" type="presParOf" srcId="{140A80AD-1B35-457F-9642-0C6FDC9F23FE}" destId="{3F774837-5289-485E-8A4B-1F01C2D379B4}" srcOrd="4" destOrd="0" presId="urn:microsoft.com/office/officeart/2009/3/layout/SubStepProcess"/>
    <dgm:cxn modelId="{E8D81B55-3F35-AC43-BC97-225379583D78}" type="presParOf" srcId="{F9B9366B-6F0D-4656-8BEF-97DA03FA1CAA}" destId="{6C222AC5-33D5-4EBB-9F3B-F5E4BE8D027E}" srcOrd="12" destOrd="0" presId="urn:microsoft.com/office/officeart/2009/3/layout/SubStepProcess"/>
    <dgm:cxn modelId="{EAD762C1-3C52-B940-82CE-9CDB6386C226}" type="presParOf" srcId="{F9B9366B-6F0D-4656-8BEF-97DA03FA1CAA}" destId="{001A2D7C-12E8-419A-BCBE-94084E74FFE3}" srcOrd="13" destOrd="0" presId="urn:microsoft.com/office/officeart/2009/3/layout/SubStepProcess"/>
    <dgm:cxn modelId="{CF41ADFE-BCD7-0343-8044-4232FB9FD25A}" type="presParOf" srcId="{F9B9366B-6F0D-4656-8BEF-97DA03FA1CAA}" destId="{BD76D503-8F25-461A-9DA7-9EA92782E053}" srcOrd="14" destOrd="0" presId="urn:microsoft.com/office/officeart/2009/3/layout/SubStepProcess"/>
    <dgm:cxn modelId="{17ACE28B-65FE-1B48-86BA-A795D9E60C3C}" type="presParOf" srcId="{BD76D503-8F25-461A-9DA7-9EA92782E053}" destId="{CF2A42A7-AC1C-4D4B-89BE-3B44C2DF75BF}" srcOrd="0" destOrd="0" presId="urn:microsoft.com/office/officeart/2009/3/layout/SubStepProcess"/>
    <dgm:cxn modelId="{784805A2-276E-C443-BFB1-3C90B9BE1BD3}" type="presParOf" srcId="{BD76D503-8F25-461A-9DA7-9EA92782E053}" destId="{28BE2A60-754D-4FD0-886E-AC7C3202F813}" srcOrd="1" destOrd="0" presId="urn:microsoft.com/office/officeart/2009/3/layout/SubStepProcess"/>
    <dgm:cxn modelId="{566FABB5-54B6-2548-9801-7F7CA64A9C4B}" type="presParOf" srcId="{BD76D503-8F25-461A-9DA7-9EA92782E053}" destId="{BB1E9E71-D59E-4D80-A64F-A6432BB61290}" srcOrd="2" destOrd="0" presId="urn:microsoft.com/office/officeart/2009/3/layout/SubStepProcess"/>
    <dgm:cxn modelId="{5C656519-518F-5F49-9524-565B2753E868}" type="presParOf" srcId="{BD76D503-8F25-461A-9DA7-9EA92782E053}" destId="{8295D9B7-17EF-49AF-9E34-E14C56D25566}" srcOrd="3" destOrd="0" presId="urn:microsoft.com/office/officeart/2009/3/layout/SubStepProcess"/>
    <dgm:cxn modelId="{4E959CB2-83E5-354A-9D43-21279616BBA5}" type="presParOf" srcId="{BD76D503-8F25-461A-9DA7-9EA92782E053}" destId="{64FE68EF-246A-4E45-82CA-2ED5CAC816C1}" srcOrd="4" destOrd="0" presId="urn:microsoft.com/office/officeart/2009/3/layout/SubStepProcess"/>
    <dgm:cxn modelId="{C1C68926-0A97-6342-941A-327F7DFE4745}" type="presParOf" srcId="{F9B9366B-6F0D-4656-8BEF-97DA03FA1CAA}" destId="{5B54B39D-CFFE-402B-A25D-A70AA85B6D91}" srcOrd="15" destOrd="0" presId="urn:microsoft.com/office/officeart/2009/3/layout/SubStepProcess"/>
    <dgm:cxn modelId="{97EA19D3-45EF-0645-8803-9247F58DDAE0}" type="presParOf" srcId="{F9B9366B-6F0D-4656-8BEF-97DA03FA1CAA}" destId="{43F5BDEA-DA8D-4185-BE14-552A984ED385}" srcOrd="16" destOrd="0" presId="urn:microsoft.com/office/officeart/2009/3/layout/SubStepProcess"/>
    <dgm:cxn modelId="{E68038B7-4050-F245-BA8B-9AA0409BC536}" type="presParOf" srcId="{F9B9366B-6F0D-4656-8BEF-97DA03FA1CAA}" destId="{01BAB222-D81C-4112-9CFA-0401A32A8325}" srcOrd="17" destOrd="0" presId="urn:microsoft.com/office/officeart/2009/3/layout/SubStepProcess"/>
    <dgm:cxn modelId="{DF003960-6D89-2C45-8A22-28B97DA32A08}" type="presParOf" srcId="{01BAB222-D81C-4112-9CFA-0401A32A8325}" destId="{D2923419-5CD0-4753-9F76-CE3A66E8B472}" srcOrd="0" destOrd="0" presId="urn:microsoft.com/office/officeart/2009/3/layout/SubStepProcess"/>
    <dgm:cxn modelId="{5AE89047-AEDB-FD4A-8A9B-23102C5121CD}" type="presParOf" srcId="{01BAB222-D81C-4112-9CFA-0401A32A8325}" destId="{15E39432-E8B0-4A34-9F51-E010C8727EA7}" srcOrd="1" destOrd="0" presId="urn:microsoft.com/office/officeart/2009/3/layout/SubStepProcess"/>
    <dgm:cxn modelId="{59158F04-A786-A04A-858D-2AB22A0E5D86}" type="presParOf" srcId="{01BAB222-D81C-4112-9CFA-0401A32A8325}" destId="{0B148755-450F-4812-BE23-07C8D1177CA3}" srcOrd="2" destOrd="0" presId="urn:microsoft.com/office/officeart/2009/3/layout/SubStepProcess"/>
    <dgm:cxn modelId="{8643F031-ABBE-E949-B61A-DA5B3AED757F}" type="presParOf" srcId="{01BAB222-D81C-4112-9CFA-0401A32A8325}" destId="{B75F15B2-6D40-42F1-9D31-7D4675A2C6C7}" srcOrd="3" destOrd="0" presId="urn:microsoft.com/office/officeart/2009/3/layout/SubStepProcess"/>
    <dgm:cxn modelId="{0CA3A9A9-AE01-D54E-B7C0-4D16D221864B}" type="presParOf" srcId="{01BAB222-D81C-4112-9CFA-0401A32A8325}" destId="{484F5556-2A8D-445B-BFF0-007E6657DF92}" srcOrd="4" destOrd="0" presId="urn:microsoft.com/office/officeart/2009/3/layout/SubStepProcess"/>
    <dgm:cxn modelId="{8CAE127E-AE43-2340-9E48-FCA928761ABF}" type="presParOf" srcId="{F9B9366B-6F0D-4656-8BEF-97DA03FA1CAA}" destId="{153B4536-D6EF-44BC-809B-B2AD77460ADB}" srcOrd="18" destOrd="0" presId="urn:microsoft.com/office/officeart/2009/3/layout/SubStepProcess"/>
    <dgm:cxn modelId="{364E4A1C-FCB6-534B-8056-BFA03D423DCD}" type="presParOf" srcId="{F9B9366B-6F0D-4656-8BEF-97DA03FA1CAA}" destId="{8BAA3A09-F080-4508-A200-8041AB1D01BF}" srcOrd="19" destOrd="0" presId="urn:microsoft.com/office/officeart/2009/3/layout/SubStepProcess"/>
    <dgm:cxn modelId="{69BDD506-8FE8-214B-A444-3650AC4E823C}" type="presParOf" srcId="{F9B9366B-6F0D-4656-8BEF-97DA03FA1CAA}" destId="{88D93FEE-882C-4CFE-86FA-3B9EF57759AF}" srcOrd="20" destOrd="0" presId="urn:microsoft.com/office/officeart/2009/3/layout/SubStepProcess"/>
    <dgm:cxn modelId="{9B4ABCBA-459A-D346-889E-66847A963F44}" type="presParOf" srcId="{88D93FEE-882C-4CFE-86FA-3B9EF57759AF}" destId="{F05794D0-4F33-4788-B07C-C0C513EA41A6}" srcOrd="0" destOrd="0" presId="urn:microsoft.com/office/officeart/2009/3/layout/SubStepProcess"/>
    <dgm:cxn modelId="{D475D0A0-440E-F048-9D71-29F2E2B53896}" type="presParOf" srcId="{88D93FEE-882C-4CFE-86FA-3B9EF57759AF}" destId="{BB4C5F7F-FBE8-4B55-8824-63926229F8D2}" srcOrd="1" destOrd="0" presId="urn:microsoft.com/office/officeart/2009/3/layout/SubStepProcess"/>
    <dgm:cxn modelId="{F83EBC46-A7F9-8848-8DA3-E143ED4A06A4}" type="presParOf" srcId="{88D93FEE-882C-4CFE-86FA-3B9EF57759AF}" destId="{D2619AAE-3DF8-420B-BFF6-120B0FEC9082}" srcOrd="2" destOrd="0" presId="urn:microsoft.com/office/officeart/2009/3/layout/SubStepProcess"/>
    <dgm:cxn modelId="{F915F80B-05A0-A144-A4D4-8140EB049B59}" type="presParOf" srcId="{88D93FEE-882C-4CFE-86FA-3B9EF57759AF}" destId="{5C7BCF23-559B-489D-8B2B-49ECEA2D64BC}" srcOrd="3" destOrd="0" presId="urn:microsoft.com/office/officeart/2009/3/layout/SubStepProcess"/>
    <dgm:cxn modelId="{9B348EAF-C24D-2D49-B420-0C3DC9F5029C}" type="presParOf" srcId="{88D93FEE-882C-4CFE-86FA-3B9EF57759AF}" destId="{79CF47D6-8301-4C50-8968-36FD122827F4}" srcOrd="4" destOrd="0" presId="urn:microsoft.com/office/officeart/2009/3/layout/SubStepProcess"/>
    <dgm:cxn modelId="{38038D56-3D2B-E347-9BDE-C577E7DCEC26}" type="presParOf" srcId="{F9B9366B-6F0D-4656-8BEF-97DA03FA1CAA}" destId="{FEA468AC-520B-4CC8-AFD8-1EA712E045A5}" srcOrd="21" destOrd="0" presId="urn:microsoft.com/office/officeart/2009/3/layout/SubStepProcess"/>
    <dgm:cxn modelId="{8A0971F9-6C04-5B4E-8E4F-EA1FC4F36BCE}" type="presParOf" srcId="{F9B9366B-6F0D-4656-8BEF-97DA03FA1CAA}" destId="{67F3E7A1-B6EC-4864-84BC-32C613FC25B1}" srcOrd="22" destOrd="0" presId="urn:microsoft.com/office/officeart/2009/3/layout/SubStepProcess"/>
    <dgm:cxn modelId="{5729DC65-5D28-F043-B075-625C0CD7D93D}" type="presParOf" srcId="{F9B9366B-6F0D-4656-8BEF-97DA03FA1CAA}" destId="{D38E4F4F-ED10-4549-B9D9-AF0ADAD532B2}" srcOrd="23" destOrd="0" presId="urn:microsoft.com/office/officeart/2009/3/layout/SubStepProcess"/>
    <dgm:cxn modelId="{156CEDC6-DDEC-494D-A579-C60938356A92}" type="presParOf" srcId="{D38E4F4F-ED10-4549-B9D9-AF0ADAD532B2}" destId="{6196FB9F-F18A-41E5-AC68-565046C19C64}" srcOrd="0" destOrd="0" presId="urn:microsoft.com/office/officeart/2009/3/layout/SubStepProcess"/>
    <dgm:cxn modelId="{9AB1DD71-F623-1548-ADD4-C8273809D417}" type="presParOf" srcId="{D38E4F4F-ED10-4549-B9D9-AF0ADAD532B2}" destId="{7A2DD471-EEFA-4DAB-8A08-5D482F76F543}" srcOrd="1" destOrd="0" presId="urn:microsoft.com/office/officeart/2009/3/layout/SubStepProcess"/>
    <dgm:cxn modelId="{04080713-CC91-9248-864B-069BD836BBC9}" type="presParOf" srcId="{D38E4F4F-ED10-4549-B9D9-AF0ADAD532B2}" destId="{1837371C-3EE9-4548-BACC-1082E2BC87BC}" srcOrd="2" destOrd="0" presId="urn:microsoft.com/office/officeart/2009/3/layout/SubStepProcess"/>
    <dgm:cxn modelId="{85731503-AF7F-8841-9F8B-9387C7C3D19D}" type="presParOf" srcId="{D38E4F4F-ED10-4549-B9D9-AF0ADAD532B2}" destId="{2C9CCBF4-DA0E-4FAC-BCCE-7F0FF9DD7C8E}" srcOrd="3" destOrd="0" presId="urn:microsoft.com/office/officeart/2009/3/layout/SubStepProcess"/>
    <dgm:cxn modelId="{ED1EA5DB-CDA5-6040-8447-F8DF41EBC724}" type="presParOf" srcId="{D38E4F4F-ED10-4549-B9D9-AF0ADAD532B2}" destId="{9F2754D6-92B7-4660-89A3-D0806CABD8DF}" srcOrd="4" destOrd="0" presId="urn:microsoft.com/office/officeart/2009/3/layout/SubStepProcess"/>
    <dgm:cxn modelId="{4EAE67E5-A560-ED48-941E-AF9EDF5A7BCB}" type="presParOf" srcId="{0E5A83F6-B0B6-4E44-AAEB-EFB051CB3963}" destId="{E2756E2B-6ADB-4245-83EF-B3726F810146}" srcOrd="3" destOrd="0" presId="urn:microsoft.com/office/officeart/2009/3/layout/SubStepProcess"/>
    <dgm:cxn modelId="{5108E584-6A50-9048-87A9-A69F192E1614}" type="presParOf" srcId="{0E5A83F6-B0B6-4E44-AAEB-EFB051CB3963}" destId="{C9EFAC89-0FDC-4F01-98E5-527EF77F782B}" srcOrd="4" destOrd="0" presId="urn:microsoft.com/office/officeart/2009/3/layout/SubStepProcess"/>
    <dgm:cxn modelId="{50E66283-333D-4A44-A572-06749594DA14}" type="presParOf" srcId="{0E5A83F6-B0B6-4E44-AAEB-EFB051CB3963}" destId="{AD76E9F5-E06B-4D41-973C-AD6A6460A750}" srcOrd="5" destOrd="0" presId="urn:microsoft.com/office/officeart/2009/3/layout/SubStepProcess"/>
    <dgm:cxn modelId="{A60BE652-E715-3440-8FE3-AD49318C0326}" type="presParOf" srcId="{0E5A83F6-B0B6-4E44-AAEB-EFB051CB3963}" destId="{430E7DF6-A86E-4C50-BCB4-4D2578D9BAB3}" srcOrd="6" destOrd="0" presId="urn:microsoft.com/office/officeart/2009/3/layout/SubStepProcess"/>
    <dgm:cxn modelId="{B81E6399-EF47-E448-8C85-F407DB85F5D8}" type="presParOf" srcId="{430E7DF6-A86E-4C50-BCB4-4D2578D9BAB3}" destId="{5929F69E-F3A8-42D4-B765-511EA42ED139}" srcOrd="0" destOrd="0" presId="urn:microsoft.com/office/officeart/2009/3/layout/SubStepProcess"/>
    <dgm:cxn modelId="{33F7C30F-C8A4-FA4E-895F-68AC10DCB134}" type="presParOf" srcId="{430E7DF6-A86E-4C50-BCB4-4D2578D9BAB3}" destId="{25FE8F4F-CDE3-413B-8A8D-863D718BEEB7}" srcOrd="1" destOrd="0" presId="urn:microsoft.com/office/officeart/2009/3/layout/SubStepProcess"/>
    <dgm:cxn modelId="{9CAE75CD-5CB9-194A-9DE0-7EC3FD4C126A}" type="presParOf" srcId="{430E7DF6-A86E-4C50-BCB4-4D2578D9BAB3}" destId="{371D4EC9-3A2F-445A-8144-24D707690409}" srcOrd="2" destOrd="0" presId="urn:microsoft.com/office/officeart/2009/3/layout/SubStepProcess"/>
    <dgm:cxn modelId="{3681E019-2D9F-DE40-B1E1-FEE66FBDEF0E}" type="presParOf" srcId="{371D4EC9-3A2F-445A-8144-24D707690409}" destId="{B4EA31E2-4934-4B22-8D21-3D2701EB8214}" srcOrd="0" destOrd="0" presId="urn:microsoft.com/office/officeart/2009/3/layout/SubStepProcess"/>
    <dgm:cxn modelId="{4950AB14-BE60-9D4F-A37F-B429D3633FF6}" type="presParOf" srcId="{371D4EC9-3A2F-445A-8144-24D707690409}" destId="{2B422D50-DA15-46C0-A183-720AF3304829}" srcOrd="1" destOrd="0" presId="urn:microsoft.com/office/officeart/2009/3/layout/SubStepProcess"/>
    <dgm:cxn modelId="{0D4800C5-8E5B-5941-81AA-98EEB2BB5D7B}" type="presParOf" srcId="{371D4EC9-3A2F-445A-8144-24D707690409}" destId="{749FF2AB-0D53-4FFA-BA58-71D6FE7F3576}" srcOrd="2" destOrd="0" presId="urn:microsoft.com/office/officeart/2009/3/layout/SubStepProcess"/>
    <dgm:cxn modelId="{71C2410D-A7A6-E04F-99CA-9136E31EBECE}" type="presParOf" srcId="{371D4EC9-3A2F-445A-8144-24D707690409}" destId="{9A5CF80B-3A6A-4F03-87B4-798BEFF3F100}" srcOrd="3" destOrd="0" presId="urn:microsoft.com/office/officeart/2009/3/layout/SubStepProcess"/>
    <dgm:cxn modelId="{9CE644E8-117F-4E45-8682-C2E50E6E25F6}" type="presParOf" srcId="{371D4EC9-3A2F-445A-8144-24D707690409}" destId="{7D574453-8EA5-446C-AF16-7BCC68B528C6}" srcOrd="4" destOrd="0" presId="urn:microsoft.com/office/officeart/2009/3/layout/SubStepProcess"/>
    <dgm:cxn modelId="{E4496ECA-A2BD-E144-8ED8-D4F521C56D99}" type="presParOf" srcId="{430E7DF6-A86E-4C50-BCB4-4D2578D9BAB3}" destId="{EC441AD7-99FF-4E61-80C6-84C6C3A3D725}" srcOrd="3" destOrd="0" presId="urn:microsoft.com/office/officeart/2009/3/layout/SubStepProcess"/>
    <dgm:cxn modelId="{0BC8DCB0-0580-C546-8A41-F0E5FA60B1ED}" type="presParOf" srcId="{430E7DF6-A86E-4C50-BCB4-4D2578D9BAB3}" destId="{E275DBC3-4662-44E6-8716-56BB0DE2B536}" srcOrd="4" destOrd="0" presId="urn:microsoft.com/office/officeart/2009/3/layout/SubStepProcess"/>
    <dgm:cxn modelId="{1422FF7C-0C43-4F45-8C2E-9F580EA09896}" type="presParOf" srcId="{430E7DF6-A86E-4C50-BCB4-4D2578D9BAB3}" destId="{9A8C0EB7-E221-4403-9065-536A184BDCAE}" srcOrd="5" destOrd="0" presId="urn:microsoft.com/office/officeart/2009/3/layout/SubStepProcess"/>
    <dgm:cxn modelId="{44B2A17E-3E64-9A4A-AC01-32050B177672}" type="presParOf" srcId="{9A8C0EB7-E221-4403-9065-536A184BDCAE}" destId="{819CFF86-768A-4A66-95C3-9C184B73AD0F}" srcOrd="0" destOrd="0" presId="urn:microsoft.com/office/officeart/2009/3/layout/SubStepProcess"/>
    <dgm:cxn modelId="{5EB9E12C-D0CD-E249-97D8-29F696B3133F}" type="presParOf" srcId="{9A8C0EB7-E221-4403-9065-536A184BDCAE}" destId="{22781ACA-7475-4248-B15E-DB52A450E248}" srcOrd="1" destOrd="0" presId="urn:microsoft.com/office/officeart/2009/3/layout/SubStepProcess"/>
    <dgm:cxn modelId="{9AC44800-A6AA-994F-9491-AEBA36CCA985}" type="presParOf" srcId="{9A8C0EB7-E221-4403-9065-536A184BDCAE}" destId="{C0028364-7CD3-45AE-A2F7-9621F675B2ED}" srcOrd="2" destOrd="0" presId="urn:microsoft.com/office/officeart/2009/3/layout/SubStepProcess"/>
    <dgm:cxn modelId="{7C545676-E1A5-3F4F-84F6-DA83CF200697}" type="presParOf" srcId="{9A8C0EB7-E221-4403-9065-536A184BDCAE}" destId="{010E112E-8049-4877-9024-FB13FDA43299}" srcOrd="3" destOrd="0" presId="urn:microsoft.com/office/officeart/2009/3/layout/SubStepProcess"/>
    <dgm:cxn modelId="{BCD77A82-41ED-D347-AA1E-A5A597AD771B}" type="presParOf" srcId="{9A8C0EB7-E221-4403-9065-536A184BDCAE}" destId="{BD800237-A0C1-4116-8AA8-22270B4E3D6E}" srcOrd="4" destOrd="0" presId="urn:microsoft.com/office/officeart/2009/3/layout/SubStepProcess"/>
    <dgm:cxn modelId="{9C9111D3-3A1D-6F4E-BBBE-01405DBE39EF}" type="presParOf" srcId="{430E7DF6-A86E-4C50-BCB4-4D2578D9BAB3}" destId="{3133DD44-2C0C-4E6C-84C6-15F5220A01FD}" srcOrd="6" destOrd="0" presId="urn:microsoft.com/office/officeart/2009/3/layout/SubStepProcess"/>
    <dgm:cxn modelId="{7F77CCB3-69DE-7A43-82A7-20E48409E96B}" type="presParOf" srcId="{430E7DF6-A86E-4C50-BCB4-4D2578D9BAB3}" destId="{3E58BAF0-BCCA-48FE-AD22-BA90AD7665B6}" srcOrd="7" destOrd="0" presId="urn:microsoft.com/office/officeart/2009/3/layout/SubStepProcess"/>
    <dgm:cxn modelId="{397FC0C3-B399-014E-98F9-EB1832971D15}" type="presParOf" srcId="{430E7DF6-A86E-4C50-BCB4-4D2578D9BAB3}" destId="{25219CB4-59D8-4A7F-8FB2-47168CD92537}" srcOrd="8" destOrd="0" presId="urn:microsoft.com/office/officeart/2009/3/layout/SubStepProcess"/>
    <dgm:cxn modelId="{058A075C-6B5F-0847-A70F-D3393D477675}" type="presParOf" srcId="{25219CB4-59D8-4A7F-8FB2-47168CD92537}" destId="{01585615-B88A-4CC0-8951-D28F1EFD9C9E}" srcOrd="0" destOrd="0" presId="urn:microsoft.com/office/officeart/2009/3/layout/SubStepProcess"/>
    <dgm:cxn modelId="{1B3F964E-0F17-0B47-BAEF-F1DF072AFECD}" type="presParOf" srcId="{25219CB4-59D8-4A7F-8FB2-47168CD92537}" destId="{6D678363-3C13-40FC-8562-751C28E2A331}" srcOrd="1" destOrd="0" presId="urn:microsoft.com/office/officeart/2009/3/layout/SubStepProcess"/>
    <dgm:cxn modelId="{593CE223-A6D1-C64F-8749-C6AFA84CF7EA}" type="presParOf" srcId="{25219CB4-59D8-4A7F-8FB2-47168CD92537}" destId="{04875609-DF77-4860-B263-5ABC03741940}" srcOrd="2" destOrd="0" presId="urn:microsoft.com/office/officeart/2009/3/layout/SubStepProcess"/>
    <dgm:cxn modelId="{67B4F153-2261-FF41-B52F-F0AD73A3696F}" type="presParOf" srcId="{25219CB4-59D8-4A7F-8FB2-47168CD92537}" destId="{AB708D3C-BDDE-4D14-ACCE-63A152F025A8}" srcOrd="3" destOrd="0" presId="urn:microsoft.com/office/officeart/2009/3/layout/SubStepProcess"/>
    <dgm:cxn modelId="{884912B4-9034-0A4F-A162-2C32B3768C98}" type="presParOf" srcId="{25219CB4-59D8-4A7F-8FB2-47168CD92537}" destId="{D67A9AEF-5F00-419F-AE98-1058D523496C}" srcOrd="4" destOrd="0" presId="urn:microsoft.com/office/officeart/2009/3/layout/SubStepProcess"/>
    <dgm:cxn modelId="{0F1ACB57-B8DB-2946-8E23-ABB9DBBBE62E}" type="presParOf" srcId="{430E7DF6-A86E-4C50-BCB4-4D2578D9BAB3}" destId="{9A9BB694-2743-4D88-865D-D81CA7E7CC01}" srcOrd="9" destOrd="0" presId="urn:microsoft.com/office/officeart/2009/3/layout/SubStepProcess"/>
    <dgm:cxn modelId="{A4C7DB82-7E7C-EB48-90B7-C40D0B6B3767}" type="presParOf" srcId="{430E7DF6-A86E-4C50-BCB4-4D2578D9BAB3}" destId="{93F270BA-0A6A-4CD7-AC7D-65C25081B4DC}" srcOrd="10" destOrd="0" presId="urn:microsoft.com/office/officeart/2009/3/layout/SubStepProcess"/>
    <dgm:cxn modelId="{613CEC5B-C74F-E143-860A-4FAFE12ACE92}" type="presParOf" srcId="{430E7DF6-A86E-4C50-BCB4-4D2578D9BAB3}" destId="{2E727F9A-0790-45FB-A2D6-74BC8B9D1BE9}" srcOrd="11" destOrd="0" presId="urn:microsoft.com/office/officeart/2009/3/layout/SubStepProcess"/>
    <dgm:cxn modelId="{9DC25358-DE2D-CE42-8F34-23F3E2121900}" type="presParOf" srcId="{2E727F9A-0790-45FB-A2D6-74BC8B9D1BE9}" destId="{250B5BF8-DD96-4F84-AD1A-E9AFFB6915EA}" srcOrd="0" destOrd="0" presId="urn:microsoft.com/office/officeart/2009/3/layout/SubStepProcess"/>
    <dgm:cxn modelId="{C061FAB2-1347-7D40-9E04-FF37AA31BA3A}" type="presParOf" srcId="{2E727F9A-0790-45FB-A2D6-74BC8B9D1BE9}" destId="{631D6E61-698A-4E6D-AD73-418B4A40DA2E}" srcOrd="1" destOrd="0" presId="urn:microsoft.com/office/officeart/2009/3/layout/SubStepProcess"/>
    <dgm:cxn modelId="{1591A408-287D-314D-B14B-AFD2B6F7B646}" type="presParOf" srcId="{2E727F9A-0790-45FB-A2D6-74BC8B9D1BE9}" destId="{7707F367-E680-41D5-B6C5-72E7D5A78D89}" srcOrd="2" destOrd="0" presId="urn:microsoft.com/office/officeart/2009/3/layout/SubStepProcess"/>
    <dgm:cxn modelId="{F85AEACD-1808-5E43-A0E7-FF964BFF61CD}" type="presParOf" srcId="{2E727F9A-0790-45FB-A2D6-74BC8B9D1BE9}" destId="{2F25D2A5-566E-41B6-84A1-E0D9F2332F61}" srcOrd="3" destOrd="0" presId="urn:microsoft.com/office/officeart/2009/3/layout/SubStepProcess"/>
    <dgm:cxn modelId="{47ECBB67-6E43-2A4D-BEDE-DDFBCFF9B94E}" type="presParOf" srcId="{2E727F9A-0790-45FB-A2D6-74BC8B9D1BE9}" destId="{5E3C6DF0-6630-4E60-8255-403157822CA9}" srcOrd="4" destOrd="0" presId="urn:microsoft.com/office/officeart/2009/3/layout/SubStepProcess"/>
    <dgm:cxn modelId="{B1CF88BA-F32D-A145-B8F3-C4B78CA9B750}" type="presParOf" srcId="{430E7DF6-A86E-4C50-BCB4-4D2578D9BAB3}" destId="{DA7C5DDF-8A40-43A7-B844-E47D4CAD7B01}" srcOrd="12" destOrd="0" presId="urn:microsoft.com/office/officeart/2009/3/layout/SubStepProcess"/>
    <dgm:cxn modelId="{F088F14C-4E6C-FD46-890E-46BA1F04A15F}" type="presParOf" srcId="{430E7DF6-A86E-4C50-BCB4-4D2578D9BAB3}" destId="{557CB83E-FADB-420B-8A88-B747B4108930}" srcOrd="13" destOrd="0" presId="urn:microsoft.com/office/officeart/2009/3/layout/SubStepProcess"/>
    <dgm:cxn modelId="{C332BFF2-B382-5041-B12E-FEA18D677B8F}" type="presParOf" srcId="{430E7DF6-A86E-4C50-BCB4-4D2578D9BAB3}" destId="{8937F4F6-1ADC-4A22-B0B1-B7A39A0882A3}" srcOrd="14" destOrd="0" presId="urn:microsoft.com/office/officeart/2009/3/layout/SubStepProcess"/>
    <dgm:cxn modelId="{D3627E7C-CAB6-9141-9329-F741F311372C}" type="presParOf" srcId="{8937F4F6-1ADC-4A22-B0B1-B7A39A0882A3}" destId="{FE043B82-5AB6-432C-A923-A5778B3F99AD}" srcOrd="0" destOrd="0" presId="urn:microsoft.com/office/officeart/2009/3/layout/SubStepProcess"/>
    <dgm:cxn modelId="{858896C4-BACC-DD44-840A-1A47ECB26D0A}" type="presParOf" srcId="{8937F4F6-1ADC-4A22-B0B1-B7A39A0882A3}" destId="{3C4320F6-CD38-43B1-9B14-698FAF8C61DA}" srcOrd="1" destOrd="0" presId="urn:microsoft.com/office/officeart/2009/3/layout/SubStepProcess"/>
    <dgm:cxn modelId="{ABF0D69A-42E9-5440-AD4C-6CD0B2A7A62F}" type="presParOf" srcId="{8937F4F6-1ADC-4A22-B0B1-B7A39A0882A3}" destId="{4407520A-E219-4FA1-985D-1F7A17EEF7D5}" srcOrd="2" destOrd="0" presId="urn:microsoft.com/office/officeart/2009/3/layout/SubStepProcess"/>
    <dgm:cxn modelId="{1514172E-CCF3-CA47-8D54-B046E1A4DF60}" type="presParOf" srcId="{8937F4F6-1ADC-4A22-B0B1-B7A39A0882A3}" destId="{C29504D3-251D-44BE-97B7-1D550C3639A3}" srcOrd="3" destOrd="0" presId="urn:microsoft.com/office/officeart/2009/3/layout/SubStepProcess"/>
    <dgm:cxn modelId="{3A70DE79-DC90-5740-92B9-29F3FDCA44B1}" type="presParOf" srcId="{8937F4F6-1ADC-4A22-B0B1-B7A39A0882A3}" destId="{D9A1F54C-0E3A-4B2F-8148-ACF145932D7D}" srcOrd="4" destOrd="0" presId="urn:microsoft.com/office/officeart/2009/3/layout/SubStepProcess"/>
    <dgm:cxn modelId="{9723FE0F-41D3-A241-9AFA-4B84DA6EAAEA}" type="presParOf" srcId="{430E7DF6-A86E-4C50-BCB4-4D2578D9BAB3}" destId="{560FC70A-A4E9-483F-94CF-C915C4C22B93}" srcOrd="15" destOrd="0" presId="urn:microsoft.com/office/officeart/2009/3/layout/SubStepProcess"/>
    <dgm:cxn modelId="{EEBCF554-2CD6-394B-9612-0B66E5C7A172}" type="presParOf" srcId="{430E7DF6-A86E-4C50-BCB4-4D2578D9BAB3}" destId="{A17CAEFE-7687-43D7-B09C-8A786EE919D3}" srcOrd="16" destOrd="0" presId="urn:microsoft.com/office/officeart/2009/3/layout/SubStepProcess"/>
    <dgm:cxn modelId="{300402A8-2859-1343-99AF-30FC4C7834A5}" type="presParOf" srcId="{430E7DF6-A86E-4C50-BCB4-4D2578D9BAB3}" destId="{4463EAD2-C2E6-4618-A191-328558376577}" srcOrd="17" destOrd="0" presId="urn:microsoft.com/office/officeart/2009/3/layout/SubStepProcess"/>
    <dgm:cxn modelId="{99759416-61F4-4941-A11C-43FC33EA13FF}" type="presParOf" srcId="{4463EAD2-C2E6-4618-A191-328558376577}" destId="{79CD305E-3B0B-4AB0-A351-1D0DC3CBFD9D}" srcOrd="0" destOrd="0" presId="urn:microsoft.com/office/officeart/2009/3/layout/SubStepProcess"/>
    <dgm:cxn modelId="{E3912E23-65C9-C144-85B7-140847A11A20}" type="presParOf" srcId="{4463EAD2-C2E6-4618-A191-328558376577}" destId="{E668BEC0-A48E-45FC-B120-934AC1C63043}" srcOrd="1" destOrd="0" presId="urn:microsoft.com/office/officeart/2009/3/layout/SubStepProcess"/>
    <dgm:cxn modelId="{3035F351-3DC2-8047-8D06-694E8B86EBE7}" type="presParOf" srcId="{4463EAD2-C2E6-4618-A191-328558376577}" destId="{4825D9DD-2635-4FB0-BB5B-BE87041BF4F1}" srcOrd="2" destOrd="0" presId="urn:microsoft.com/office/officeart/2009/3/layout/SubStepProcess"/>
    <dgm:cxn modelId="{45AEFBD3-2C75-A74C-822A-230CD85DFCE8}" type="presParOf" srcId="{4463EAD2-C2E6-4618-A191-328558376577}" destId="{D5B1D052-BB80-45F3-9FDD-67126FC0DACE}" srcOrd="3" destOrd="0" presId="urn:microsoft.com/office/officeart/2009/3/layout/SubStepProcess"/>
    <dgm:cxn modelId="{5AAF8CCF-9AAE-8342-BD93-7E523B314724}" type="presParOf" srcId="{4463EAD2-C2E6-4618-A191-328558376577}" destId="{77365C05-6E8A-4C9B-AD7B-3AA3341F9D8E}" srcOrd="4" destOrd="0" presId="urn:microsoft.com/office/officeart/2009/3/layout/SubStepProcess"/>
    <dgm:cxn modelId="{26278656-3EF1-304E-9BA6-A5656E77D1B4}" type="presParOf" srcId="{430E7DF6-A86E-4C50-BCB4-4D2578D9BAB3}" destId="{C4FADA27-4F94-4287-8C9C-326FC54DAB65}" srcOrd="18" destOrd="0" presId="urn:microsoft.com/office/officeart/2009/3/layout/SubStepProcess"/>
    <dgm:cxn modelId="{91E7B564-6378-834C-B339-A4FD5EAED1F2}" type="presParOf" srcId="{430E7DF6-A86E-4C50-BCB4-4D2578D9BAB3}" destId="{CE1CE96D-192D-48FB-AF8B-A7407DB2EC7B}" srcOrd="19" destOrd="0" presId="urn:microsoft.com/office/officeart/2009/3/layout/SubStepProcess"/>
    <dgm:cxn modelId="{A4743E38-53CD-A647-BC8B-7E7A97EC4836}" type="presParOf" srcId="{430E7DF6-A86E-4C50-BCB4-4D2578D9BAB3}" destId="{3E348DFF-CA3F-45EF-8A71-647872809C53}" srcOrd="20" destOrd="0" presId="urn:microsoft.com/office/officeart/2009/3/layout/SubStepProcess"/>
    <dgm:cxn modelId="{2C47A0FF-418B-6148-98E7-C5DA317BBEC8}" type="presParOf" srcId="{3E348DFF-CA3F-45EF-8A71-647872809C53}" destId="{E5F636D8-210D-4D89-B572-CC2219B01CB7}" srcOrd="0" destOrd="0" presId="urn:microsoft.com/office/officeart/2009/3/layout/SubStepProcess"/>
    <dgm:cxn modelId="{8376A2F4-4942-3A46-BF36-C5FE547995D5}" type="presParOf" srcId="{3E348DFF-CA3F-45EF-8A71-647872809C53}" destId="{4A73DF7E-8626-4E28-8407-28EBF8385598}" srcOrd="1" destOrd="0" presId="urn:microsoft.com/office/officeart/2009/3/layout/SubStepProcess"/>
    <dgm:cxn modelId="{615E25A1-E0D5-034C-BBF2-7C547B835905}" type="presParOf" srcId="{3E348DFF-CA3F-45EF-8A71-647872809C53}" destId="{9239EA62-46F7-4986-8576-6E2D0CAC4920}" srcOrd="2" destOrd="0" presId="urn:microsoft.com/office/officeart/2009/3/layout/SubStepProcess"/>
    <dgm:cxn modelId="{27267666-4A2B-B844-96C1-9147308BE1E2}" type="presParOf" srcId="{3E348DFF-CA3F-45EF-8A71-647872809C53}" destId="{6AB24E81-9AEA-4431-B4B6-5604CC5A3EA1}" srcOrd="3" destOrd="0" presId="urn:microsoft.com/office/officeart/2009/3/layout/SubStepProcess"/>
    <dgm:cxn modelId="{FA4CAF15-01DB-0342-A6E7-5ACCA14A4DFE}" type="presParOf" srcId="{3E348DFF-CA3F-45EF-8A71-647872809C53}" destId="{BE52E739-7D27-4E45-831B-0E2523D0459D}" srcOrd="4" destOrd="0" presId="urn:microsoft.com/office/officeart/2009/3/layout/SubStepProcess"/>
    <dgm:cxn modelId="{AD84C19C-849F-6244-BBBC-CB2BA69CBD76}" type="presParOf" srcId="{0E5A83F6-B0B6-4E44-AAEB-EFB051CB3963}" destId="{75009725-1998-4112-B617-E2125C2798C9}" srcOrd="7" destOrd="0" presId="urn:microsoft.com/office/officeart/2009/3/layout/SubStepProcess"/>
    <dgm:cxn modelId="{056837BA-F009-0747-9C0E-A91D83FAC15A}" type="presParOf" srcId="{0E5A83F6-B0B6-4E44-AAEB-EFB051CB3963}" destId="{25865E55-DD3C-4D5B-A42B-5405C63B0E3E}" srcOrd="8" destOrd="0" presId="urn:microsoft.com/office/officeart/2009/3/layout/SubStepProcess"/>
    <dgm:cxn modelId="{E9C26AD7-922D-BA45-B826-21BD4B8052E1}" type="presParOf" srcId="{0E5A83F6-B0B6-4E44-AAEB-EFB051CB3963}" destId="{EF4A299F-291A-4E6A-89AD-21D2DBAD6A9E}" srcOrd="9" destOrd="0" presId="urn:microsoft.com/office/officeart/2009/3/layout/SubStepProcess"/>
    <dgm:cxn modelId="{5C7B57D3-170B-0A4F-B2C2-DA25C6C3960C}" type="presParOf" srcId="{0E5A83F6-B0B6-4E44-AAEB-EFB051CB3963}" destId="{6B67C9A4-6DD1-4FBE-9CDC-16FBAF56C564}" srcOrd="10" destOrd="0" presId="urn:microsoft.com/office/officeart/2009/3/layout/SubStepProcess"/>
    <dgm:cxn modelId="{D514C2F7-9C1A-CD44-9361-B7237DED160C}" type="presParOf" srcId="{6B67C9A4-6DD1-4FBE-9CDC-16FBAF56C564}" destId="{516C0902-9215-4C87-B418-0FC089E72483}" srcOrd="0" destOrd="0" presId="urn:microsoft.com/office/officeart/2009/3/layout/SubStepProcess"/>
    <dgm:cxn modelId="{4079A0ED-AE5D-8B45-92A0-5244A4BFC6EB}" type="presParOf" srcId="{6B67C9A4-6DD1-4FBE-9CDC-16FBAF56C564}" destId="{AF1AA55D-24F6-49AD-B75F-49C2A06DF83D}" srcOrd="1" destOrd="0" presId="urn:microsoft.com/office/officeart/2009/3/layout/SubStepProcess"/>
    <dgm:cxn modelId="{1CA1A8FB-28C9-B24A-BCBE-8B93314D9B4E}" type="presParOf" srcId="{AF1AA55D-24F6-49AD-B75F-49C2A06DF83D}" destId="{C9C2102C-27E7-470A-8F59-4602BCBD3858}" srcOrd="0" destOrd="0" presId="urn:microsoft.com/office/officeart/2009/3/layout/SubStepProcess"/>
    <dgm:cxn modelId="{B3E93BC6-5C3E-0F40-963B-BFCFE5185403}" type="presParOf" srcId="{AF1AA55D-24F6-49AD-B75F-49C2A06DF83D}" destId="{9A73F044-8FD2-4F10-B62E-991AF8A261D4}" srcOrd="1" destOrd="0" presId="urn:microsoft.com/office/officeart/2009/3/layout/SubStepProcess"/>
    <dgm:cxn modelId="{4DCFFC18-E4CD-A54C-AFC4-CAD39D8F2F34}" type="presParOf" srcId="{AF1AA55D-24F6-49AD-B75F-49C2A06DF83D}" destId="{6B2C27FD-7970-43EB-AF4F-2E71A1C1BCFF}" srcOrd="2" destOrd="0" presId="urn:microsoft.com/office/officeart/2009/3/layout/SubStepProcess"/>
    <dgm:cxn modelId="{D005CF41-38DD-2D4B-9F07-8F649E6172A4}" type="presParOf" srcId="{AF1AA55D-24F6-49AD-B75F-49C2A06DF83D}" destId="{EB66AC91-F0D0-473D-8CE0-8CB2300A31DD}" srcOrd="3" destOrd="0" presId="urn:microsoft.com/office/officeart/2009/3/layout/SubStepProcess"/>
    <dgm:cxn modelId="{57FC3165-B01C-734E-B202-0DD010214E18}" type="presParOf" srcId="{6B67C9A4-6DD1-4FBE-9CDC-16FBAF56C564}" destId="{E51C02B1-5AC7-4AFF-8300-2851BA3C0A78}" srcOrd="2" destOrd="0" presId="urn:microsoft.com/office/officeart/2009/3/layout/SubStepProcess"/>
    <dgm:cxn modelId="{608DC153-CE57-7A48-9DC3-1CFA029FFFA3}" type="presParOf" srcId="{6B67C9A4-6DD1-4FBE-9CDC-16FBAF56C564}" destId="{19EF2310-CBD9-4A7E-95D0-AA3A40DC334C}" srcOrd="3" destOrd="0" presId="urn:microsoft.com/office/officeart/2009/3/layout/SubStepProcess"/>
    <dgm:cxn modelId="{E1F66CA6-C5FB-9649-B0DE-526DC5E88B99}" type="presParOf" srcId="{19EF2310-CBD9-4A7E-95D0-AA3A40DC334C}" destId="{592AF980-9E4F-4970-A41E-078CB0E78DB6}" srcOrd="0" destOrd="0" presId="urn:microsoft.com/office/officeart/2009/3/layout/SubStepProcess"/>
    <dgm:cxn modelId="{0E006C20-FEDB-6143-B1A0-8E15F41B3080}" type="presParOf" srcId="{19EF2310-CBD9-4A7E-95D0-AA3A40DC334C}" destId="{8A732D1E-21B8-4281-8AE7-69B3439AC772}" srcOrd="1" destOrd="0" presId="urn:microsoft.com/office/officeart/2009/3/layout/SubStepProcess"/>
    <dgm:cxn modelId="{6B23D581-9B4D-D545-A875-CE36D2CC835B}" type="presParOf" srcId="{19EF2310-CBD9-4A7E-95D0-AA3A40DC334C}" destId="{2A62AC2C-7BE6-4BA7-86D0-8A6AE565ACA3}" srcOrd="2" destOrd="0" presId="urn:microsoft.com/office/officeart/2009/3/layout/SubStepProcess"/>
    <dgm:cxn modelId="{CE73632E-46DB-404F-9107-F3C61466AA84}" type="presParOf" srcId="{19EF2310-CBD9-4A7E-95D0-AA3A40DC334C}" destId="{C8548DA5-27E7-4A78-A521-70CFCE2E57F6}" srcOrd="3" destOrd="0" presId="urn:microsoft.com/office/officeart/2009/3/layout/SubStepProcess"/>
    <dgm:cxn modelId="{7708C7D1-5487-284C-8B36-EC72255AFEC5}" type="presParOf" srcId="{6B67C9A4-6DD1-4FBE-9CDC-16FBAF56C564}" destId="{2D4E3B46-274D-41C9-A405-EE9C4DFCAE88}" srcOrd="4" destOrd="0" presId="urn:microsoft.com/office/officeart/2009/3/layout/SubStepProcess"/>
    <dgm:cxn modelId="{036DCA50-4AF2-0F47-A045-DDC33B9E8587}" type="presParOf" srcId="{6B67C9A4-6DD1-4FBE-9CDC-16FBAF56C564}" destId="{7CBA495D-F29D-4544-877D-16945D9DB6ED}" srcOrd="5" destOrd="0" presId="urn:microsoft.com/office/officeart/2009/3/layout/SubStepProcess"/>
    <dgm:cxn modelId="{A9D373B0-A791-8A4C-9A39-490D39BD6D82}" type="presParOf" srcId="{7CBA495D-F29D-4544-877D-16945D9DB6ED}" destId="{34BD78C3-2BC6-4A91-A528-31DBF5FA9D6E}" srcOrd="0" destOrd="0" presId="urn:microsoft.com/office/officeart/2009/3/layout/SubStepProcess"/>
    <dgm:cxn modelId="{26D12615-0B27-2C4C-B445-209E601B04A4}" type="presParOf" srcId="{7CBA495D-F29D-4544-877D-16945D9DB6ED}" destId="{36432909-06A7-4243-B3D2-19BD30F8FD90}" srcOrd="1" destOrd="0" presId="urn:microsoft.com/office/officeart/2009/3/layout/SubStepProcess"/>
    <dgm:cxn modelId="{21910409-7378-834C-8164-7839684E0187}" type="presParOf" srcId="{7CBA495D-F29D-4544-877D-16945D9DB6ED}" destId="{33389D76-AAF6-49EE-9D34-24DA68352EA1}" srcOrd="2" destOrd="0" presId="urn:microsoft.com/office/officeart/2009/3/layout/SubStepProcess"/>
    <dgm:cxn modelId="{0A0EF63C-2A60-A84A-886B-53A8021C2E93}" type="presParOf" srcId="{7CBA495D-F29D-4544-877D-16945D9DB6ED}" destId="{B21442F9-A06F-4630-B09F-3A54EED0F62D}" srcOrd="3" destOrd="0" presId="urn:microsoft.com/office/officeart/2009/3/layout/SubStepProcess"/>
  </dgm:cxnLst>
  <dgm:bg>
    <a:solidFill>
      <a:schemeClr val="accent3">
        <a:lumMod val="20000"/>
        <a:lumOff val="80000"/>
        <a:alpha val="70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3D9D82-C18C-4E6C-BD78-CAC18A510840}">
      <dsp:nvSpPr>
        <dsp:cNvPr id="0" name=""/>
        <dsp:cNvSpPr/>
      </dsp:nvSpPr>
      <dsp:spPr>
        <a:xfrm>
          <a:off x="0" y="0"/>
          <a:ext cx="7291533" cy="2881174"/>
        </a:xfrm>
        <a:prstGeom prst="rightArrow">
          <a:avLst/>
        </a:prstGeom>
        <a:gradFill rotWithShape="0">
          <a:gsLst>
            <a:gs pos="0">
              <a:schemeClr val="accent2">
                <a:tint val="40000"/>
                <a:hueOff val="0"/>
                <a:satOff val="0"/>
                <a:lumOff val="0"/>
                <a:alphaOff val="0"/>
                <a:satMod val="103000"/>
                <a:lumMod val="102000"/>
                <a:tint val="94000"/>
              </a:schemeClr>
            </a:gs>
            <a:gs pos="50000">
              <a:schemeClr val="accent2">
                <a:tint val="40000"/>
                <a:hueOff val="0"/>
                <a:satOff val="0"/>
                <a:lumOff val="0"/>
                <a:alphaOff val="0"/>
                <a:satMod val="110000"/>
                <a:lumMod val="100000"/>
                <a:shade val="100000"/>
              </a:schemeClr>
            </a:gs>
            <a:gs pos="100000">
              <a:schemeClr val="accent2">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A5606B05-A0C0-4C29-8E8B-C69EB0594E2A}">
      <dsp:nvSpPr>
        <dsp:cNvPr id="0" name=""/>
        <dsp:cNvSpPr/>
      </dsp:nvSpPr>
      <dsp:spPr>
        <a:xfrm>
          <a:off x="197624" y="859615"/>
          <a:ext cx="1586496" cy="115246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b="1" kern="1200" dirty="0" smtClean="0">
              <a:latin typeface="Museo 700"/>
              <a:cs typeface="Museo 700"/>
            </a:rPr>
            <a:t>Set up connection</a:t>
          </a:r>
          <a:endParaRPr lang="en-US" sz="1900" b="1" kern="1200" dirty="0">
            <a:latin typeface="Museo 700"/>
            <a:cs typeface="Museo 700"/>
          </a:endParaRPr>
        </a:p>
      </dsp:txBody>
      <dsp:txXfrm>
        <a:off x="253883" y="915874"/>
        <a:ext cx="1473978" cy="1039951"/>
      </dsp:txXfrm>
    </dsp:sp>
    <dsp:sp modelId="{64B1E964-3DC6-4415-9A5E-A83325ACA918}">
      <dsp:nvSpPr>
        <dsp:cNvPr id="0" name=""/>
        <dsp:cNvSpPr/>
      </dsp:nvSpPr>
      <dsp:spPr>
        <a:xfrm>
          <a:off x="1978389" y="859615"/>
          <a:ext cx="1110668" cy="1152469"/>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dirty="0" smtClean="0">
              <a:latin typeface="Museo 700"/>
              <a:cs typeface="Museo 700"/>
            </a:rPr>
            <a:t>Obtain data</a:t>
          </a:r>
          <a:endParaRPr lang="en-US" sz="2000" b="1" kern="1200" dirty="0">
            <a:latin typeface="Museo 700"/>
            <a:cs typeface="Museo 700"/>
          </a:endParaRPr>
        </a:p>
      </dsp:txBody>
      <dsp:txXfrm>
        <a:off x="2032607" y="913833"/>
        <a:ext cx="1002232" cy="1044033"/>
      </dsp:txXfrm>
    </dsp:sp>
    <dsp:sp modelId="{CD60A385-9B88-44DC-960E-2CDB3996E30E}">
      <dsp:nvSpPr>
        <dsp:cNvPr id="0" name=""/>
        <dsp:cNvSpPr/>
      </dsp:nvSpPr>
      <dsp:spPr>
        <a:xfrm>
          <a:off x="3283326" y="862669"/>
          <a:ext cx="1897695" cy="1152469"/>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b="1" kern="1200" dirty="0" smtClean="0">
              <a:latin typeface="Museo 700"/>
              <a:cs typeface="Museo 700"/>
            </a:rPr>
            <a:t>Create infrastructure</a:t>
          </a:r>
          <a:endParaRPr lang="en-US" sz="1900" b="1" kern="1200" dirty="0">
            <a:latin typeface="Museo 700"/>
            <a:cs typeface="Museo 700"/>
          </a:endParaRPr>
        </a:p>
      </dsp:txBody>
      <dsp:txXfrm>
        <a:off x="3339585" y="918928"/>
        <a:ext cx="1785177" cy="1039951"/>
      </dsp:txXfrm>
    </dsp:sp>
    <dsp:sp modelId="{A0DBA043-27DC-495C-B1C4-80BB13CF934D}">
      <dsp:nvSpPr>
        <dsp:cNvPr id="0" name=""/>
        <dsp:cNvSpPr/>
      </dsp:nvSpPr>
      <dsp:spPr>
        <a:xfrm>
          <a:off x="5375293" y="862669"/>
          <a:ext cx="1534284" cy="115246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dirty="0" smtClean="0">
              <a:latin typeface="Museo 700"/>
              <a:cs typeface="Museo 700"/>
            </a:rPr>
            <a:t>Actually consume data</a:t>
          </a:r>
          <a:endParaRPr lang="en-US" sz="2000" b="1" kern="1200" dirty="0">
            <a:latin typeface="Museo 700"/>
            <a:cs typeface="Museo 700"/>
          </a:endParaRPr>
        </a:p>
      </dsp:txBody>
      <dsp:txXfrm>
        <a:off x="5431552" y="918928"/>
        <a:ext cx="1421766" cy="10399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15217D-73C2-BE46-83D9-004FB1FB5C05}">
      <dsp:nvSpPr>
        <dsp:cNvPr id="0" name=""/>
        <dsp:cNvSpPr/>
      </dsp:nvSpPr>
      <dsp:spPr>
        <a:xfrm>
          <a:off x="0" y="0"/>
          <a:ext cx="5505450" cy="1543049"/>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b="1" kern="1200" dirty="0" smtClean="0">
              <a:latin typeface="Graphik Regular"/>
              <a:cs typeface="Graphik Regular"/>
            </a:rPr>
            <a:t>More natural with REPL</a:t>
          </a:r>
          <a:endParaRPr lang="en-US" sz="2000" b="1" kern="1200" dirty="0">
            <a:latin typeface="Graphik Regular"/>
            <a:cs typeface="Graphik Regular"/>
          </a:endParaRPr>
        </a:p>
      </dsp:txBody>
      <dsp:txXfrm>
        <a:off x="45194" y="45194"/>
        <a:ext cx="3840379" cy="1452661"/>
      </dsp:txXfrm>
    </dsp:sp>
    <dsp:sp modelId="{AF12E531-FDF4-3540-863D-B13FA05F2ED5}">
      <dsp:nvSpPr>
        <dsp:cNvPr id="0" name=""/>
        <dsp:cNvSpPr/>
      </dsp:nvSpPr>
      <dsp:spPr>
        <a:xfrm>
          <a:off x="485774" y="1800224"/>
          <a:ext cx="5505450" cy="1543049"/>
        </a:xfrm>
        <a:prstGeom prst="roundRect">
          <a:avLst>
            <a:gd name="adj" fmla="val 10000"/>
          </a:avLst>
        </a:prstGeom>
        <a:solidFill>
          <a:schemeClr val="accent4">
            <a:hueOff val="-1200003"/>
            <a:satOff val="0"/>
            <a:lumOff val="1000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smtClean="0">
              <a:latin typeface="Graphik Regular"/>
              <a:cs typeface="Graphik Regular"/>
            </a:rPr>
            <a:t>No code generation</a:t>
          </a:r>
          <a:endParaRPr lang="en-US" sz="2000" b="1" kern="1200" dirty="0">
            <a:latin typeface="Graphik Regular"/>
            <a:cs typeface="Graphik Regular"/>
          </a:endParaRPr>
        </a:p>
        <a:p>
          <a:pPr marL="171450" lvl="1" indent="-171450" algn="l" defTabSz="800100" rtl="0">
            <a:lnSpc>
              <a:spcPct val="90000"/>
            </a:lnSpc>
            <a:spcBef>
              <a:spcPct val="0"/>
            </a:spcBef>
            <a:spcAft>
              <a:spcPct val="15000"/>
            </a:spcAft>
            <a:buChar char="••"/>
          </a:pPr>
          <a:r>
            <a:rPr lang="en-US" sz="1800" kern="1200" dirty="0" smtClean="0">
              <a:latin typeface="Graphik Regular"/>
              <a:cs typeface="Graphik Regular"/>
            </a:rPr>
            <a:t>Always in sync with the source</a:t>
          </a:r>
          <a:endParaRPr lang="en-US" sz="1800" kern="1200" dirty="0">
            <a:latin typeface="Graphik Regular"/>
            <a:cs typeface="Graphik Regular"/>
          </a:endParaRPr>
        </a:p>
        <a:p>
          <a:pPr marL="171450" lvl="1" indent="-171450" algn="l" defTabSz="800100" rtl="0">
            <a:lnSpc>
              <a:spcPct val="90000"/>
            </a:lnSpc>
            <a:spcBef>
              <a:spcPct val="0"/>
            </a:spcBef>
            <a:spcAft>
              <a:spcPct val="15000"/>
            </a:spcAft>
            <a:buChar char="••"/>
          </a:pPr>
          <a:r>
            <a:rPr lang="en-US" sz="1800" kern="1200" dirty="0" smtClean="0">
              <a:latin typeface="Graphik Regular"/>
              <a:cs typeface="Graphik Regular"/>
            </a:rPr>
            <a:t>No extra bloated code</a:t>
          </a:r>
          <a:endParaRPr lang="en-US" sz="1800" kern="1200" dirty="0">
            <a:latin typeface="Graphik Regular"/>
            <a:cs typeface="Graphik Regular"/>
          </a:endParaRPr>
        </a:p>
        <a:p>
          <a:pPr marL="171450" lvl="1" indent="-171450" algn="l" defTabSz="800100" rtl="0">
            <a:lnSpc>
              <a:spcPct val="90000"/>
            </a:lnSpc>
            <a:spcBef>
              <a:spcPct val="0"/>
            </a:spcBef>
            <a:spcAft>
              <a:spcPct val="15000"/>
            </a:spcAft>
            <a:buChar char="••"/>
          </a:pPr>
          <a:r>
            <a:rPr lang="en-US" sz="1800" kern="1200" dirty="0" smtClean="0">
              <a:latin typeface="Graphik Regular"/>
              <a:cs typeface="Graphik Regular"/>
            </a:rPr>
            <a:t>Scalable to millions of types (e.g. – world bank)</a:t>
          </a:r>
          <a:endParaRPr lang="en-US" sz="1800" kern="1200" dirty="0">
            <a:latin typeface="Graphik Regular"/>
            <a:cs typeface="Graphik Regular"/>
          </a:endParaRPr>
        </a:p>
      </dsp:txBody>
      <dsp:txXfrm>
        <a:off x="530968" y="1845418"/>
        <a:ext cx="3926304" cy="1452661"/>
      </dsp:txXfrm>
    </dsp:sp>
    <dsp:sp modelId="{5A897697-817C-914E-8C22-1270994797C4}">
      <dsp:nvSpPr>
        <dsp:cNvPr id="0" name=""/>
        <dsp:cNvSpPr/>
      </dsp:nvSpPr>
      <dsp:spPr>
        <a:xfrm>
          <a:off x="971549" y="3600449"/>
          <a:ext cx="5505450" cy="1543049"/>
        </a:xfrm>
        <a:prstGeom prst="roundRect">
          <a:avLst>
            <a:gd name="adj" fmla="val 10000"/>
          </a:avLst>
        </a:prstGeom>
        <a:solidFill>
          <a:schemeClr val="accent4">
            <a:hueOff val="-2400005"/>
            <a:satOff val="0"/>
            <a:lumOff val="2000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b="1" kern="1200" dirty="0" smtClean="0">
              <a:latin typeface="Graphik Regular"/>
              <a:cs typeface="Graphik Regular"/>
            </a:rPr>
            <a:t>Intellisense, tooltips, &amp; other tooling available</a:t>
          </a:r>
          <a:endParaRPr lang="en-US" sz="2000" b="1" kern="1200" dirty="0">
            <a:latin typeface="Graphik Regular"/>
            <a:cs typeface="Graphik Regular"/>
          </a:endParaRPr>
        </a:p>
      </dsp:txBody>
      <dsp:txXfrm>
        <a:off x="1016743" y="3645643"/>
        <a:ext cx="3926304" cy="1452661"/>
      </dsp:txXfrm>
    </dsp:sp>
    <dsp:sp modelId="{8FE10AEA-2484-7346-A80E-FE999C37F359}">
      <dsp:nvSpPr>
        <dsp:cNvPr id="0" name=""/>
        <dsp:cNvSpPr/>
      </dsp:nvSpPr>
      <dsp:spPr>
        <a:xfrm>
          <a:off x="4502467" y="1170146"/>
          <a:ext cx="1002982" cy="1002982"/>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4728138" y="1170146"/>
        <a:ext cx="551640" cy="754744"/>
      </dsp:txXfrm>
    </dsp:sp>
    <dsp:sp modelId="{00E126DE-D774-554D-AB4F-ADC5589C6AC4}">
      <dsp:nvSpPr>
        <dsp:cNvPr id="0" name=""/>
        <dsp:cNvSpPr/>
      </dsp:nvSpPr>
      <dsp:spPr>
        <a:xfrm>
          <a:off x="4988242" y="2960083"/>
          <a:ext cx="1002982" cy="1002982"/>
        </a:xfrm>
        <a:prstGeom prst="downArrow">
          <a:avLst>
            <a:gd name="adj1" fmla="val 55000"/>
            <a:gd name="adj2" fmla="val 45000"/>
          </a:avLst>
        </a:prstGeom>
        <a:solidFill>
          <a:schemeClr val="accent4">
            <a:tint val="40000"/>
            <a:alpha val="90000"/>
            <a:hueOff val="-2064424"/>
            <a:satOff val="0"/>
            <a:lumOff val="4919"/>
            <a:alphaOff val="0"/>
          </a:schemeClr>
        </a:solidFill>
        <a:ln w="12700" cap="flat" cmpd="sng" algn="ctr">
          <a:solidFill>
            <a:schemeClr val="accent4">
              <a:tint val="40000"/>
              <a:alpha val="90000"/>
              <a:hueOff val="-2064424"/>
              <a:satOff val="0"/>
              <a:lumOff val="491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5213913" y="2960083"/>
        <a:ext cx="551640" cy="7547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88C9D4-43DF-41FA-B2EB-A2141A262C3F}">
      <dsp:nvSpPr>
        <dsp:cNvPr id="0" name=""/>
        <dsp:cNvSpPr/>
      </dsp:nvSpPr>
      <dsp:spPr>
        <a:xfrm>
          <a:off x="493560" y="2692"/>
          <a:ext cx="1465919" cy="879551"/>
        </a:xfrm>
        <a:prstGeom prst="rect">
          <a:avLst/>
        </a:prstGeom>
        <a:solidFill>
          <a:schemeClr val="accent3">
            <a:lumMod val="20000"/>
            <a:lumOff val="80000"/>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00100" rtl="0">
            <a:lnSpc>
              <a:spcPct val="90000"/>
            </a:lnSpc>
            <a:spcBef>
              <a:spcPct val="0"/>
            </a:spcBef>
            <a:spcAft>
              <a:spcPct val="35000"/>
            </a:spcAft>
          </a:pPr>
          <a:r>
            <a:rPr lang="en-US" sz="1800" kern="800" spc="0" baseline="0" smtClean="0">
              <a:solidFill>
                <a:schemeClr val="accent1"/>
              </a:solidFill>
              <a:latin typeface="Museo 700"/>
              <a:cs typeface="Museo 700"/>
              <a:hlinkClick xmlns:r="http://schemas.openxmlformats.org/officeDocument/2006/relationships" r:id="rId1"/>
            </a:rPr>
            <a:t>powershell</a:t>
          </a:r>
          <a:endParaRPr lang="en-US" sz="1800" kern="800" spc="0" baseline="0" dirty="0">
            <a:solidFill>
              <a:schemeClr val="accent1"/>
            </a:solidFill>
            <a:latin typeface="Museo 700"/>
            <a:cs typeface="Museo 700"/>
          </a:endParaRPr>
        </a:p>
      </dsp:txBody>
      <dsp:txXfrm>
        <a:off x="493560" y="2692"/>
        <a:ext cx="1465919" cy="879551"/>
      </dsp:txXfrm>
    </dsp:sp>
    <dsp:sp modelId="{DEF38988-93B3-44CC-9130-76FF57549860}">
      <dsp:nvSpPr>
        <dsp:cNvPr id="0" name=""/>
        <dsp:cNvSpPr/>
      </dsp:nvSpPr>
      <dsp:spPr>
        <a:xfrm>
          <a:off x="2106072" y="2692"/>
          <a:ext cx="1465919" cy="879551"/>
        </a:xfrm>
        <a:prstGeom prst="rect">
          <a:avLst/>
        </a:prstGeom>
        <a:solidFill>
          <a:schemeClr val="accent3">
            <a:lumMod val="20000"/>
            <a:lumOff val="80000"/>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422400" rtl="0">
            <a:lnSpc>
              <a:spcPct val="90000"/>
            </a:lnSpc>
            <a:spcBef>
              <a:spcPct val="0"/>
            </a:spcBef>
            <a:spcAft>
              <a:spcPct val="35000"/>
            </a:spcAft>
          </a:pPr>
          <a:r>
            <a:rPr lang="en-US" sz="3200" kern="800" spc="0" baseline="0" dirty="0" smtClean="0">
              <a:solidFill>
                <a:schemeClr val="accent1"/>
              </a:solidFill>
              <a:latin typeface="Museo 700"/>
              <a:cs typeface="Museo 700"/>
              <a:hlinkClick xmlns:r="http://schemas.openxmlformats.org/officeDocument/2006/relationships" r:id="rId2"/>
            </a:rPr>
            <a:t>Azure</a:t>
          </a:r>
          <a:endParaRPr lang="en-US" sz="3200" kern="800" spc="0" baseline="0" dirty="0">
            <a:solidFill>
              <a:schemeClr val="accent1"/>
            </a:solidFill>
            <a:latin typeface="Museo 700"/>
            <a:cs typeface="Museo 700"/>
          </a:endParaRPr>
        </a:p>
      </dsp:txBody>
      <dsp:txXfrm>
        <a:off x="2106072" y="2692"/>
        <a:ext cx="1465919" cy="879551"/>
      </dsp:txXfrm>
    </dsp:sp>
    <dsp:sp modelId="{0F664ED1-9E15-4A36-8E6F-8AFB7799F781}">
      <dsp:nvSpPr>
        <dsp:cNvPr id="0" name=""/>
        <dsp:cNvSpPr/>
      </dsp:nvSpPr>
      <dsp:spPr>
        <a:xfrm>
          <a:off x="3718584" y="2692"/>
          <a:ext cx="1465919" cy="879551"/>
        </a:xfrm>
        <a:prstGeom prst="rect">
          <a:avLst/>
        </a:prstGeom>
        <a:solidFill>
          <a:schemeClr val="accent3">
            <a:lumMod val="20000"/>
            <a:lumOff val="80000"/>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622300" rtl="0">
            <a:lnSpc>
              <a:spcPct val="90000"/>
            </a:lnSpc>
            <a:spcBef>
              <a:spcPct val="0"/>
            </a:spcBef>
            <a:spcAft>
              <a:spcPct val="35000"/>
            </a:spcAft>
          </a:pPr>
          <a:r>
            <a:rPr lang="en-US" sz="1400" kern="800" spc="0" baseline="0" smtClean="0">
              <a:solidFill>
                <a:schemeClr val="accent1"/>
              </a:solidFill>
              <a:latin typeface="Museo 700"/>
              <a:cs typeface="Museo 700"/>
              <a:hlinkClick xmlns:r="http://schemas.openxmlformats.org/officeDocument/2006/relationships" r:id="rId3"/>
            </a:rPr>
            <a:t>Choose your own adventure</a:t>
          </a:r>
          <a:endParaRPr lang="en-US" sz="1400" kern="800" spc="0" baseline="0" dirty="0">
            <a:solidFill>
              <a:schemeClr val="accent1"/>
            </a:solidFill>
            <a:latin typeface="Museo 700"/>
            <a:cs typeface="Museo 700"/>
          </a:endParaRPr>
        </a:p>
      </dsp:txBody>
      <dsp:txXfrm>
        <a:off x="3718584" y="2692"/>
        <a:ext cx="1465919" cy="879551"/>
      </dsp:txXfrm>
    </dsp:sp>
    <dsp:sp modelId="{68595508-6B7C-41BF-B427-CA8030A3B6DD}">
      <dsp:nvSpPr>
        <dsp:cNvPr id="0" name=""/>
        <dsp:cNvSpPr/>
      </dsp:nvSpPr>
      <dsp:spPr>
        <a:xfrm>
          <a:off x="5331095" y="2692"/>
          <a:ext cx="1465919" cy="879551"/>
        </a:xfrm>
        <a:prstGeom prst="rect">
          <a:avLst/>
        </a:prstGeom>
        <a:solidFill>
          <a:schemeClr val="accent3">
            <a:lumMod val="20000"/>
            <a:lumOff val="80000"/>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155700" rtl="0">
            <a:lnSpc>
              <a:spcPct val="90000"/>
            </a:lnSpc>
            <a:spcBef>
              <a:spcPct val="0"/>
            </a:spcBef>
            <a:spcAft>
              <a:spcPct val="35000"/>
            </a:spcAft>
          </a:pPr>
          <a:r>
            <a:rPr lang="en-US" sz="2600" kern="800" spc="0" baseline="0" smtClean="0">
              <a:solidFill>
                <a:schemeClr val="accent1"/>
              </a:solidFill>
              <a:latin typeface="Museo 700"/>
              <a:cs typeface="Museo 700"/>
              <a:hlinkClick xmlns:r="http://schemas.openxmlformats.org/officeDocument/2006/relationships" r:id="rId4"/>
            </a:rPr>
            <a:t>Matlab</a:t>
          </a:r>
          <a:endParaRPr lang="en-US" sz="2600" kern="800" spc="0" baseline="0" dirty="0">
            <a:solidFill>
              <a:schemeClr val="accent1"/>
            </a:solidFill>
            <a:latin typeface="Museo 700"/>
            <a:cs typeface="Museo 700"/>
          </a:endParaRPr>
        </a:p>
      </dsp:txBody>
      <dsp:txXfrm>
        <a:off x="5331095" y="2692"/>
        <a:ext cx="1465919" cy="879551"/>
      </dsp:txXfrm>
    </dsp:sp>
    <dsp:sp modelId="{81654458-C405-4341-8C38-1872C057BFB4}">
      <dsp:nvSpPr>
        <dsp:cNvPr id="0" name=""/>
        <dsp:cNvSpPr/>
      </dsp:nvSpPr>
      <dsp:spPr>
        <a:xfrm>
          <a:off x="6943607" y="2692"/>
          <a:ext cx="1465919" cy="879551"/>
        </a:xfrm>
        <a:prstGeom prst="rect">
          <a:avLst/>
        </a:prstGeom>
        <a:solidFill>
          <a:schemeClr val="accent3">
            <a:lumMod val="20000"/>
            <a:lumOff val="80000"/>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689100" rtl="0">
            <a:lnSpc>
              <a:spcPct val="90000"/>
            </a:lnSpc>
            <a:spcBef>
              <a:spcPct val="0"/>
            </a:spcBef>
            <a:spcAft>
              <a:spcPct val="35000"/>
            </a:spcAft>
          </a:pPr>
          <a:r>
            <a:rPr lang="en-US" sz="3800" kern="800" spc="0" baseline="0" smtClean="0">
              <a:solidFill>
                <a:schemeClr val="accent1"/>
              </a:solidFill>
              <a:latin typeface="Museo 700"/>
              <a:cs typeface="Museo 700"/>
              <a:hlinkClick xmlns:r="http://schemas.openxmlformats.org/officeDocument/2006/relationships" r:id="rId5"/>
            </a:rPr>
            <a:t>RSS</a:t>
          </a:r>
          <a:endParaRPr lang="en-US" sz="3800" kern="800" spc="0" baseline="0" dirty="0">
            <a:solidFill>
              <a:schemeClr val="accent1"/>
            </a:solidFill>
            <a:latin typeface="Museo 700"/>
            <a:cs typeface="Museo 700"/>
          </a:endParaRPr>
        </a:p>
      </dsp:txBody>
      <dsp:txXfrm>
        <a:off x="6943607" y="2692"/>
        <a:ext cx="1465919" cy="879551"/>
      </dsp:txXfrm>
    </dsp:sp>
    <dsp:sp modelId="{34FDB0CA-EA4F-4BFE-96D1-0E54D0B880A9}">
      <dsp:nvSpPr>
        <dsp:cNvPr id="0" name=""/>
        <dsp:cNvSpPr/>
      </dsp:nvSpPr>
      <dsp:spPr>
        <a:xfrm>
          <a:off x="8556119" y="2692"/>
          <a:ext cx="1465919" cy="879551"/>
        </a:xfrm>
        <a:prstGeom prst="rect">
          <a:avLst/>
        </a:prstGeom>
        <a:solidFill>
          <a:schemeClr val="accent3">
            <a:lumMod val="20000"/>
            <a:lumOff val="80000"/>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422400" rtl="0">
            <a:lnSpc>
              <a:spcPct val="90000"/>
            </a:lnSpc>
            <a:spcBef>
              <a:spcPct val="0"/>
            </a:spcBef>
            <a:spcAft>
              <a:spcPct val="35000"/>
            </a:spcAft>
          </a:pPr>
          <a:r>
            <a:rPr lang="en-US" sz="3200" kern="800" spc="0" baseline="0" dirty="0" smtClean="0">
              <a:solidFill>
                <a:schemeClr val="accent1"/>
              </a:solidFill>
              <a:latin typeface="Museo 700"/>
              <a:cs typeface="Museo 700"/>
            </a:rPr>
            <a:t>DBML</a:t>
          </a:r>
          <a:endParaRPr lang="en-US" sz="3200" kern="800" spc="0" baseline="0" dirty="0">
            <a:solidFill>
              <a:schemeClr val="accent1"/>
            </a:solidFill>
            <a:latin typeface="Museo 700"/>
            <a:cs typeface="Museo 700"/>
          </a:endParaRPr>
        </a:p>
      </dsp:txBody>
      <dsp:txXfrm>
        <a:off x="8556119" y="2692"/>
        <a:ext cx="1465919" cy="879551"/>
      </dsp:txXfrm>
    </dsp:sp>
    <dsp:sp modelId="{54788F00-332C-4CF5-93F0-38CA61254BEF}">
      <dsp:nvSpPr>
        <dsp:cNvPr id="0" name=""/>
        <dsp:cNvSpPr/>
      </dsp:nvSpPr>
      <dsp:spPr>
        <a:xfrm>
          <a:off x="493560" y="1028836"/>
          <a:ext cx="1465919" cy="879551"/>
        </a:xfrm>
        <a:prstGeom prst="rect">
          <a:avLst/>
        </a:prstGeom>
        <a:solidFill>
          <a:schemeClr val="accent3">
            <a:lumMod val="20000"/>
            <a:lumOff val="80000"/>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422400" rtl="0">
            <a:lnSpc>
              <a:spcPct val="90000"/>
            </a:lnSpc>
            <a:spcBef>
              <a:spcPct val="0"/>
            </a:spcBef>
            <a:spcAft>
              <a:spcPct val="35000"/>
            </a:spcAft>
          </a:pPr>
          <a:r>
            <a:rPr lang="en-US" sz="3200" kern="800" spc="0" baseline="0" dirty="0" smtClean="0">
              <a:solidFill>
                <a:schemeClr val="accent1"/>
              </a:solidFill>
              <a:latin typeface="Museo 700"/>
              <a:cs typeface="Museo 700"/>
            </a:rPr>
            <a:t>EDMX</a:t>
          </a:r>
          <a:endParaRPr lang="en-US" sz="3200" kern="800" spc="0" baseline="0" dirty="0">
            <a:solidFill>
              <a:schemeClr val="accent1"/>
            </a:solidFill>
            <a:latin typeface="Museo 700"/>
            <a:cs typeface="Museo 700"/>
          </a:endParaRPr>
        </a:p>
      </dsp:txBody>
      <dsp:txXfrm>
        <a:off x="493560" y="1028836"/>
        <a:ext cx="1465919" cy="879551"/>
      </dsp:txXfrm>
    </dsp:sp>
    <dsp:sp modelId="{CB127872-49AA-4652-BCC7-A57D81980281}">
      <dsp:nvSpPr>
        <dsp:cNvPr id="0" name=""/>
        <dsp:cNvSpPr/>
      </dsp:nvSpPr>
      <dsp:spPr>
        <a:xfrm>
          <a:off x="2106072" y="1028836"/>
          <a:ext cx="1465919" cy="879551"/>
        </a:xfrm>
        <a:prstGeom prst="rect">
          <a:avLst/>
        </a:prstGeom>
        <a:solidFill>
          <a:schemeClr val="accent3">
            <a:lumMod val="20000"/>
            <a:lumOff val="80000"/>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89000">
            <a:lnSpc>
              <a:spcPct val="90000"/>
            </a:lnSpc>
            <a:spcBef>
              <a:spcPct val="0"/>
            </a:spcBef>
            <a:spcAft>
              <a:spcPct val="35000"/>
            </a:spcAft>
          </a:pPr>
          <a:r>
            <a:rPr lang="en-US" sz="2000" kern="800" spc="0" baseline="0" smtClean="0">
              <a:solidFill>
                <a:schemeClr val="accent1"/>
              </a:solidFill>
              <a:latin typeface="Museo 700"/>
              <a:cs typeface="Museo 700"/>
              <a:hlinkClick xmlns:r="http://schemas.openxmlformats.org/officeDocument/2006/relationships" r:id="rId6"/>
            </a:rPr>
            <a:t>SignalR</a:t>
          </a:r>
          <a:endParaRPr lang="en-US" sz="2000" kern="800" spc="0" baseline="0" dirty="0">
            <a:solidFill>
              <a:schemeClr val="accent1"/>
            </a:solidFill>
            <a:latin typeface="Museo 700"/>
            <a:cs typeface="Museo 700"/>
          </a:endParaRPr>
        </a:p>
      </dsp:txBody>
      <dsp:txXfrm>
        <a:off x="2106072" y="1028836"/>
        <a:ext cx="1465919" cy="879551"/>
      </dsp:txXfrm>
    </dsp:sp>
    <dsp:sp modelId="{FA328A23-B0DA-44BF-8005-52DA03D7449F}">
      <dsp:nvSpPr>
        <dsp:cNvPr id="0" name=""/>
        <dsp:cNvSpPr/>
      </dsp:nvSpPr>
      <dsp:spPr>
        <a:xfrm>
          <a:off x="3718584" y="1028836"/>
          <a:ext cx="1465919" cy="879551"/>
        </a:xfrm>
        <a:prstGeom prst="rect">
          <a:avLst/>
        </a:prstGeom>
        <a:solidFill>
          <a:schemeClr val="accent3">
            <a:lumMod val="20000"/>
            <a:lumOff val="80000"/>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89000" rtl="0">
            <a:lnSpc>
              <a:spcPct val="90000"/>
            </a:lnSpc>
            <a:spcBef>
              <a:spcPct val="0"/>
            </a:spcBef>
            <a:spcAft>
              <a:spcPct val="35000"/>
            </a:spcAft>
          </a:pPr>
          <a:r>
            <a:rPr lang="en-US" sz="2000" kern="800" spc="0" baseline="0" dirty="0" smtClean="0">
              <a:solidFill>
                <a:schemeClr val="accent1"/>
              </a:solidFill>
              <a:latin typeface="Museo 700"/>
              <a:cs typeface="Museo 700"/>
              <a:hlinkClick xmlns:r="http://schemas.openxmlformats.org/officeDocument/2006/relationships" r:id="rId7"/>
            </a:rPr>
            <a:t>FunScript</a:t>
          </a:r>
          <a:endParaRPr lang="en-US" sz="2000" kern="800" spc="0" baseline="0" dirty="0">
            <a:solidFill>
              <a:schemeClr val="accent1"/>
            </a:solidFill>
            <a:latin typeface="Museo 700"/>
            <a:cs typeface="Museo 700"/>
          </a:endParaRPr>
        </a:p>
      </dsp:txBody>
      <dsp:txXfrm>
        <a:off x="3718584" y="1028836"/>
        <a:ext cx="1465919" cy="879551"/>
      </dsp:txXfrm>
    </dsp:sp>
    <dsp:sp modelId="{D83F89E9-4A45-44B3-AC02-4867E5F9D4CD}">
      <dsp:nvSpPr>
        <dsp:cNvPr id="0" name=""/>
        <dsp:cNvSpPr/>
      </dsp:nvSpPr>
      <dsp:spPr>
        <a:xfrm>
          <a:off x="5331095" y="1028836"/>
          <a:ext cx="1465919" cy="879551"/>
        </a:xfrm>
        <a:prstGeom prst="rect">
          <a:avLst/>
        </a:prstGeom>
        <a:solidFill>
          <a:schemeClr val="accent3">
            <a:lumMod val="20000"/>
            <a:lumOff val="80000"/>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2311400" rtl="0">
            <a:lnSpc>
              <a:spcPct val="90000"/>
            </a:lnSpc>
            <a:spcBef>
              <a:spcPct val="0"/>
            </a:spcBef>
            <a:spcAft>
              <a:spcPct val="35000"/>
            </a:spcAft>
          </a:pPr>
          <a:r>
            <a:rPr lang="en-US" sz="5200" kern="800" spc="0" baseline="0" smtClean="0">
              <a:solidFill>
                <a:schemeClr val="accent1"/>
              </a:solidFill>
              <a:latin typeface="Museo 700"/>
              <a:cs typeface="Museo 700"/>
              <a:hlinkClick xmlns:r="http://schemas.openxmlformats.org/officeDocument/2006/relationships" r:id="rId8"/>
            </a:rPr>
            <a:t>R</a:t>
          </a:r>
          <a:endParaRPr lang="en-US" sz="5200" kern="800" spc="0" baseline="0" dirty="0">
            <a:solidFill>
              <a:schemeClr val="accent1"/>
            </a:solidFill>
            <a:latin typeface="Museo 700"/>
            <a:cs typeface="Museo 700"/>
          </a:endParaRPr>
        </a:p>
      </dsp:txBody>
      <dsp:txXfrm>
        <a:off x="5331095" y="1028836"/>
        <a:ext cx="1465919" cy="879551"/>
      </dsp:txXfrm>
    </dsp:sp>
    <dsp:sp modelId="{F894333E-0685-4941-BBEF-1EFEA4922A96}">
      <dsp:nvSpPr>
        <dsp:cNvPr id="0" name=""/>
        <dsp:cNvSpPr/>
      </dsp:nvSpPr>
      <dsp:spPr>
        <a:xfrm>
          <a:off x="6943607" y="1028836"/>
          <a:ext cx="1465919" cy="879551"/>
        </a:xfrm>
        <a:prstGeom prst="rect">
          <a:avLst/>
        </a:prstGeom>
        <a:solidFill>
          <a:schemeClr val="accent3">
            <a:lumMod val="20000"/>
            <a:lumOff val="80000"/>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066800" rtl="0">
            <a:lnSpc>
              <a:spcPct val="90000"/>
            </a:lnSpc>
            <a:spcBef>
              <a:spcPct val="0"/>
            </a:spcBef>
            <a:spcAft>
              <a:spcPct val="35000"/>
            </a:spcAft>
          </a:pPr>
          <a:r>
            <a:rPr lang="en-US" sz="2400" kern="800" spc="0" baseline="0" smtClean="0">
              <a:solidFill>
                <a:schemeClr val="accent1"/>
              </a:solidFill>
              <a:latin typeface="Museo 700"/>
              <a:cs typeface="Museo 700"/>
              <a:hlinkClick xmlns:r="http://schemas.openxmlformats.org/officeDocument/2006/relationships" r:id="rId9"/>
            </a:rPr>
            <a:t>Python</a:t>
          </a:r>
          <a:endParaRPr lang="en-US" sz="2400" kern="800" spc="0" baseline="0" dirty="0">
            <a:solidFill>
              <a:schemeClr val="accent1"/>
            </a:solidFill>
            <a:latin typeface="Museo 700"/>
            <a:cs typeface="Museo 700"/>
          </a:endParaRPr>
        </a:p>
      </dsp:txBody>
      <dsp:txXfrm>
        <a:off x="6943607" y="1028836"/>
        <a:ext cx="1465919" cy="879551"/>
      </dsp:txXfrm>
    </dsp:sp>
    <dsp:sp modelId="{2595A267-D970-4104-BFFE-400172540BBA}">
      <dsp:nvSpPr>
        <dsp:cNvPr id="0" name=""/>
        <dsp:cNvSpPr/>
      </dsp:nvSpPr>
      <dsp:spPr>
        <a:xfrm>
          <a:off x="8556119" y="1028836"/>
          <a:ext cx="1465919" cy="879551"/>
        </a:xfrm>
        <a:prstGeom prst="rect">
          <a:avLst/>
        </a:prstGeom>
        <a:solidFill>
          <a:schemeClr val="accent3">
            <a:lumMod val="20000"/>
            <a:lumOff val="80000"/>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711200" rtl="0">
            <a:lnSpc>
              <a:spcPct val="90000"/>
            </a:lnSpc>
            <a:spcBef>
              <a:spcPct val="0"/>
            </a:spcBef>
            <a:spcAft>
              <a:spcPct val="35000"/>
            </a:spcAft>
          </a:pPr>
          <a:r>
            <a:rPr lang="en-US" sz="1600" kern="800" spc="0" baseline="0" dirty="0" smtClean="0">
              <a:solidFill>
                <a:schemeClr val="accent1"/>
              </a:solidFill>
              <a:latin typeface="Museo 700"/>
              <a:cs typeface="Museo 700"/>
              <a:hlinkClick xmlns:r="http://schemas.openxmlformats.org/officeDocument/2006/relationships" r:id="rId10"/>
            </a:rPr>
            <a:t>MS Dynamics CRM</a:t>
          </a:r>
          <a:endParaRPr lang="en-US" sz="1600" kern="800" spc="0" baseline="0" dirty="0">
            <a:solidFill>
              <a:schemeClr val="accent1"/>
            </a:solidFill>
            <a:latin typeface="Museo 700"/>
            <a:cs typeface="Museo 700"/>
          </a:endParaRPr>
        </a:p>
      </dsp:txBody>
      <dsp:txXfrm>
        <a:off x="8556119" y="1028836"/>
        <a:ext cx="1465919" cy="879551"/>
      </dsp:txXfrm>
    </dsp:sp>
    <dsp:sp modelId="{559BFF3A-D81D-4792-B71E-CD22A0198BDC}">
      <dsp:nvSpPr>
        <dsp:cNvPr id="0" name=""/>
        <dsp:cNvSpPr/>
      </dsp:nvSpPr>
      <dsp:spPr>
        <a:xfrm>
          <a:off x="493560" y="2054980"/>
          <a:ext cx="1465919" cy="879551"/>
        </a:xfrm>
        <a:prstGeom prst="rect">
          <a:avLst/>
        </a:prstGeom>
        <a:solidFill>
          <a:schemeClr val="accent3">
            <a:lumMod val="20000"/>
            <a:lumOff val="80000"/>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066800" rtl="0">
            <a:lnSpc>
              <a:spcPct val="90000"/>
            </a:lnSpc>
            <a:spcBef>
              <a:spcPct val="0"/>
            </a:spcBef>
            <a:spcAft>
              <a:spcPct val="35000"/>
            </a:spcAft>
          </a:pPr>
          <a:r>
            <a:rPr lang="en-US" sz="2400" kern="800" spc="0" baseline="0" dirty="0" smtClean="0">
              <a:solidFill>
                <a:schemeClr val="accent1"/>
              </a:solidFill>
              <a:latin typeface="Museo 700"/>
              <a:cs typeface="Museo 700"/>
              <a:hlinkClick xmlns:r="http://schemas.openxmlformats.org/officeDocument/2006/relationships" r:id="rId11"/>
            </a:rPr>
            <a:t>SQLite</a:t>
          </a:r>
          <a:endParaRPr lang="en-US" sz="2400" kern="800" spc="0" baseline="0" dirty="0">
            <a:solidFill>
              <a:schemeClr val="accent1"/>
            </a:solidFill>
            <a:latin typeface="Museo 700"/>
            <a:cs typeface="Museo 700"/>
          </a:endParaRPr>
        </a:p>
      </dsp:txBody>
      <dsp:txXfrm>
        <a:off x="493560" y="2054980"/>
        <a:ext cx="1465919" cy="879551"/>
      </dsp:txXfrm>
    </dsp:sp>
    <dsp:sp modelId="{3283098E-8035-4644-B0A0-F5E9B8671307}">
      <dsp:nvSpPr>
        <dsp:cNvPr id="0" name=""/>
        <dsp:cNvSpPr/>
      </dsp:nvSpPr>
      <dsp:spPr>
        <a:xfrm>
          <a:off x="2106072" y="2054980"/>
          <a:ext cx="1465919" cy="879551"/>
        </a:xfrm>
        <a:prstGeom prst="rect">
          <a:avLst/>
        </a:prstGeom>
        <a:solidFill>
          <a:schemeClr val="accent3">
            <a:lumMod val="20000"/>
            <a:lumOff val="80000"/>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00100" rtl="0">
            <a:lnSpc>
              <a:spcPct val="90000"/>
            </a:lnSpc>
            <a:spcBef>
              <a:spcPct val="0"/>
            </a:spcBef>
            <a:spcAft>
              <a:spcPct val="35000"/>
            </a:spcAft>
          </a:pPr>
          <a:r>
            <a:rPr lang="en-US" sz="1800" kern="800" spc="0" baseline="0" smtClean="0">
              <a:solidFill>
                <a:schemeClr val="accent1"/>
              </a:solidFill>
              <a:latin typeface="Museo 700"/>
              <a:cs typeface="Museo 700"/>
              <a:hlinkClick xmlns:r="http://schemas.openxmlformats.org/officeDocument/2006/relationships" r:id="rId12"/>
            </a:rPr>
            <a:t>World Bank</a:t>
          </a:r>
          <a:endParaRPr lang="en-US" sz="1800" kern="800" spc="0" baseline="0" dirty="0">
            <a:solidFill>
              <a:schemeClr val="accent1"/>
            </a:solidFill>
            <a:latin typeface="Museo 700"/>
            <a:cs typeface="Museo 700"/>
          </a:endParaRPr>
        </a:p>
      </dsp:txBody>
      <dsp:txXfrm>
        <a:off x="2106072" y="2054980"/>
        <a:ext cx="1465919" cy="879551"/>
      </dsp:txXfrm>
    </dsp:sp>
    <dsp:sp modelId="{8C4399B4-19DE-494A-93D3-99E22C330D97}">
      <dsp:nvSpPr>
        <dsp:cNvPr id="0" name=""/>
        <dsp:cNvSpPr/>
      </dsp:nvSpPr>
      <dsp:spPr>
        <a:xfrm>
          <a:off x="3718584" y="2054980"/>
          <a:ext cx="1465919" cy="879551"/>
        </a:xfrm>
        <a:prstGeom prst="rect">
          <a:avLst/>
        </a:prstGeom>
        <a:solidFill>
          <a:schemeClr val="accent3">
            <a:lumMod val="20000"/>
            <a:lumOff val="80000"/>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066800" rtl="0">
            <a:lnSpc>
              <a:spcPct val="90000"/>
            </a:lnSpc>
            <a:spcBef>
              <a:spcPct val="0"/>
            </a:spcBef>
            <a:spcAft>
              <a:spcPct val="35000"/>
            </a:spcAft>
          </a:pPr>
          <a:r>
            <a:rPr lang="en-US" sz="2400" kern="800" spc="0" baseline="0" dirty="0" smtClean="0">
              <a:solidFill>
                <a:schemeClr val="accent1"/>
              </a:solidFill>
              <a:latin typeface="Museo 700"/>
              <a:cs typeface="Museo 700"/>
            </a:rPr>
            <a:t>Regex</a:t>
          </a:r>
          <a:endParaRPr lang="en-US" sz="2400" kern="800" spc="0" baseline="0" dirty="0">
            <a:solidFill>
              <a:schemeClr val="accent1"/>
            </a:solidFill>
            <a:latin typeface="Museo 700"/>
            <a:cs typeface="Museo 700"/>
          </a:endParaRPr>
        </a:p>
      </dsp:txBody>
      <dsp:txXfrm>
        <a:off x="3718584" y="2054980"/>
        <a:ext cx="1465919" cy="879551"/>
      </dsp:txXfrm>
    </dsp:sp>
    <dsp:sp modelId="{60541CEA-E5E3-43AC-B7FA-C7AFCEE266F4}">
      <dsp:nvSpPr>
        <dsp:cNvPr id="0" name=""/>
        <dsp:cNvSpPr/>
      </dsp:nvSpPr>
      <dsp:spPr>
        <a:xfrm>
          <a:off x="5331095" y="2054980"/>
          <a:ext cx="1465919" cy="879551"/>
        </a:xfrm>
        <a:prstGeom prst="rect">
          <a:avLst/>
        </a:prstGeom>
        <a:solidFill>
          <a:schemeClr val="accent3">
            <a:lumMod val="20000"/>
            <a:lumOff val="80000"/>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89000" rtl="0">
            <a:lnSpc>
              <a:spcPct val="90000"/>
            </a:lnSpc>
            <a:spcBef>
              <a:spcPct val="0"/>
            </a:spcBef>
            <a:spcAft>
              <a:spcPct val="35000"/>
            </a:spcAft>
          </a:pPr>
          <a:r>
            <a:rPr lang="en-US" sz="2000" kern="800" spc="0" baseline="0" smtClean="0">
              <a:solidFill>
                <a:schemeClr val="accent1"/>
              </a:solidFill>
              <a:latin typeface="Museo 700"/>
              <a:cs typeface="Museo 700"/>
              <a:hlinkClick xmlns:r="http://schemas.openxmlformats.org/officeDocument/2006/relationships" r:id="rId13"/>
            </a:rPr>
            <a:t>Freebase</a:t>
          </a:r>
          <a:endParaRPr lang="en-US" sz="2000" kern="800" spc="0" baseline="0" dirty="0">
            <a:solidFill>
              <a:schemeClr val="accent1"/>
            </a:solidFill>
            <a:latin typeface="Museo 700"/>
            <a:cs typeface="Museo 700"/>
          </a:endParaRPr>
        </a:p>
      </dsp:txBody>
      <dsp:txXfrm>
        <a:off x="5331095" y="2054980"/>
        <a:ext cx="1465919" cy="879551"/>
      </dsp:txXfrm>
    </dsp:sp>
    <dsp:sp modelId="{C615881B-37D3-49C3-B16B-5B1B0F5F13D4}">
      <dsp:nvSpPr>
        <dsp:cNvPr id="0" name=""/>
        <dsp:cNvSpPr/>
      </dsp:nvSpPr>
      <dsp:spPr>
        <a:xfrm>
          <a:off x="6943607" y="2054980"/>
          <a:ext cx="1465919" cy="879551"/>
        </a:xfrm>
        <a:prstGeom prst="rect">
          <a:avLst/>
        </a:prstGeom>
        <a:solidFill>
          <a:schemeClr val="accent3">
            <a:lumMod val="20000"/>
            <a:lumOff val="80000"/>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689100" rtl="0">
            <a:lnSpc>
              <a:spcPct val="90000"/>
            </a:lnSpc>
            <a:spcBef>
              <a:spcPct val="0"/>
            </a:spcBef>
            <a:spcAft>
              <a:spcPct val="35000"/>
            </a:spcAft>
          </a:pPr>
          <a:r>
            <a:rPr lang="en-US" sz="3800" kern="800" spc="0" baseline="0" smtClean="0">
              <a:solidFill>
                <a:schemeClr val="accent1"/>
              </a:solidFill>
              <a:latin typeface="Museo 700"/>
              <a:cs typeface="Museo 700"/>
              <a:hlinkClick xmlns:r="http://schemas.openxmlformats.org/officeDocument/2006/relationships" r:id="rId14"/>
            </a:rPr>
            <a:t>CSV</a:t>
          </a:r>
          <a:endParaRPr lang="en-US" sz="3800" kern="800" spc="0" baseline="0" dirty="0">
            <a:solidFill>
              <a:schemeClr val="accent1"/>
            </a:solidFill>
            <a:latin typeface="Museo 700"/>
            <a:cs typeface="Museo 700"/>
          </a:endParaRPr>
        </a:p>
      </dsp:txBody>
      <dsp:txXfrm>
        <a:off x="6943607" y="2054980"/>
        <a:ext cx="1465919" cy="879551"/>
      </dsp:txXfrm>
    </dsp:sp>
    <dsp:sp modelId="{582C1DC7-FE13-4BD2-83F5-E678FF21599B}">
      <dsp:nvSpPr>
        <dsp:cNvPr id="0" name=""/>
        <dsp:cNvSpPr/>
      </dsp:nvSpPr>
      <dsp:spPr>
        <a:xfrm>
          <a:off x="8556119" y="2054980"/>
          <a:ext cx="1465919" cy="879551"/>
        </a:xfrm>
        <a:prstGeom prst="rect">
          <a:avLst/>
        </a:prstGeom>
        <a:solidFill>
          <a:schemeClr val="accent3">
            <a:lumMod val="20000"/>
            <a:lumOff val="80000"/>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422400" rtl="0">
            <a:lnSpc>
              <a:spcPct val="90000"/>
            </a:lnSpc>
            <a:spcBef>
              <a:spcPct val="0"/>
            </a:spcBef>
            <a:spcAft>
              <a:spcPct val="35000"/>
            </a:spcAft>
          </a:pPr>
          <a:r>
            <a:rPr lang="en-US" sz="3200" kern="800" spc="0" baseline="0" dirty="0" smtClean="0">
              <a:solidFill>
                <a:schemeClr val="accent1"/>
              </a:solidFill>
              <a:latin typeface="Museo 700"/>
              <a:cs typeface="Museo 700"/>
              <a:hlinkClick xmlns:r="http://schemas.openxmlformats.org/officeDocument/2006/relationships" r:id="rId15"/>
            </a:rPr>
            <a:t>JSON</a:t>
          </a:r>
          <a:endParaRPr lang="en-US" sz="3200" kern="800" spc="0" baseline="0" dirty="0">
            <a:solidFill>
              <a:schemeClr val="accent1"/>
            </a:solidFill>
            <a:latin typeface="Museo 700"/>
            <a:cs typeface="Museo 700"/>
          </a:endParaRPr>
        </a:p>
      </dsp:txBody>
      <dsp:txXfrm>
        <a:off x="8556119" y="2054980"/>
        <a:ext cx="1465919" cy="879551"/>
      </dsp:txXfrm>
    </dsp:sp>
    <dsp:sp modelId="{FEF13D82-6FE4-4D15-84F2-E06CAD4F365D}">
      <dsp:nvSpPr>
        <dsp:cNvPr id="0" name=""/>
        <dsp:cNvSpPr/>
      </dsp:nvSpPr>
      <dsp:spPr>
        <a:xfrm>
          <a:off x="493560" y="3081123"/>
          <a:ext cx="1465919" cy="879551"/>
        </a:xfrm>
        <a:prstGeom prst="rect">
          <a:avLst/>
        </a:prstGeom>
        <a:solidFill>
          <a:schemeClr val="accent3">
            <a:lumMod val="20000"/>
            <a:lumOff val="80000"/>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89000" rtl="0">
            <a:lnSpc>
              <a:spcPct val="90000"/>
            </a:lnSpc>
            <a:spcBef>
              <a:spcPct val="0"/>
            </a:spcBef>
            <a:spcAft>
              <a:spcPct val="35000"/>
            </a:spcAft>
          </a:pPr>
          <a:r>
            <a:rPr lang="en-US" sz="2000" kern="800" spc="0" baseline="0" dirty="0" smtClean="0">
              <a:solidFill>
                <a:schemeClr val="accent1"/>
              </a:solidFill>
              <a:latin typeface="Museo 700"/>
              <a:cs typeface="Museo 700"/>
            </a:rPr>
            <a:t>Don Syme</a:t>
          </a:r>
          <a:endParaRPr lang="en-US" sz="2000" kern="800" spc="0" baseline="0" dirty="0">
            <a:solidFill>
              <a:schemeClr val="accent1"/>
            </a:solidFill>
            <a:latin typeface="Museo 700"/>
            <a:cs typeface="Museo 700"/>
          </a:endParaRPr>
        </a:p>
      </dsp:txBody>
      <dsp:txXfrm>
        <a:off x="493560" y="3081123"/>
        <a:ext cx="1465919" cy="879551"/>
      </dsp:txXfrm>
    </dsp:sp>
    <dsp:sp modelId="{03C93693-2A33-4C85-8AE6-190C6E36D59B}">
      <dsp:nvSpPr>
        <dsp:cNvPr id="0" name=""/>
        <dsp:cNvSpPr/>
      </dsp:nvSpPr>
      <dsp:spPr>
        <a:xfrm>
          <a:off x="2106072" y="3081123"/>
          <a:ext cx="1465919" cy="879551"/>
        </a:xfrm>
        <a:prstGeom prst="rect">
          <a:avLst/>
        </a:prstGeom>
        <a:solidFill>
          <a:schemeClr val="accent3">
            <a:lumMod val="20000"/>
            <a:lumOff val="80000"/>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689100" rtl="0">
            <a:lnSpc>
              <a:spcPct val="90000"/>
            </a:lnSpc>
            <a:spcBef>
              <a:spcPct val="0"/>
            </a:spcBef>
            <a:spcAft>
              <a:spcPct val="35000"/>
            </a:spcAft>
          </a:pPr>
          <a:r>
            <a:rPr lang="en-US" sz="3800" kern="800" spc="0" baseline="0" dirty="0" smtClean="0">
              <a:solidFill>
                <a:schemeClr val="accent1"/>
              </a:solidFill>
              <a:latin typeface="Museo 700"/>
              <a:cs typeface="Museo 700"/>
              <a:hlinkClick xmlns:r="http://schemas.openxmlformats.org/officeDocument/2006/relationships" r:id="rId16"/>
            </a:rPr>
            <a:t>XML</a:t>
          </a:r>
          <a:endParaRPr lang="en-US" sz="3800" kern="800" spc="0" baseline="0" dirty="0">
            <a:solidFill>
              <a:schemeClr val="accent1"/>
            </a:solidFill>
            <a:latin typeface="Museo 700"/>
            <a:cs typeface="Museo 700"/>
          </a:endParaRPr>
        </a:p>
      </dsp:txBody>
      <dsp:txXfrm>
        <a:off x="2106072" y="3081123"/>
        <a:ext cx="1465919" cy="879551"/>
      </dsp:txXfrm>
    </dsp:sp>
    <dsp:sp modelId="{E764C87E-8B28-4142-AFAD-7059F40D1F83}">
      <dsp:nvSpPr>
        <dsp:cNvPr id="0" name=""/>
        <dsp:cNvSpPr/>
      </dsp:nvSpPr>
      <dsp:spPr>
        <a:xfrm>
          <a:off x="3718584" y="3081123"/>
          <a:ext cx="1465919" cy="879551"/>
        </a:xfrm>
        <a:prstGeom prst="rect">
          <a:avLst/>
        </a:prstGeom>
        <a:solidFill>
          <a:schemeClr val="accent3">
            <a:lumMod val="20000"/>
            <a:lumOff val="80000"/>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422400" rtl="0">
            <a:lnSpc>
              <a:spcPct val="90000"/>
            </a:lnSpc>
            <a:spcBef>
              <a:spcPct val="0"/>
            </a:spcBef>
            <a:spcAft>
              <a:spcPct val="35000"/>
            </a:spcAft>
          </a:pPr>
          <a:r>
            <a:rPr lang="en-US" sz="3200" kern="800" spc="0" baseline="0" dirty="0" smtClean="0">
              <a:solidFill>
                <a:schemeClr val="accent1"/>
              </a:solidFill>
              <a:latin typeface="Museo 700"/>
              <a:cs typeface="Museo 700"/>
            </a:rPr>
            <a:t>LINQ</a:t>
          </a:r>
          <a:endParaRPr lang="en-US" sz="3200" kern="800" spc="0" baseline="0" dirty="0">
            <a:solidFill>
              <a:schemeClr val="accent1"/>
            </a:solidFill>
            <a:latin typeface="Museo 700"/>
            <a:cs typeface="Museo 700"/>
          </a:endParaRPr>
        </a:p>
      </dsp:txBody>
      <dsp:txXfrm>
        <a:off x="3718584" y="3081123"/>
        <a:ext cx="1465919" cy="879551"/>
      </dsp:txXfrm>
    </dsp:sp>
    <dsp:sp modelId="{A8CC9F3C-CB68-413F-A3D7-658524E77C9D}">
      <dsp:nvSpPr>
        <dsp:cNvPr id="0" name=""/>
        <dsp:cNvSpPr/>
      </dsp:nvSpPr>
      <dsp:spPr>
        <a:xfrm>
          <a:off x="5331095" y="3081123"/>
          <a:ext cx="1465919" cy="879551"/>
        </a:xfrm>
        <a:prstGeom prst="rect">
          <a:avLst/>
        </a:prstGeom>
        <a:solidFill>
          <a:schemeClr val="accent3">
            <a:lumMod val="20000"/>
            <a:lumOff val="80000"/>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422400" rtl="0">
            <a:lnSpc>
              <a:spcPct val="90000"/>
            </a:lnSpc>
            <a:spcBef>
              <a:spcPct val="0"/>
            </a:spcBef>
            <a:spcAft>
              <a:spcPct val="35000"/>
            </a:spcAft>
          </a:pPr>
          <a:r>
            <a:rPr lang="en-US" sz="3200" kern="800" spc="0" baseline="0" smtClean="0">
              <a:solidFill>
                <a:schemeClr val="accent1"/>
              </a:solidFill>
              <a:latin typeface="Museo 700"/>
              <a:cs typeface="Museo 700"/>
              <a:hlinkClick xmlns:r="http://schemas.openxmlformats.org/officeDocument/2006/relationships" r:id="rId17"/>
            </a:rPr>
            <a:t>IKVM</a:t>
          </a:r>
          <a:endParaRPr lang="en-US" sz="3200" kern="800" spc="0" baseline="0" dirty="0">
            <a:solidFill>
              <a:schemeClr val="accent1"/>
            </a:solidFill>
            <a:latin typeface="Museo 700"/>
            <a:cs typeface="Museo 700"/>
          </a:endParaRPr>
        </a:p>
      </dsp:txBody>
      <dsp:txXfrm>
        <a:off x="5331095" y="3081123"/>
        <a:ext cx="1465919" cy="879551"/>
      </dsp:txXfrm>
    </dsp:sp>
    <dsp:sp modelId="{A8EBF937-4741-4D32-A88D-036F10E6437F}">
      <dsp:nvSpPr>
        <dsp:cNvPr id="0" name=""/>
        <dsp:cNvSpPr/>
      </dsp:nvSpPr>
      <dsp:spPr>
        <a:xfrm>
          <a:off x="6943607" y="3081123"/>
          <a:ext cx="1465919" cy="879551"/>
        </a:xfrm>
        <a:prstGeom prst="rect">
          <a:avLst/>
        </a:prstGeom>
        <a:solidFill>
          <a:schemeClr val="accent3">
            <a:lumMod val="20000"/>
            <a:lumOff val="80000"/>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00100" rtl="0">
            <a:lnSpc>
              <a:spcPct val="90000"/>
            </a:lnSpc>
            <a:spcBef>
              <a:spcPct val="0"/>
            </a:spcBef>
            <a:spcAft>
              <a:spcPct val="35000"/>
            </a:spcAft>
          </a:pPr>
          <a:r>
            <a:rPr lang="en-US" sz="1800" kern="800" spc="0" baseline="0" smtClean="0">
              <a:solidFill>
                <a:schemeClr val="accent1"/>
              </a:solidFill>
              <a:latin typeface="Museo 700"/>
              <a:cs typeface="Museo 700"/>
              <a:hlinkClick xmlns:r="http://schemas.openxmlformats.org/officeDocument/2006/relationships" r:id="rId18"/>
            </a:rPr>
            <a:t>SQL Server</a:t>
          </a:r>
          <a:endParaRPr lang="en-US" sz="1800" kern="800" spc="0" baseline="0" dirty="0">
            <a:solidFill>
              <a:schemeClr val="accent1"/>
            </a:solidFill>
            <a:latin typeface="Museo 700"/>
            <a:cs typeface="Museo 700"/>
          </a:endParaRPr>
        </a:p>
      </dsp:txBody>
      <dsp:txXfrm>
        <a:off x="6943607" y="3081123"/>
        <a:ext cx="1465919" cy="879551"/>
      </dsp:txXfrm>
    </dsp:sp>
    <dsp:sp modelId="{1B91DF7A-8D21-412E-8DAE-E791BD6047FE}">
      <dsp:nvSpPr>
        <dsp:cNvPr id="0" name=""/>
        <dsp:cNvSpPr/>
      </dsp:nvSpPr>
      <dsp:spPr>
        <a:xfrm>
          <a:off x="8556119" y="3081123"/>
          <a:ext cx="1465919" cy="879551"/>
        </a:xfrm>
        <a:prstGeom prst="rect">
          <a:avLst/>
        </a:prstGeom>
        <a:solidFill>
          <a:schemeClr val="accent3">
            <a:lumMod val="20000"/>
            <a:lumOff val="80000"/>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711200" rtl="0">
            <a:lnSpc>
              <a:spcPct val="90000"/>
            </a:lnSpc>
            <a:spcBef>
              <a:spcPct val="0"/>
            </a:spcBef>
            <a:spcAft>
              <a:spcPct val="35000"/>
            </a:spcAft>
          </a:pPr>
          <a:r>
            <a:rPr lang="en-US" sz="1600" kern="800" spc="0" baseline="0" smtClean="0">
              <a:solidFill>
                <a:schemeClr val="accent1"/>
              </a:solidFill>
              <a:latin typeface="Museo 700"/>
              <a:cs typeface="Museo 700"/>
              <a:hlinkClick xmlns:r="http://schemas.openxmlformats.org/officeDocument/2006/relationships" r:id="rId19"/>
            </a:rPr>
            <a:t>SQL Server with EF</a:t>
          </a:r>
          <a:endParaRPr lang="en-US" sz="1600" kern="800" spc="0" baseline="0" dirty="0">
            <a:solidFill>
              <a:schemeClr val="accent1"/>
            </a:solidFill>
            <a:latin typeface="Museo 700"/>
            <a:cs typeface="Museo 700"/>
          </a:endParaRPr>
        </a:p>
      </dsp:txBody>
      <dsp:txXfrm>
        <a:off x="8556119" y="3081123"/>
        <a:ext cx="1465919" cy="879551"/>
      </dsp:txXfrm>
    </dsp:sp>
    <dsp:sp modelId="{2898482B-73DB-448B-A915-359B88204C09}">
      <dsp:nvSpPr>
        <dsp:cNvPr id="0" name=""/>
        <dsp:cNvSpPr/>
      </dsp:nvSpPr>
      <dsp:spPr>
        <a:xfrm>
          <a:off x="493560" y="4107267"/>
          <a:ext cx="1465919" cy="879551"/>
        </a:xfrm>
        <a:prstGeom prst="rect">
          <a:avLst/>
        </a:prstGeom>
        <a:solidFill>
          <a:schemeClr val="accent3">
            <a:lumMod val="20000"/>
            <a:lumOff val="80000"/>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422400" rtl="0">
            <a:lnSpc>
              <a:spcPct val="90000"/>
            </a:lnSpc>
            <a:spcBef>
              <a:spcPct val="0"/>
            </a:spcBef>
            <a:spcAft>
              <a:spcPct val="35000"/>
            </a:spcAft>
          </a:pPr>
          <a:r>
            <a:rPr lang="en-US" sz="3200" kern="800" spc="0" baseline="0" smtClean="0">
              <a:solidFill>
                <a:schemeClr val="accent1"/>
              </a:solidFill>
              <a:latin typeface="Museo 700"/>
              <a:cs typeface="Museo 700"/>
              <a:hlinkClick xmlns:r="http://schemas.openxmlformats.org/officeDocument/2006/relationships" r:id="rId20"/>
            </a:rPr>
            <a:t>XAML</a:t>
          </a:r>
          <a:endParaRPr lang="en-US" sz="3200" kern="800" spc="0" baseline="0" dirty="0">
            <a:solidFill>
              <a:schemeClr val="accent1"/>
            </a:solidFill>
            <a:latin typeface="Museo 700"/>
            <a:cs typeface="Museo 700"/>
          </a:endParaRPr>
        </a:p>
      </dsp:txBody>
      <dsp:txXfrm>
        <a:off x="493560" y="4107267"/>
        <a:ext cx="1465919" cy="879551"/>
      </dsp:txXfrm>
    </dsp:sp>
    <dsp:sp modelId="{53BF552C-963A-4801-B804-BB298B08F019}">
      <dsp:nvSpPr>
        <dsp:cNvPr id="0" name=""/>
        <dsp:cNvSpPr/>
      </dsp:nvSpPr>
      <dsp:spPr>
        <a:xfrm>
          <a:off x="2106072" y="4107267"/>
          <a:ext cx="1465919" cy="879551"/>
        </a:xfrm>
        <a:prstGeom prst="rect">
          <a:avLst/>
        </a:prstGeom>
        <a:solidFill>
          <a:schemeClr val="accent3">
            <a:lumMod val="20000"/>
            <a:lumOff val="80000"/>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977900" rtl="0">
            <a:lnSpc>
              <a:spcPct val="90000"/>
            </a:lnSpc>
            <a:spcBef>
              <a:spcPct val="0"/>
            </a:spcBef>
            <a:spcAft>
              <a:spcPct val="35000"/>
            </a:spcAft>
          </a:pPr>
          <a:r>
            <a:rPr lang="en-US" sz="2200" kern="800" spc="0" baseline="0" smtClean="0">
              <a:solidFill>
                <a:schemeClr val="accent1"/>
              </a:solidFill>
              <a:latin typeface="Museo 700"/>
              <a:cs typeface="Museo 700"/>
              <a:hlinkClick xmlns:r="http://schemas.openxmlformats.org/officeDocument/2006/relationships" r:id="rId21"/>
            </a:rPr>
            <a:t>Hadoop</a:t>
          </a:r>
          <a:endParaRPr lang="en-US" sz="2200" kern="800" spc="0" baseline="0" dirty="0">
            <a:solidFill>
              <a:schemeClr val="accent1"/>
            </a:solidFill>
            <a:latin typeface="Museo 700"/>
            <a:cs typeface="Museo 700"/>
          </a:endParaRPr>
        </a:p>
      </dsp:txBody>
      <dsp:txXfrm>
        <a:off x="2106072" y="4107267"/>
        <a:ext cx="1465919" cy="879551"/>
      </dsp:txXfrm>
    </dsp:sp>
    <dsp:sp modelId="{DF362DCF-95D1-490C-A218-2464D73F29DE}">
      <dsp:nvSpPr>
        <dsp:cNvPr id="0" name=""/>
        <dsp:cNvSpPr/>
      </dsp:nvSpPr>
      <dsp:spPr>
        <a:xfrm>
          <a:off x="3718584" y="4107267"/>
          <a:ext cx="1465919" cy="879551"/>
        </a:xfrm>
        <a:prstGeom prst="rect">
          <a:avLst/>
        </a:prstGeom>
        <a:solidFill>
          <a:schemeClr val="accent3">
            <a:lumMod val="20000"/>
            <a:lumOff val="80000"/>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422400" rtl="0">
            <a:lnSpc>
              <a:spcPct val="90000"/>
            </a:lnSpc>
            <a:spcBef>
              <a:spcPct val="0"/>
            </a:spcBef>
            <a:spcAft>
              <a:spcPct val="35000"/>
            </a:spcAft>
          </a:pPr>
          <a:r>
            <a:rPr lang="en-US" sz="3200" kern="800" spc="0" baseline="0" dirty="0" smtClean="0">
              <a:solidFill>
                <a:schemeClr val="accent1"/>
              </a:solidFill>
              <a:latin typeface="Museo 700"/>
              <a:cs typeface="Museo 700"/>
            </a:rPr>
            <a:t>WSDL</a:t>
          </a:r>
          <a:endParaRPr lang="en-US" sz="3200" kern="800" spc="0" baseline="0" dirty="0">
            <a:solidFill>
              <a:schemeClr val="accent1"/>
            </a:solidFill>
            <a:latin typeface="Museo 700"/>
            <a:cs typeface="Museo 700"/>
          </a:endParaRPr>
        </a:p>
      </dsp:txBody>
      <dsp:txXfrm>
        <a:off x="3718584" y="4107267"/>
        <a:ext cx="1465919" cy="879551"/>
      </dsp:txXfrm>
    </dsp:sp>
    <dsp:sp modelId="{28162803-DF42-445D-9DA6-64E946932B3C}">
      <dsp:nvSpPr>
        <dsp:cNvPr id="0" name=""/>
        <dsp:cNvSpPr/>
      </dsp:nvSpPr>
      <dsp:spPr>
        <a:xfrm>
          <a:off x="5331095" y="4107267"/>
          <a:ext cx="1465919" cy="879551"/>
        </a:xfrm>
        <a:prstGeom prst="rect">
          <a:avLst/>
        </a:prstGeom>
        <a:solidFill>
          <a:schemeClr val="accent3">
            <a:lumMod val="20000"/>
            <a:lumOff val="80000"/>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422400" rtl="0">
            <a:lnSpc>
              <a:spcPct val="90000"/>
            </a:lnSpc>
            <a:spcBef>
              <a:spcPct val="0"/>
            </a:spcBef>
            <a:spcAft>
              <a:spcPct val="35000"/>
            </a:spcAft>
          </a:pPr>
          <a:r>
            <a:rPr lang="en-US" sz="3200" kern="800" spc="0" baseline="0" smtClean="0">
              <a:solidFill>
                <a:schemeClr val="accent1"/>
              </a:solidFill>
              <a:latin typeface="Museo 700"/>
              <a:cs typeface="Museo 700"/>
              <a:hlinkClick xmlns:r="http://schemas.openxmlformats.org/officeDocument/2006/relationships" r:id="rId22"/>
            </a:rPr>
            <a:t>OData</a:t>
          </a:r>
          <a:endParaRPr lang="en-US" sz="3200" kern="800" spc="0" baseline="0" dirty="0">
            <a:solidFill>
              <a:schemeClr val="accent1"/>
            </a:solidFill>
            <a:latin typeface="Museo 700"/>
            <a:cs typeface="Museo 700"/>
          </a:endParaRPr>
        </a:p>
      </dsp:txBody>
      <dsp:txXfrm>
        <a:off x="5331095" y="4107267"/>
        <a:ext cx="1465919" cy="879551"/>
      </dsp:txXfrm>
    </dsp:sp>
    <dsp:sp modelId="{9B80A308-CEBD-416D-A1D4-D50030FF1E05}">
      <dsp:nvSpPr>
        <dsp:cNvPr id="0" name=""/>
        <dsp:cNvSpPr/>
      </dsp:nvSpPr>
      <dsp:spPr>
        <a:xfrm>
          <a:off x="6943607" y="4107267"/>
          <a:ext cx="1465919" cy="879551"/>
        </a:xfrm>
        <a:prstGeom prst="rect">
          <a:avLst/>
        </a:prstGeom>
        <a:solidFill>
          <a:schemeClr val="accent3">
            <a:lumMod val="20000"/>
            <a:lumOff val="80000"/>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244600" rtl="0">
            <a:lnSpc>
              <a:spcPct val="90000"/>
            </a:lnSpc>
            <a:spcBef>
              <a:spcPct val="0"/>
            </a:spcBef>
            <a:spcAft>
              <a:spcPct val="35000"/>
            </a:spcAft>
          </a:pPr>
          <a:r>
            <a:rPr lang="en-US" sz="2800" kern="800" spc="0" baseline="0" dirty="0" smtClean="0">
              <a:solidFill>
                <a:schemeClr val="accent1"/>
              </a:solidFill>
              <a:latin typeface="Museo 700"/>
              <a:cs typeface="Museo 700"/>
              <a:hlinkClick xmlns:r="http://schemas.openxmlformats.org/officeDocument/2006/relationships" r:id="rId23"/>
            </a:rPr>
            <a:t>Apiary</a:t>
          </a:r>
          <a:endParaRPr lang="en-US" sz="2800" kern="800" spc="0" baseline="0" dirty="0">
            <a:solidFill>
              <a:schemeClr val="accent1"/>
            </a:solidFill>
            <a:latin typeface="Museo 700"/>
            <a:cs typeface="Museo 700"/>
          </a:endParaRPr>
        </a:p>
      </dsp:txBody>
      <dsp:txXfrm>
        <a:off x="6943607" y="4107267"/>
        <a:ext cx="1465919" cy="879551"/>
      </dsp:txXfrm>
    </dsp:sp>
    <dsp:sp modelId="{6600B78B-B0DF-4F9A-AAA1-1BD4CEDF8FFA}">
      <dsp:nvSpPr>
        <dsp:cNvPr id="0" name=""/>
        <dsp:cNvSpPr/>
      </dsp:nvSpPr>
      <dsp:spPr>
        <a:xfrm>
          <a:off x="8556119" y="4107267"/>
          <a:ext cx="1465919" cy="879551"/>
        </a:xfrm>
        <a:prstGeom prst="rect">
          <a:avLst/>
        </a:prstGeom>
        <a:solidFill>
          <a:schemeClr val="accent3">
            <a:lumMod val="20000"/>
            <a:lumOff val="80000"/>
            <a:alpha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89000" rtl="0">
            <a:lnSpc>
              <a:spcPct val="90000"/>
            </a:lnSpc>
            <a:spcBef>
              <a:spcPct val="0"/>
            </a:spcBef>
            <a:spcAft>
              <a:spcPct val="35000"/>
            </a:spcAft>
          </a:pPr>
          <a:r>
            <a:rPr lang="en-US" sz="2000" kern="800" spc="0" baseline="0" dirty="0" smtClean="0">
              <a:solidFill>
                <a:schemeClr val="accent1"/>
              </a:solidFill>
              <a:latin typeface="Museo 700"/>
              <a:cs typeface="Museo 700"/>
            </a:rPr>
            <a:t>Facebook</a:t>
          </a:r>
          <a:endParaRPr lang="en-US" sz="2000" kern="800" spc="0" baseline="0" dirty="0">
            <a:solidFill>
              <a:schemeClr val="accent1"/>
            </a:solidFill>
            <a:latin typeface="Museo 700"/>
            <a:cs typeface="Museo 700"/>
          </a:endParaRPr>
        </a:p>
      </dsp:txBody>
      <dsp:txXfrm>
        <a:off x="8556119" y="4107267"/>
        <a:ext cx="1465919" cy="8795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2440A0-3DF6-4D6F-A607-CF9A844D3CB6}">
      <dsp:nvSpPr>
        <dsp:cNvPr id="0" name=""/>
        <dsp:cNvSpPr/>
      </dsp:nvSpPr>
      <dsp:spPr>
        <a:xfrm>
          <a:off x="1627" y="1995806"/>
          <a:ext cx="1445801" cy="144580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US" sz="2000" b="1" kern="1200" dirty="0" smtClean="0">
              <a:latin typeface="Museo 700"/>
              <a:cs typeface="Museo 700"/>
            </a:rPr>
            <a:t>Get data from </a:t>
          </a:r>
          <a:endParaRPr lang="en-US" sz="2000" b="1" kern="1200" dirty="0">
            <a:latin typeface="Museo 700"/>
            <a:cs typeface="Museo 700"/>
          </a:endParaRPr>
        </a:p>
      </dsp:txBody>
      <dsp:txXfrm>
        <a:off x="213360" y="2207539"/>
        <a:ext cx="1022335" cy="1022335"/>
      </dsp:txXfrm>
    </dsp:sp>
    <dsp:sp modelId="{942F2F83-B542-450B-87AA-D917E960036B}">
      <dsp:nvSpPr>
        <dsp:cNvPr id="0" name=""/>
        <dsp:cNvSpPr/>
      </dsp:nvSpPr>
      <dsp:spPr>
        <a:xfrm rot="16759488">
          <a:off x="591985" y="1399265"/>
          <a:ext cx="2144195" cy="0"/>
        </a:xfrm>
        <a:custGeom>
          <a:avLst/>
          <a:gdLst/>
          <a:ahLst/>
          <a:cxnLst/>
          <a:rect l="0" t="0" r="0" b="0"/>
          <a:pathLst>
            <a:path>
              <a:moveTo>
                <a:pt x="0" y="0"/>
              </a:moveTo>
              <a:lnTo>
                <a:pt x="2144195"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EF5BBE-CDAB-4BCA-9D9E-F44B0C8297F9}">
      <dsp:nvSpPr>
        <dsp:cNvPr id="0" name=""/>
        <dsp:cNvSpPr/>
      </dsp:nvSpPr>
      <dsp:spPr>
        <a:xfrm rot="15640512">
          <a:off x="2475720" y="1399265"/>
          <a:ext cx="2144195" cy="0"/>
        </a:xfrm>
        <a:custGeom>
          <a:avLst/>
          <a:gdLst/>
          <a:ahLst/>
          <a:cxnLst/>
          <a:rect l="0" t="0" r="0" b="0"/>
          <a:pathLst>
            <a:path>
              <a:moveTo>
                <a:pt x="0" y="0"/>
              </a:moveTo>
              <a:lnTo>
                <a:pt x="2144195"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52D9E2-2A23-4BF0-9B1D-07EA5F2AB602}">
      <dsp:nvSpPr>
        <dsp:cNvPr id="0" name=""/>
        <dsp:cNvSpPr/>
      </dsp:nvSpPr>
      <dsp:spPr>
        <a:xfrm>
          <a:off x="1837796" y="341334"/>
          <a:ext cx="168994"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74E0EE-197E-46E7-AAEF-C4EE10C5D9B7}">
      <dsp:nvSpPr>
        <dsp:cNvPr id="0" name=""/>
        <dsp:cNvSpPr/>
      </dsp:nvSpPr>
      <dsp:spPr>
        <a:xfrm>
          <a:off x="2006790" y="1710"/>
          <a:ext cx="1198321" cy="67924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smtClean="0">
              <a:latin typeface="Museo 700"/>
              <a:cs typeface="Museo 700"/>
            </a:rPr>
            <a:t>Hadoop </a:t>
          </a:r>
          <a:endParaRPr lang="en-US" sz="1600" b="1" kern="1200" dirty="0">
            <a:latin typeface="Museo 700"/>
            <a:cs typeface="Museo 700"/>
          </a:endParaRPr>
        </a:p>
      </dsp:txBody>
      <dsp:txXfrm>
        <a:off x="2006790" y="1710"/>
        <a:ext cx="1198321" cy="679249"/>
      </dsp:txXfrm>
    </dsp:sp>
    <dsp:sp modelId="{2871E134-BC9C-4218-925B-074C08D7ACEA}">
      <dsp:nvSpPr>
        <dsp:cNvPr id="0" name=""/>
        <dsp:cNvSpPr/>
      </dsp:nvSpPr>
      <dsp:spPr>
        <a:xfrm>
          <a:off x="3205111" y="341334"/>
          <a:ext cx="168994"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E23544-0430-4A5E-92C8-84E101C567AB}">
      <dsp:nvSpPr>
        <dsp:cNvPr id="0" name=""/>
        <dsp:cNvSpPr/>
      </dsp:nvSpPr>
      <dsp:spPr>
        <a:xfrm rot="16976778">
          <a:off x="888708" y="1776249"/>
          <a:ext cx="1550749" cy="0"/>
        </a:xfrm>
        <a:custGeom>
          <a:avLst/>
          <a:gdLst/>
          <a:ahLst/>
          <a:cxnLst/>
          <a:rect l="0" t="0" r="0" b="0"/>
          <a:pathLst>
            <a:path>
              <a:moveTo>
                <a:pt x="0" y="0"/>
              </a:moveTo>
              <a:lnTo>
                <a:pt x="1550749"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5FC9F5-974B-4885-9026-EEA1269D15A8}">
      <dsp:nvSpPr>
        <dsp:cNvPr id="0" name=""/>
        <dsp:cNvSpPr/>
      </dsp:nvSpPr>
      <dsp:spPr>
        <a:xfrm rot="15423222">
          <a:off x="2772443" y="1776249"/>
          <a:ext cx="1550749" cy="0"/>
        </a:xfrm>
        <a:custGeom>
          <a:avLst/>
          <a:gdLst/>
          <a:ahLst/>
          <a:cxnLst/>
          <a:rect l="0" t="0" r="0" b="0"/>
          <a:pathLst>
            <a:path>
              <a:moveTo>
                <a:pt x="0" y="0"/>
              </a:moveTo>
              <a:lnTo>
                <a:pt x="1550749"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5C7773-E28D-426D-BB69-5163C3AFDBBE}">
      <dsp:nvSpPr>
        <dsp:cNvPr id="0" name=""/>
        <dsp:cNvSpPr/>
      </dsp:nvSpPr>
      <dsp:spPr>
        <a:xfrm>
          <a:off x="1837796" y="1020584"/>
          <a:ext cx="168994"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E639A6-974B-416A-A0F6-C434B49BD7C5}">
      <dsp:nvSpPr>
        <dsp:cNvPr id="0" name=""/>
        <dsp:cNvSpPr/>
      </dsp:nvSpPr>
      <dsp:spPr>
        <a:xfrm>
          <a:off x="2006790" y="680959"/>
          <a:ext cx="1198321" cy="67924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smtClean="0">
              <a:latin typeface="Museo 700"/>
              <a:cs typeface="Museo 700"/>
            </a:rPr>
            <a:t>SQL Server</a:t>
          </a:r>
          <a:endParaRPr lang="en-US" sz="1600" b="1" kern="1200" dirty="0">
            <a:latin typeface="Museo 700"/>
            <a:cs typeface="Museo 700"/>
          </a:endParaRPr>
        </a:p>
      </dsp:txBody>
      <dsp:txXfrm>
        <a:off x="2006790" y="680959"/>
        <a:ext cx="1198321" cy="679249"/>
      </dsp:txXfrm>
    </dsp:sp>
    <dsp:sp modelId="{EDDDD4A5-D902-4474-B9A2-E022FD77356B}">
      <dsp:nvSpPr>
        <dsp:cNvPr id="0" name=""/>
        <dsp:cNvSpPr/>
      </dsp:nvSpPr>
      <dsp:spPr>
        <a:xfrm>
          <a:off x="3205111" y="1020584"/>
          <a:ext cx="168994"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310087-83B3-4F0A-A8A5-EFA6C0E753E4}">
      <dsp:nvSpPr>
        <dsp:cNvPr id="0" name=""/>
        <dsp:cNvSpPr/>
      </dsp:nvSpPr>
      <dsp:spPr>
        <a:xfrm rot="17457816">
          <a:off x="1178545" y="2153232"/>
          <a:ext cx="971075" cy="0"/>
        </a:xfrm>
        <a:custGeom>
          <a:avLst/>
          <a:gdLst/>
          <a:ahLst/>
          <a:cxnLst/>
          <a:rect l="0" t="0" r="0" b="0"/>
          <a:pathLst>
            <a:path>
              <a:moveTo>
                <a:pt x="0" y="0"/>
              </a:moveTo>
              <a:lnTo>
                <a:pt x="971075"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7AE3FF-4890-4434-B653-C82558B76E55}">
      <dsp:nvSpPr>
        <dsp:cNvPr id="0" name=""/>
        <dsp:cNvSpPr/>
      </dsp:nvSpPr>
      <dsp:spPr>
        <a:xfrm rot="14942184">
          <a:off x="3062280" y="2153232"/>
          <a:ext cx="971075" cy="0"/>
        </a:xfrm>
        <a:custGeom>
          <a:avLst/>
          <a:gdLst/>
          <a:ahLst/>
          <a:cxnLst/>
          <a:rect l="0" t="0" r="0" b="0"/>
          <a:pathLst>
            <a:path>
              <a:moveTo>
                <a:pt x="0" y="0"/>
              </a:moveTo>
              <a:lnTo>
                <a:pt x="971075"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DCA8A-DE60-4FBC-8E66-F7A9D7ADD4E6}">
      <dsp:nvSpPr>
        <dsp:cNvPr id="0" name=""/>
        <dsp:cNvSpPr/>
      </dsp:nvSpPr>
      <dsp:spPr>
        <a:xfrm>
          <a:off x="1837796" y="1699833"/>
          <a:ext cx="168994"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82445F-7F6C-4933-B758-71F4EC3AAC5F}">
      <dsp:nvSpPr>
        <dsp:cNvPr id="0" name=""/>
        <dsp:cNvSpPr/>
      </dsp:nvSpPr>
      <dsp:spPr>
        <a:xfrm>
          <a:off x="2006790" y="1360208"/>
          <a:ext cx="1198321" cy="67924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smtClean="0">
              <a:latin typeface="Museo 700"/>
              <a:cs typeface="Museo 700"/>
            </a:rPr>
            <a:t>RSS</a:t>
          </a:r>
          <a:endParaRPr lang="en-US" sz="1600" b="1" kern="1200" dirty="0">
            <a:latin typeface="Museo 700"/>
            <a:cs typeface="Museo 700"/>
          </a:endParaRPr>
        </a:p>
      </dsp:txBody>
      <dsp:txXfrm>
        <a:off x="2006790" y="1360208"/>
        <a:ext cx="1198321" cy="679249"/>
      </dsp:txXfrm>
    </dsp:sp>
    <dsp:sp modelId="{00464818-5695-499D-9C30-E83C17D66060}">
      <dsp:nvSpPr>
        <dsp:cNvPr id="0" name=""/>
        <dsp:cNvSpPr/>
      </dsp:nvSpPr>
      <dsp:spPr>
        <a:xfrm>
          <a:off x="3205111" y="1699833"/>
          <a:ext cx="168994"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3C3133-C796-4F03-9601-89A19E55D668}">
      <dsp:nvSpPr>
        <dsp:cNvPr id="0" name=""/>
        <dsp:cNvSpPr/>
      </dsp:nvSpPr>
      <dsp:spPr>
        <a:xfrm rot="19138575">
          <a:off x="1433828" y="2530215"/>
          <a:ext cx="460510" cy="0"/>
        </a:xfrm>
        <a:custGeom>
          <a:avLst/>
          <a:gdLst/>
          <a:ahLst/>
          <a:cxnLst/>
          <a:rect l="0" t="0" r="0" b="0"/>
          <a:pathLst>
            <a:path>
              <a:moveTo>
                <a:pt x="0" y="0"/>
              </a:moveTo>
              <a:lnTo>
                <a:pt x="460510"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45C643-29D5-4CEA-A90B-7C3C47C4A47A}">
      <dsp:nvSpPr>
        <dsp:cNvPr id="0" name=""/>
        <dsp:cNvSpPr/>
      </dsp:nvSpPr>
      <dsp:spPr>
        <a:xfrm rot="13261425">
          <a:off x="3317563" y="2530215"/>
          <a:ext cx="460510" cy="0"/>
        </a:xfrm>
        <a:custGeom>
          <a:avLst/>
          <a:gdLst/>
          <a:ahLst/>
          <a:cxnLst/>
          <a:rect l="0" t="0" r="0" b="0"/>
          <a:pathLst>
            <a:path>
              <a:moveTo>
                <a:pt x="0" y="0"/>
              </a:moveTo>
              <a:lnTo>
                <a:pt x="460510"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4BD04E-E6FF-48DC-8E11-D91B6D91CD16}">
      <dsp:nvSpPr>
        <dsp:cNvPr id="0" name=""/>
        <dsp:cNvSpPr/>
      </dsp:nvSpPr>
      <dsp:spPr>
        <a:xfrm>
          <a:off x="1837796" y="2379082"/>
          <a:ext cx="168994"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E5B896-2B84-4236-B8FB-B24B86DAD3B1}">
      <dsp:nvSpPr>
        <dsp:cNvPr id="0" name=""/>
        <dsp:cNvSpPr/>
      </dsp:nvSpPr>
      <dsp:spPr>
        <a:xfrm>
          <a:off x="2006790" y="2039458"/>
          <a:ext cx="1198321" cy="67924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smtClean="0">
              <a:latin typeface="Museo 700"/>
              <a:cs typeface="Museo 700"/>
            </a:rPr>
            <a:t>Freebase</a:t>
          </a:r>
          <a:endParaRPr lang="en-US" sz="1600" b="1" kern="1200" dirty="0">
            <a:latin typeface="Museo 700"/>
            <a:cs typeface="Museo 700"/>
          </a:endParaRPr>
        </a:p>
      </dsp:txBody>
      <dsp:txXfrm>
        <a:off x="2006790" y="2039458"/>
        <a:ext cx="1198321" cy="679249"/>
      </dsp:txXfrm>
    </dsp:sp>
    <dsp:sp modelId="{3F774837-5289-485E-8A4B-1F01C2D379B4}">
      <dsp:nvSpPr>
        <dsp:cNvPr id="0" name=""/>
        <dsp:cNvSpPr/>
      </dsp:nvSpPr>
      <dsp:spPr>
        <a:xfrm>
          <a:off x="3205111" y="2379082"/>
          <a:ext cx="168994"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222AC5-33D5-4EBB-9F3B-F5E4BE8D027E}">
      <dsp:nvSpPr>
        <dsp:cNvPr id="0" name=""/>
        <dsp:cNvSpPr/>
      </dsp:nvSpPr>
      <dsp:spPr>
        <a:xfrm rot="2461425">
          <a:off x="1433828" y="2907199"/>
          <a:ext cx="460510" cy="0"/>
        </a:xfrm>
        <a:custGeom>
          <a:avLst/>
          <a:gdLst/>
          <a:ahLst/>
          <a:cxnLst/>
          <a:rect l="0" t="0" r="0" b="0"/>
          <a:pathLst>
            <a:path>
              <a:moveTo>
                <a:pt x="0" y="0"/>
              </a:moveTo>
              <a:lnTo>
                <a:pt x="460510"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1A2D7C-12E8-419A-BCBE-94084E74FFE3}">
      <dsp:nvSpPr>
        <dsp:cNvPr id="0" name=""/>
        <dsp:cNvSpPr/>
      </dsp:nvSpPr>
      <dsp:spPr>
        <a:xfrm rot="8338575">
          <a:off x="3317563" y="2907199"/>
          <a:ext cx="460510" cy="0"/>
        </a:xfrm>
        <a:custGeom>
          <a:avLst/>
          <a:gdLst/>
          <a:ahLst/>
          <a:cxnLst/>
          <a:rect l="0" t="0" r="0" b="0"/>
          <a:pathLst>
            <a:path>
              <a:moveTo>
                <a:pt x="0" y="0"/>
              </a:moveTo>
              <a:lnTo>
                <a:pt x="460510"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1E9E71-D59E-4D80-A64F-A6432BB61290}">
      <dsp:nvSpPr>
        <dsp:cNvPr id="0" name=""/>
        <dsp:cNvSpPr/>
      </dsp:nvSpPr>
      <dsp:spPr>
        <a:xfrm>
          <a:off x="1837796" y="3058332"/>
          <a:ext cx="168994"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95D9B7-17EF-49AF-9E34-E14C56D25566}">
      <dsp:nvSpPr>
        <dsp:cNvPr id="0" name=""/>
        <dsp:cNvSpPr/>
      </dsp:nvSpPr>
      <dsp:spPr>
        <a:xfrm>
          <a:off x="2006790" y="2718707"/>
          <a:ext cx="1198321" cy="67924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smtClean="0">
              <a:latin typeface="Museo 700"/>
              <a:cs typeface="Museo 700"/>
            </a:rPr>
            <a:t>CSV</a:t>
          </a:r>
          <a:endParaRPr lang="en-US" sz="1600" b="1" kern="1200" dirty="0">
            <a:latin typeface="Museo 700"/>
            <a:cs typeface="Museo 700"/>
          </a:endParaRPr>
        </a:p>
      </dsp:txBody>
      <dsp:txXfrm>
        <a:off x="2006790" y="2718707"/>
        <a:ext cx="1198321" cy="679249"/>
      </dsp:txXfrm>
    </dsp:sp>
    <dsp:sp modelId="{64FE68EF-246A-4E45-82CA-2ED5CAC816C1}">
      <dsp:nvSpPr>
        <dsp:cNvPr id="0" name=""/>
        <dsp:cNvSpPr/>
      </dsp:nvSpPr>
      <dsp:spPr>
        <a:xfrm>
          <a:off x="3205111" y="3058332"/>
          <a:ext cx="168994"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54B39D-CFFE-402B-A25D-A70AA85B6D91}">
      <dsp:nvSpPr>
        <dsp:cNvPr id="0" name=""/>
        <dsp:cNvSpPr/>
      </dsp:nvSpPr>
      <dsp:spPr>
        <a:xfrm rot="4142184">
          <a:off x="1178545" y="3284182"/>
          <a:ext cx="971075" cy="0"/>
        </a:xfrm>
        <a:custGeom>
          <a:avLst/>
          <a:gdLst/>
          <a:ahLst/>
          <a:cxnLst/>
          <a:rect l="0" t="0" r="0" b="0"/>
          <a:pathLst>
            <a:path>
              <a:moveTo>
                <a:pt x="0" y="0"/>
              </a:moveTo>
              <a:lnTo>
                <a:pt x="971075"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F5BDEA-DA8D-4185-BE14-552A984ED385}">
      <dsp:nvSpPr>
        <dsp:cNvPr id="0" name=""/>
        <dsp:cNvSpPr/>
      </dsp:nvSpPr>
      <dsp:spPr>
        <a:xfrm rot="6657816">
          <a:off x="3062280" y="3284182"/>
          <a:ext cx="971075" cy="0"/>
        </a:xfrm>
        <a:custGeom>
          <a:avLst/>
          <a:gdLst/>
          <a:ahLst/>
          <a:cxnLst/>
          <a:rect l="0" t="0" r="0" b="0"/>
          <a:pathLst>
            <a:path>
              <a:moveTo>
                <a:pt x="0" y="0"/>
              </a:moveTo>
              <a:lnTo>
                <a:pt x="971075"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148755-450F-4812-BE23-07C8D1177CA3}">
      <dsp:nvSpPr>
        <dsp:cNvPr id="0" name=""/>
        <dsp:cNvSpPr/>
      </dsp:nvSpPr>
      <dsp:spPr>
        <a:xfrm>
          <a:off x="1837796" y="3737581"/>
          <a:ext cx="168994"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5F15B2-6D40-42F1-9D31-7D4675A2C6C7}">
      <dsp:nvSpPr>
        <dsp:cNvPr id="0" name=""/>
        <dsp:cNvSpPr/>
      </dsp:nvSpPr>
      <dsp:spPr>
        <a:xfrm>
          <a:off x="2006790" y="3397956"/>
          <a:ext cx="1198321" cy="67924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smtClean="0">
              <a:latin typeface="Museo 700"/>
              <a:cs typeface="Museo 700"/>
            </a:rPr>
            <a:t>OData</a:t>
          </a:r>
          <a:endParaRPr lang="en-US" sz="1600" b="1" kern="1200">
            <a:latin typeface="Museo 700"/>
            <a:cs typeface="Museo 700"/>
          </a:endParaRPr>
        </a:p>
      </dsp:txBody>
      <dsp:txXfrm>
        <a:off x="2006790" y="3397956"/>
        <a:ext cx="1198321" cy="679249"/>
      </dsp:txXfrm>
    </dsp:sp>
    <dsp:sp modelId="{484F5556-2A8D-445B-BFF0-007E6657DF92}">
      <dsp:nvSpPr>
        <dsp:cNvPr id="0" name=""/>
        <dsp:cNvSpPr/>
      </dsp:nvSpPr>
      <dsp:spPr>
        <a:xfrm>
          <a:off x="3205111" y="3737581"/>
          <a:ext cx="168994"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3B4536-D6EF-44BC-809B-B2AD77460ADB}">
      <dsp:nvSpPr>
        <dsp:cNvPr id="0" name=""/>
        <dsp:cNvSpPr/>
      </dsp:nvSpPr>
      <dsp:spPr>
        <a:xfrm rot="4623222">
          <a:off x="888708" y="3661165"/>
          <a:ext cx="1550749" cy="0"/>
        </a:xfrm>
        <a:custGeom>
          <a:avLst/>
          <a:gdLst/>
          <a:ahLst/>
          <a:cxnLst/>
          <a:rect l="0" t="0" r="0" b="0"/>
          <a:pathLst>
            <a:path>
              <a:moveTo>
                <a:pt x="0" y="0"/>
              </a:moveTo>
              <a:lnTo>
                <a:pt x="1550749"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AA3A09-F080-4508-A200-8041AB1D01BF}">
      <dsp:nvSpPr>
        <dsp:cNvPr id="0" name=""/>
        <dsp:cNvSpPr/>
      </dsp:nvSpPr>
      <dsp:spPr>
        <a:xfrm rot="6176778">
          <a:off x="2772443" y="3661165"/>
          <a:ext cx="1550749" cy="0"/>
        </a:xfrm>
        <a:custGeom>
          <a:avLst/>
          <a:gdLst/>
          <a:ahLst/>
          <a:cxnLst/>
          <a:rect l="0" t="0" r="0" b="0"/>
          <a:pathLst>
            <a:path>
              <a:moveTo>
                <a:pt x="0" y="0"/>
              </a:moveTo>
              <a:lnTo>
                <a:pt x="1550749"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619AAE-3DF8-420B-BFF6-120B0FEC9082}">
      <dsp:nvSpPr>
        <dsp:cNvPr id="0" name=""/>
        <dsp:cNvSpPr/>
      </dsp:nvSpPr>
      <dsp:spPr>
        <a:xfrm>
          <a:off x="1837796" y="4416830"/>
          <a:ext cx="168994"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7BCF23-559B-489D-8B2B-49ECEA2D64BC}">
      <dsp:nvSpPr>
        <dsp:cNvPr id="0" name=""/>
        <dsp:cNvSpPr/>
      </dsp:nvSpPr>
      <dsp:spPr>
        <a:xfrm>
          <a:off x="2006790" y="4077206"/>
          <a:ext cx="1198321" cy="67924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smtClean="0">
              <a:latin typeface="Museo 700"/>
              <a:cs typeface="Museo 700"/>
            </a:rPr>
            <a:t>World Bank</a:t>
          </a:r>
          <a:endParaRPr lang="en-US" sz="1600" b="1" kern="1200" dirty="0">
            <a:latin typeface="Museo 700"/>
            <a:cs typeface="Museo 700"/>
          </a:endParaRPr>
        </a:p>
      </dsp:txBody>
      <dsp:txXfrm>
        <a:off x="2006790" y="4077206"/>
        <a:ext cx="1198321" cy="679249"/>
      </dsp:txXfrm>
    </dsp:sp>
    <dsp:sp modelId="{79CF47D6-8301-4C50-8968-36FD122827F4}">
      <dsp:nvSpPr>
        <dsp:cNvPr id="0" name=""/>
        <dsp:cNvSpPr/>
      </dsp:nvSpPr>
      <dsp:spPr>
        <a:xfrm>
          <a:off x="3205111" y="4416830"/>
          <a:ext cx="168994"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A468AC-520B-4CC8-AFD8-1EA712E045A5}">
      <dsp:nvSpPr>
        <dsp:cNvPr id="0" name=""/>
        <dsp:cNvSpPr/>
      </dsp:nvSpPr>
      <dsp:spPr>
        <a:xfrm rot="4840512">
          <a:off x="591985" y="4038149"/>
          <a:ext cx="2144195" cy="0"/>
        </a:xfrm>
        <a:custGeom>
          <a:avLst/>
          <a:gdLst/>
          <a:ahLst/>
          <a:cxnLst/>
          <a:rect l="0" t="0" r="0" b="0"/>
          <a:pathLst>
            <a:path>
              <a:moveTo>
                <a:pt x="0" y="0"/>
              </a:moveTo>
              <a:lnTo>
                <a:pt x="2144195"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F3E7A1-B6EC-4864-84BC-32C613FC25B1}">
      <dsp:nvSpPr>
        <dsp:cNvPr id="0" name=""/>
        <dsp:cNvSpPr/>
      </dsp:nvSpPr>
      <dsp:spPr>
        <a:xfrm rot="5959488">
          <a:off x="2475720" y="4038149"/>
          <a:ext cx="2144195" cy="0"/>
        </a:xfrm>
        <a:custGeom>
          <a:avLst/>
          <a:gdLst/>
          <a:ahLst/>
          <a:cxnLst/>
          <a:rect l="0" t="0" r="0" b="0"/>
          <a:pathLst>
            <a:path>
              <a:moveTo>
                <a:pt x="0" y="0"/>
              </a:moveTo>
              <a:lnTo>
                <a:pt x="2144195"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37371C-3EE9-4548-BACC-1082E2BC87BC}">
      <dsp:nvSpPr>
        <dsp:cNvPr id="0" name=""/>
        <dsp:cNvSpPr/>
      </dsp:nvSpPr>
      <dsp:spPr>
        <a:xfrm>
          <a:off x="1837796" y="5096080"/>
          <a:ext cx="168994"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9CCBF4-DA0E-4FAC-BCCE-7F0FF9DD7C8E}">
      <dsp:nvSpPr>
        <dsp:cNvPr id="0" name=""/>
        <dsp:cNvSpPr/>
      </dsp:nvSpPr>
      <dsp:spPr>
        <a:xfrm>
          <a:off x="2006790" y="4756455"/>
          <a:ext cx="1198321" cy="67924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smtClean="0">
              <a:latin typeface="Museo 700"/>
              <a:cs typeface="Museo 700"/>
            </a:rPr>
            <a:t>JSON</a:t>
          </a:r>
          <a:endParaRPr lang="en-US" sz="1600" b="1" kern="1200">
            <a:latin typeface="Museo 700"/>
            <a:cs typeface="Museo 700"/>
          </a:endParaRPr>
        </a:p>
      </dsp:txBody>
      <dsp:txXfrm>
        <a:off x="2006790" y="4756455"/>
        <a:ext cx="1198321" cy="679249"/>
      </dsp:txXfrm>
    </dsp:sp>
    <dsp:sp modelId="{9F2754D6-92B7-4660-89A3-D0806CABD8DF}">
      <dsp:nvSpPr>
        <dsp:cNvPr id="0" name=""/>
        <dsp:cNvSpPr/>
      </dsp:nvSpPr>
      <dsp:spPr>
        <a:xfrm>
          <a:off x="3205111" y="5096080"/>
          <a:ext cx="168994"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EFAC89-0FDC-4F01-98E5-527EF77F782B}">
      <dsp:nvSpPr>
        <dsp:cNvPr id="0" name=""/>
        <dsp:cNvSpPr/>
      </dsp:nvSpPr>
      <dsp:spPr>
        <a:xfrm>
          <a:off x="3764471" y="1995806"/>
          <a:ext cx="1445801" cy="1445801"/>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US" sz="2000" b="1" kern="1200" dirty="0" smtClean="0">
              <a:latin typeface="Museo 700"/>
              <a:cs typeface="Museo 700"/>
            </a:rPr>
            <a:t>Process with </a:t>
          </a:r>
          <a:endParaRPr lang="en-US" sz="2000" b="1" kern="1200" dirty="0">
            <a:latin typeface="Museo 700"/>
            <a:cs typeface="Museo 700"/>
          </a:endParaRPr>
        </a:p>
      </dsp:txBody>
      <dsp:txXfrm>
        <a:off x="3976204" y="2207539"/>
        <a:ext cx="1022335" cy="1022335"/>
      </dsp:txXfrm>
    </dsp:sp>
    <dsp:sp modelId="{5929F69E-F3A8-42D4-B765-511EA42ED139}">
      <dsp:nvSpPr>
        <dsp:cNvPr id="0" name=""/>
        <dsp:cNvSpPr/>
      </dsp:nvSpPr>
      <dsp:spPr>
        <a:xfrm rot="17393884">
          <a:off x="4622783" y="1521584"/>
          <a:ext cx="2041594" cy="0"/>
        </a:xfrm>
        <a:custGeom>
          <a:avLst/>
          <a:gdLst/>
          <a:ahLst/>
          <a:cxnLst/>
          <a:rect l="0" t="0" r="0" b="0"/>
          <a:pathLst>
            <a:path>
              <a:moveTo>
                <a:pt x="0" y="0"/>
              </a:moveTo>
              <a:lnTo>
                <a:pt x="2041594"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FE8F4F-CDE3-413B-8A8D-863D718BEEB7}">
      <dsp:nvSpPr>
        <dsp:cNvPr id="0" name=""/>
        <dsp:cNvSpPr/>
      </dsp:nvSpPr>
      <dsp:spPr>
        <a:xfrm rot="15006116">
          <a:off x="6853944" y="1521584"/>
          <a:ext cx="2041594" cy="0"/>
        </a:xfrm>
        <a:custGeom>
          <a:avLst/>
          <a:gdLst/>
          <a:ahLst/>
          <a:cxnLst/>
          <a:rect l="0" t="0" r="0" b="0"/>
          <a:pathLst>
            <a:path>
              <a:moveTo>
                <a:pt x="0" y="0"/>
              </a:moveTo>
              <a:lnTo>
                <a:pt x="2041594"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9FF2AB-0D53-4FFA-BA58-71D6FE7F3576}">
      <dsp:nvSpPr>
        <dsp:cNvPr id="0" name=""/>
        <dsp:cNvSpPr/>
      </dsp:nvSpPr>
      <dsp:spPr>
        <a:xfrm>
          <a:off x="5991006" y="561729"/>
          <a:ext cx="168994"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5CF80B-3A6A-4F03-87B4-798BEFF3F100}">
      <dsp:nvSpPr>
        <dsp:cNvPr id="0" name=""/>
        <dsp:cNvSpPr/>
      </dsp:nvSpPr>
      <dsp:spPr>
        <a:xfrm>
          <a:off x="6160000" y="202233"/>
          <a:ext cx="1198321" cy="71899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smtClean="0">
              <a:latin typeface="Museo 700"/>
              <a:cs typeface="Museo 700"/>
            </a:rPr>
            <a:t>Matlab</a:t>
          </a:r>
          <a:endParaRPr lang="en-US" sz="1600" b="1" kern="1200" dirty="0">
            <a:latin typeface="Museo 700"/>
            <a:cs typeface="Museo 700"/>
          </a:endParaRPr>
        </a:p>
      </dsp:txBody>
      <dsp:txXfrm>
        <a:off x="6160000" y="202233"/>
        <a:ext cx="1198321" cy="718992"/>
      </dsp:txXfrm>
    </dsp:sp>
    <dsp:sp modelId="{7D574453-8EA5-446C-AF16-7BCC68B528C6}">
      <dsp:nvSpPr>
        <dsp:cNvPr id="0" name=""/>
        <dsp:cNvSpPr/>
      </dsp:nvSpPr>
      <dsp:spPr>
        <a:xfrm>
          <a:off x="7358322" y="561729"/>
          <a:ext cx="168994"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441AD7-99FF-4E61-80C6-84C6C3A3D725}">
      <dsp:nvSpPr>
        <dsp:cNvPr id="0" name=""/>
        <dsp:cNvSpPr/>
      </dsp:nvSpPr>
      <dsp:spPr>
        <a:xfrm rot="17909946">
          <a:off x="4915445" y="1920625"/>
          <a:ext cx="1456271" cy="0"/>
        </a:xfrm>
        <a:custGeom>
          <a:avLst/>
          <a:gdLst/>
          <a:ahLst/>
          <a:cxnLst/>
          <a:rect l="0" t="0" r="0" b="0"/>
          <a:pathLst>
            <a:path>
              <a:moveTo>
                <a:pt x="0" y="0"/>
              </a:moveTo>
              <a:lnTo>
                <a:pt x="1456271"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75DBC3-4662-44E6-8716-56BB0DE2B536}">
      <dsp:nvSpPr>
        <dsp:cNvPr id="0" name=""/>
        <dsp:cNvSpPr/>
      </dsp:nvSpPr>
      <dsp:spPr>
        <a:xfrm rot="14490054">
          <a:off x="7146606" y="1920625"/>
          <a:ext cx="1456271" cy="0"/>
        </a:xfrm>
        <a:custGeom>
          <a:avLst/>
          <a:gdLst/>
          <a:ahLst/>
          <a:cxnLst/>
          <a:rect l="0" t="0" r="0" b="0"/>
          <a:pathLst>
            <a:path>
              <a:moveTo>
                <a:pt x="0" y="0"/>
              </a:moveTo>
              <a:lnTo>
                <a:pt x="1456271"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028364-7CD3-45AE-A2F7-9621F675B2ED}">
      <dsp:nvSpPr>
        <dsp:cNvPr id="0" name=""/>
        <dsp:cNvSpPr/>
      </dsp:nvSpPr>
      <dsp:spPr>
        <a:xfrm>
          <a:off x="5991006" y="1280722"/>
          <a:ext cx="168994"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0E112E-8049-4877-9024-FB13FDA43299}">
      <dsp:nvSpPr>
        <dsp:cNvPr id="0" name=""/>
        <dsp:cNvSpPr/>
      </dsp:nvSpPr>
      <dsp:spPr>
        <a:xfrm>
          <a:off x="6160000" y="921225"/>
          <a:ext cx="1198321" cy="71899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smtClean="0">
              <a:latin typeface="Museo 700"/>
              <a:cs typeface="Museo 700"/>
            </a:rPr>
            <a:t>Powershell</a:t>
          </a:r>
          <a:endParaRPr lang="en-US" sz="1600" b="1" kern="1200" dirty="0">
            <a:latin typeface="Museo 700"/>
            <a:cs typeface="Museo 700"/>
          </a:endParaRPr>
        </a:p>
      </dsp:txBody>
      <dsp:txXfrm>
        <a:off x="6160000" y="921225"/>
        <a:ext cx="1198321" cy="718992"/>
      </dsp:txXfrm>
    </dsp:sp>
    <dsp:sp modelId="{BD800237-A0C1-4116-8AA8-22270B4E3D6E}">
      <dsp:nvSpPr>
        <dsp:cNvPr id="0" name=""/>
        <dsp:cNvSpPr/>
      </dsp:nvSpPr>
      <dsp:spPr>
        <a:xfrm>
          <a:off x="7358322" y="1280722"/>
          <a:ext cx="168994"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33DD44-2C0C-4E6C-84C6-15F5220A01FD}">
      <dsp:nvSpPr>
        <dsp:cNvPr id="0" name=""/>
        <dsp:cNvSpPr/>
      </dsp:nvSpPr>
      <dsp:spPr>
        <a:xfrm rot="19041445">
          <a:off x="5171273" y="2319666"/>
          <a:ext cx="944614" cy="0"/>
        </a:xfrm>
        <a:custGeom>
          <a:avLst/>
          <a:gdLst/>
          <a:ahLst/>
          <a:cxnLst/>
          <a:rect l="0" t="0" r="0" b="0"/>
          <a:pathLst>
            <a:path>
              <a:moveTo>
                <a:pt x="0" y="0"/>
              </a:moveTo>
              <a:lnTo>
                <a:pt x="944614"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58BAF0-BCCA-48FE-AD22-BA90AD7665B6}">
      <dsp:nvSpPr>
        <dsp:cNvPr id="0" name=""/>
        <dsp:cNvSpPr/>
      </dsp:nvSpPr>
      <dsp:spPr>
        <a:xfrm rot="13358555">
          <a:off x="7402435" y="2319666"/>
          <a:ext cx="944614" cy="0"/>
        </a:xfrm>
        <a:custGeom>
          <a:avLst/>
          <a:gdLst/>
          <a:ahLst/>
          <a:cxnLst/>
          <a:rect l="0" t="0" r="0" b="0"/>
          <a:pathLst>
            <a:path>
              <a:moveTo>
                <a:pt x="0" y="0"/>
              </a:moveTo>
              <a:lnTo>
                <a:pt x="944614"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4875609-DF77-4860-B263-5ABC03741940}">
      <dsp:nvSpPr>
        <dsp:cNvPr id="0" name=""/>
        <dsp:cNvSpPr/>
      </dsp:nvSpPr>
      <dsp:spPr>
        <a:xfrm>
          <a:off x="5991006" y="1999714"/>
          <a:ext cx="168994"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708D3C-BDDE-4D14-ACCE-63A152F025A8}">
      <dsp:nvSpPr>
        <dsp:cNvPr id="0" name=""/>
        <dsp:cNvSpPr/>
      </dsp:nvSpPr>
      <dsp:spPr>
        <a:xfrm>
          <a:off x="6160000" y="1640218"/>
          <a:ext cx="1198321" cy="71899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smtClean="0">
              <a:latin typeface="Museo 700"/>
              <a:cs typeface="Museo 700"/>
            </a:rPr>
            <a:t>Regex</a:t>
          </a:r>
          <a:endParaRPr lang="en-US" sz="1600" b="1" kern="1200" dirty="0">
            <a:latin typeface="Museo 700"/>
            <a:cs typeface="Museo 700"/>
          </a:endParaRPr>
        </a:p>
      </dsp:txBody>
      <dsp:txXfrm>
        <a:off x="6160000" y="1640218"/>
        <a:ext cx="1198321" cy="718992"/>
      </dsp:txXfrm>
    </dsp:sp>
    <dsp:sp modelId="{D67A9AEF-5F00-419F-AE98-1058D523496C}">
      <dsp:nvSpPr>
        <dsp:cNvPr id="0" name=""/>
        <dsp:cNvSpPr/>
      </dsp:nvSpPr>
      <dsp:spPr>
        <a:xfrm>
          <a:off x="7358322" y="1999714"/>
          <a:ext cx="168994"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9BB694-2743-4D88-865D-D81CA7E7CC01}">
      <dsp:nvSpPr>
        <dsp:cNvPr id="0" name=""/>
        <dsp:cNvSpPr/>
      </dsp:nvSpPr>
      <dsp:spPr>
        <a:xfrm>
          <a:off x="5296154" y="2718707"/>
          <a:ext cx="694852" cy="0"/>
        </a:xfrm>
        <a:custGeom>
          <a:avLst/>
          <a:gdLst/>
          <a:ahLst/>
          <a:cxnLst/>
          <a:rect l="0" t="0" r="0" b="0"/>
          <a:pathLst>
            <a:path>
              <a:moveTo>
                <a:pt x="0" y="0"/>
              </a:moveTo>
              <a:lnTo>
                <a:pt x="694852"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F270BA-0A6A-4CD7-AC7D-65C25081B4DC}">
      <dsp:nvSpPr>
        <dsp:cNvPr id="0" name=""/>
        <dsp:cNvSpPr/>
      </dsp:nvSpPr>
      <dsp:spPr>
        <a:xfrm rot="10800000">
          <a:off x="7527316" y="2718707"/>
          <a:ext cx="694852" cy="0"/>
        </a:xfrm>
        <a:custGeom>
          <a:avLst/>
          <a:gdLst/>
          <a:ahLst/>
          <a:cxnLst/>
          <a:rect l="0" t="0" r="0" b="0"/>
          <a:pathLst>
            <a:path>
              <a:moveTo>
                <a:pt x="0" y="0"/>
              </a:moveTo>
              <a:lnTo>
                <a:pt x="694852"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07F367-E680-41D5-B6C5-72E7D5A78D89}">
      <dsp:nvSpPr>
        <dsp:cNvPr id="0" name=""/>
        <dsp:cNvSpPr/>
      </dsp:nvSpPr>
      <dsp:spPr>
        <a:xfrm>
          <a:off x="5991006" y="2718707"/>
          <a:ext cx="168994"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25D2A5-566E-41B6-84A1-E0D9F2332F61}">
      <dsp:nvSpPr>
        <dsp:cNvPr id="0" name=""/>
        <dsp:cNvSpPr/>
      </dsp:nvSpPr>
      <dsp:spPr>
        <a:xfrm>
          <a:off x="6160000" y="2359211"/>
          <a:ext cx="1198321" cy="71899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smtClean="0">
              <a:latin typeface="Museo 700"/>
              <a:cs typeface="Museo 700"/>
            </a:rPr>
            <a:t>R</a:t>
          </a:r>
          <a:endParaRPr lang="en-US" sz="1600" b="1" kern="1200" dirty="0">
            <a:latin typeface="Museo 700"/>
            <a:cs typeface="Museo 700"/>
          </a:endParaRPr>
        </a:p>
      </dsp:txBody>
      <dsp:txXfrm>
        <a:off x="6160000" y="2359211"/>
        <a:ext cx="1198321" cy="718992"/>
      </dsp:txXfrm>
    </dsp:sp>
    <dsp:sp modelId="{5E3C6DF0-6630-4E60-8255-403157822CA9}">
      <dsp:nvSpPr>
        <dsp:cNvPr id="0" name=""/>
        <dsp:cNvSpPr/>
      </dsp:nvSpPr>
      <dsp:spPr>
        <a:xfrm>
          <a:off x="7358322" y="2718707"/>
          <a:ext cx="168994"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7C5DDF-8A40-43A7-B844-E47D4CAD7B01}">
      <dsp:nvSpPr>
        <dsp:cNvPr id="0" name=""/>
        <dsp:cNvSpPr/>
      </dsp:nvSpPr>
      <dsp:spPr>
        <a:xfrm rot="2558555">
          <a:off x="5171273" y="3117748"/>
          <a:ext cx="944614" cy="0"/>
        </a:xfrm>
        <a:custGeom>
          <a:avLst/>
          <a:gdLst/>
          <a:ahLst/>
          <a:cxnLst/>
          <a:rect l="0" t="0" r="0" b="0"/>
          <a:pathLst>
            <a:path>
              <a:moveTo>
                <a:pt x="0" y="0"/>
              </a:moveTo>
              <a:lnTo>
                <a:pt x="944614"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7CB83E-FADB-420B-8A88-B747B4108930}">
      <dsp:nvSpPr>
        <dsp:cNvPr id="0" name=""/>
        <dsp:cNvSpPr/>
      </dsp:nvSpPr>
      <dsp:spPr>
        <a:xfrm rot="8241445">
          <a:off x="7402435" y="3117748"/>
          <a:ext cx="944614" cy="0"/>
        </a:xfrm>
        <a:custGeom>
          <a:avLst/>
          <a:gdLst/>
          <a:ahLst/>
          <a:cxnLst/>
          <a:rect l="0" t="0" r="0" b="0"/>
          <a:pathLst>
            <a:path>
              <a:moveTo>
                <a:pt x="0" y="0"/>
              </a:moveTo>
              <a:lnTo>
                <a:pt x="944614"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07520A-E219-4FA1-985D-1F7A17EEF7D5}">
      <dsp:nvSpPr>
        <dsp:cNvPr id="0" name=""/>
        <dsp:cNvSpPr/>
      </dsp:nvSpPr>
      <dsp:spPr>
        <a:xfrm>
          <a:off x="5991006" y="3437700"/>
          <a:ext cx="168994"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9504D3-251D-44BE-97B7-1D550C3639A3}">
      <dsp:nvSpPr>
        <dsp:cNvPr id="0" name=""/>
        <dsp:cNvSpPr/>
      </dsp:nvSpPr>
      <dsp:spPr>
        <a:xfrm>
          <a:off x="6160000" y="3078203"/>
          <a:ext cx="1198321" cy="71899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smtClean="0">
              <a:latin typeface="Museo 700"/>
              <a:cs typeface="Museo 700"/>
            </a:rPr>
            <a:t>SignalR</a:t>
          </a:r>
          <a:endParaRPr lang="en-US" sz="1600" b="1" kern="1200" dirty="0">
            <a:latin typeface="Museo 700"/>
            <a:cs typeface="Museo 700"/>
          </a:endParaRPr>
        </a:p>
      </dsp:txBody>
      <dsp:txXfrm>
        <a:off x="6160000" y="3078203"/>
        <a:ext cx="1198321" cy="718992"/>
      </dsp:txXfrm>
    </dsp:sp>
    <dsp:sp modelId="{D9A1F54C-0E3A-4B2F-8148-ACF145932D7D}">
      <dsp:nvSpPr>
        <dsp:cNvPr id="0" name=""/>
        <dsp:cNvSpPr/>
      </dsp:nvSpPr>
      <dsp:spPr>
        <a:xfrm>
          <a:off x="7358322" y="3437700"/>
          <a:ext cx="168994"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0FC70A-A4E9-483F-94CF-C915C4C22B93}">
      <dsp:nvSpPr>
        <dsp:cNvPr id="0" name=""/>
        <dsp:cNvSpPr/>
      </dsp:nvSpPr>
      <dsp:spPr>
        <a:xfrm rot="3690054">
          <a:off x="4915445" y="3516789"/>
          <a:ext cx="1456271" cy="0"/>
        </a:xfrm>
        <a:custGeom>
          <a:avLst/>
          <a:gdLst/>
          <a:ahLst/>
          <a:cxnLst/>
          <a:rect l="0" t="0" r="0" b="0"/>
          <a:pathLst>
            <a:path>
              <a:moveTo>
                <a:pt x="0" y="0"/>
              </a:moveTo>
              <a:lnTo>
                <a:pt x="1456271"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7CAEFE-7687-43D7-B09C-8A786EE919D3}">
      <dsp:nvSpPr>
        <dsp:cNvPr id="0" name=""/>
        <dsp:cNvSpPr/>
      </dsp:nvSpPr>
      <dsp:spPr>
        <a:xfrm rot="7109946">
          <a:off x="7146606" y="3516789"/>
          <a:ext cx="1456271" cy="0"/>
        </a:xfrm>
        <a:custGeom>
          <a:avLst/>
          <a:gdLst/>
          <a:ahLst/>
          <a:cxnLst/>
          <a:rect l="0" t="0" r="0" b="0"/>
          <a:pathLst>
            <a:path>
              <a:moveTo>
                <a:pt x="0" y="0"/>
              </a:moveTo>
              <a:lnTo>
                <a:pt x="1456271"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25D9DD-2635-4FB0-BB5B-BE87041BF4F1}">
      <dsp:nvSpPr>
        <dsp:cNvPr id="0" name=""/>
        <dsp:cNvSpPr/>
      </dsp:nvSpPr>
      <dsp:spPr>
        <a:xfrm>
          <a:off x="5991006" y="4156692"/>
          <a:ext cx="168994"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B1D052-BB80-45F3-9FDD-67126FC0DACE}">
      <dsp:nvSpPr>
        <dsp:cNvPr id="0" name=""/>
        <dsp:cNvSpPr/>
      </dsp:nvSpPr>
      <dsp:spPr>
        <a:xfrm>
          <a:off x="6160000" y="3797196"/>
          <a:ext cx="1198321" cy="71899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smtClean="0">
              <a:latin typeface="Museo 700"/>
              <a:cs typeface="Museo 700"/>
            </a:rPr>
            <a:t>Python</a:t>
          </a:r>
          <a:endParaRPr lang="en-US" sz="1600" b="1" kern="1200" dirty="0">
            <a:latin typeface="Museo 700"/>
            <a:cs typeface="Museo 700"/>
          </a:endParaRPr>
        </a:p>
      </dsp:txBody>
      <dsp:txXfrm>
        <a:off x="6160000" y="3797196"/>
        <a:ext cx="1198321" cy="718992"/>
      </dsp:txXfrm>
    </dsp:sp>
    <dsp:sp modelId="{77365C05-6E8A-4C9B-AD7B-3AA3341F9D8E}">
      <dsp:nvSpPr>
        <dsp:cNvPr id="0" name=""/>
        <dsp:cNvSpPr/>
      </dsp:nvSpPr>
      <dsp:spPr>
        <a:xfrm>
          <a:off x="7358322" y="4156692"/>
          <a:ext cx="168994"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FADA27-4F94-4287-8C9C-326FC54DAB65}">
      <dsp:nvSpPr>
        <dsp:cNvPr id="0" name=""/>
        <dsp:cNvSpPr/>
      </dsp:nvSpPr>
      <dsp:spPr>
        <a:xfrm rot="4206116">
          <a:off x="4622783" y="3915830"/>
          <a:ext cx="2041594" cy="0"/>
        </a:xfrm>
        <a:custGeom>
          <a:avLst/>
          <a:gdLst/>
          <a:ahLst/>
          <a:cxnLst/>
          <a:rect l="0" t="0" r="0" b="0"/>
          <a:pathLst>
            <a:path>
              <a:moveTo>
                <a:pt x="0" y="0"/>
              </a:moveTo>
              <a:lnTo>
                <a:pt x="2041594"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1CE96D-192D-48FB-AF8B-A7407DB2EC7B}">
      <dsp:nvSpPr>
        <dsp:cNvPr id="0" name=""/>
        <dsp:cNvSpPr/>
      </dsp:nvSpPr>
      <dsp:spPr>
        <a:xfrm rot="6593884">
          <a:off x="6853944" y="3915830"/>
          <a:ext cx="2041594" cy="0"/>
        </a:xfrm>
        <a:custGeom>
          <a:avLst/>
          <a:gdLst/>
          <a:ahLst/>
          <a:cxnLst/>
          <a:rect l="0" t="0" r="0" b="0"/>
          <a:pathLst>
            <a:path>
              <a:moveTo>
                <a:pt x="0" y="0"/>
              </a:moveTo>
              <a:lnTo>
                <a:pt x="2041594"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39EA62-46F7-4986-8576-6E2D0CAC4920}">
      <dsp:nvSpPr>
        <dsp:cNvPr id="0" name=""/>
        <dsp:cNvSpPr/>
      </dsp:nvSpPr>
      <dsp:spPr>
        <a:xfrm>
          <a:off x="5991006" y="4875685"/>
          <a:ext cx="168994"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B24E81-9AEA-4431-B4B6-5604CC5A3EA1}">
      <dsp:nvSpPr>
        <dsp:cNvPr id="0" name=""/>
        <dsp:cNvSpPr/>
      </dsp:nvSpPr>
      <dsp:spPr>
        <a:xfrm>
          <a:off x="6160000" y="4516189"/>
          <a:ext cx="1198321" cy="71899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smtClean="0">
              <a:latin typeface="Museo 700"/>
              <a:cs typeface="Museo 700"/>
            </a:rPr>
            <a:t>LINQ</a:t>
          </a:r>
          <a:endParaRPr lang="en-US" sz="1600" b="1" kern="1200" dirty="0">
            <a:latin typeface="Museo 700"/>
            <a:cs typeface="Museo 700"/>
          </a:endParaRPr>
        </a:p>
      </dsp:txBody>
      <dsp:txXfrm>
        <a:off x="6160000" y="4516189"/>
        <a:ext cx="1198321" cy="718992"/>
      </dsp:txXfrm>
    </dsp:sp>
    <dsp:sp modelId="{BE52E739-7D27-4E45-831B-0E2523D0459D}">
      <dsp:nvSpPr>
        <dsp:cNvPr id="0" name=""/>
        <dsp:cNvSpPr/>
      </dsp:nvSpPr>
      <dsp:spPr>
        <a:xfrm>
          <a:off x="7358322" y="4875685"/>
          <a:ext cx="168994"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865E55-DD3C-4D5B-A42B-5405C63B0E3E}">
      <dsp:nvSpPr>
        <dsp:cNvPr id="0" name=""/>
        <dsp:cNvSpPr/>
      </dsp:nvSpPr>
      <dsp:spPr>
        <a:xfrm>
          <a:off x="8308049" y="1995806"/>
          <a:ext cx="1445801" cy="1445801"/>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US" sz="2000" b="1" kern="1200" dirty="0" smtClean="0">
              <a:latin typeface="Museo 700"/>
              <a:cs typeface="Museo 700"/>
            </a:rPr>
            <a:t>Visualize with</a:t>
          </a:r>
          <a:endParaRPr lang="en-US" sz="2000" b="1" kern="1200" dirty="0">
            <a:latin typeface="Museo 700"/>
            <a:cs typeface="Museo 700"/>
          </a:endParaRPr>
        </a:p>
      </dsp:txBody>
      <dsp:txXfrm>
        <a:off x="8519782" y="2207539"/>
        <a:ext cx="1022335" cy="1022335"/>
      </dsp:txXfrm>
    </dsp:sp>
    <dsp:sp modelId="{516C0902-9215-4C87-B418-0FC089E72483}">
      <dsp:nvSpPr>
        <dsp:cNvPr id="0" name=""/>
        <dsp:cNvSpPr/>
      </dsp:nvSpPr>
      <dsp:spPr>
        <a:xfrm rot="19041445">
          <a:off x="9714850" y="2319666"/>
          <a:ext cx="944614" cy="0"/>
        </a:xfrm>
        <a:custGeom>
          <a:avLst/>
          <a:gdLst/>
          <a:ahLst/>
          <a:cxnLst/>
          <a:rect l="0" t="0" r="0" b="0"/>
          <a:pathLst>
            <a:path>
              <a:moveTo>
                <a:pt x="0" y="0"/>
              </a:moveTo>
              <a:lnTo>
                <a:pt x="944614"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2C27FD-7970-43EB-AF4F-2E71A1C1BCFF}">
      <dsp:nvSpPr>
        <dsp:cNvPr id="0" name=""/>
        <dsp:cNvSpPr/>
      </dsp:nvSpPr>
      <dsp:spPr>
        <a:xfrm>
          <a:off x="10534584" y="1999714"/>
          <a:ext cx="168994"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66AC91-F0D0-473D-8CE0-8CB2300A31DD}">
      <dsp:nvSpPr>
        <dsp:cNvPr id="0" name=""/>
        <dsp:cNvSpPr/>
      </dsp:nvSpPr>
      <dsp:spPr>
        <a:xfrm>
          <a:off x="10703578" y="1640218"/>
          <a:ext cx="1198321" cy="71899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smtClean="0">
              <a:latin typeface="Museo 700"/>
              <a:cs typeface="Museo 700"/>
            </a:rPr>
            <a:t>F#</a:t>
          </a:r>
          <a:endParaRPr lang="en-US" sz="1600" b="1" kern="1200" dirty="0">
            <a:latin typeface="Museo 700"/>
            <a:cs typeface="Museo 700"/>
          </a:endParaRPr>
        </a:p>
      </dsp:txBody>
      <dsp:txXfrm>
        <a:off x="10703578" y="1640218"/>
        <a:ext cx="1198321" cy="718992"/>
      </dsp:txXfrm>
    </dsp:sp>
    <dsp:sp modelId="{E51C02B1-5AC7-4AFF-8300-2851BA3C0A78}">
      <dsp:nvSpPr>
        <dsp:cNvPr id="0" name=""/>
        <dsp:cNvSpPr/>
      </dsp:nvSpPr>
      <dsp:spPr>
        <a:xfrm>
          <a:off x="9839731" y="2718707"/>
          <a:ext cx="694852" cy="0"/>
        </a:xfrm>
        <a:custGeom>
          <a:avLst/>
          <a:gdLst/>
          <a:ahLst/>
          <a:cxnLst/>
          <a:rect l="0" t="0" r="0" b="0"/>
          <a:pathLst>
            <a:path>
              <a:moveTo>
                <a:pt x="0" y="0"/>
              </a:moveTo>
              <a:lnTo>
                <a:pt x="694852"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62AC2C-7BE6-4BA7-86D0-8A6AE565ACA3}">
      <dsp:nvSpPr>
        <dsp:cNvPr id="0" name=""/>
        <dsp:cNvSpPr/>
      </dsp:nvSpPr>
      <dsp:spPr>
        <a:xfrm>
          <a:off x="10534584" y="2718707"/>
          <a:ext cx="168994"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548DA5-27E7-4A78-A521-70CFCE2E57F6}">
      <dsp:nvSpPr>
        <dsp:cNvPr id="0" name=""/>
        <dsp:cNvSpPr/>
      </dsp:nvSpPr>
      <dsp:spPr>
        <a:xfrm>
          <a:off x="10703578" y="2359211"/>
          <a:ext cx="1198321" cy="71899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smtClean="0">
              <a:latin typeface="Museo 700"/>
              <a:cs typeface="Museo 700"/>
            </a:rPr>
            <a:t>Matlab</a:t>
          </a:r>
          <a:endParaRPr lang="en-US" sz="1600" b="1" kern="1200" dirty="0">
            <a:latin typeface="Museo 700"/>
            <a:cs typeface="Museo 700"/>
          </a:endParaRPr>
        </a:p>
      </dsp:txBody>
      <dsp:txXfrm>
        <a:off x="10703578" y="2359211"/>
        <a:ext cx="1198321" cy="718992"/>
      </dsp:txXfrm>
    </dsp:sp>
    <dsp:sp modelId="{2D4E3B46-274D-41C9-A405-EE9C4DFCAE88}">
      <dsp:nvSpPr>
        <dsp:cNvPr id="0" name=""/>
        <dsp:cNvSpPr/>
      </dsp:nvSpPr>
      <dsp:spPr>
        <a:xfrm rot="2558555">
          <a:off x="9714850" y="3117748"/>
          <a:ext cx="944614" cy="0"/>
        </a:xfrm>
        <a:custGeom>
          <a:avLst/>
          <a:gdLst/>
          <a:ahLst/>
          <a:cxnLst/>
          <a:rect l="0" t="0" r="0" b="0"/>
          <a:pathLst>
            <a:path>
              <a:moveTo>
                <a:pt x="0" y="0"/>
              </a:moveTo>
              <a:lnTo>
                <a:pt x="944614"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389D76-AAF6-49EE-9D34-24DA68352EA1}">
      <dsp:nvSpPr>
        <dsp:cNvPr id="0" name=""/>
        <dsp:cNvSpPr/>
      </dsp:nvSpPr>
      <dsp:spPr>
        <a:xfrm>
          <a:off x="10534584" y="3437700"/>
          <a:ext cx="168994"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1442F9-A06F-4630-B09F-3A54EED0F62D}">
      <dsp:nvSpPr>
        <dsp:cNvPr id="0" name=""/>
        <dsp:cNvSpPr/>
      </dsp:nvSpPr>
      <dsp:spPr>
        <a:xfrm>
          <a:off x="10703578" y="3078203"/>
          <a:ext cx="1198321" cy="71899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smtClean="0">
              <a:latin typeface="Museo 700"/>
              <a:cs typeface="Museo 700"/>
            </a:rPr>
            <a:t>R</a:t>
          </a:r>
          <a:endParaRPr lang="en-US" sz="1600" b="1" kern="1200" dirty="0">
            <a:latin typeface="Museo 700"/>
            <a:cs typeface="Museo 700"/>
          </a:endParaRPr>
        </a:p>
      </dsp:txBody>
      <dsp:txXfrm>
        <a:off x="10703578" y="3078203"/>
        <a:ext cx="1198321" cy="71899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F7C8A0-B037-4693-8B53-93CC55D17C91}" type="datetimeFigureOut">
              <a:rPr lang="en-US" smtClean="0"/>
              <a:t>8/27/15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41631-D034-48D2-BDC2-A622390671CE}" type="slidenum">
              <a:rPr lang="en-US" smtClean="0"/>
              <a:t>‹#›</a:t>
            </a:fld>
            <a:endParaRPr lang="en-US"/>
          </a:p>
        </p:txBody>
      </p:sp>
    </p:spTree>
    <p:extLst>
      <p:ext uri="{BB962C8B-B14F-4D97-AF65-F5344CB8AC3E}">
        <p14:creationId xmlns:p14="http://schemas.microsoft.com/office/powerpoint/2010/main" val="2185445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9DB01-3BEF-4443-A6DD-03FB916F8986}"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651319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Type providers are literally 1-2 lines of set</a:t>
            </a:r>
            <a:r>
              <a:rPr lang="en-US" baseline="0" dirty="0" smtClean="0"/>
              <a:t> up. </a:t>
            </a:r>
            <a:endParaRPr lang="en-US" dirty="0"/>
          </a:p>
        </p:txBody>
      </p:sp>
      <p:sp>
        <p:nvSpPr>
          <p:cNvPr id="4" name="Slide Number Placeholder 3"/>
          <p:cNvSpPr>
            <a:spLocks noGrp="1"/>
          </p:cNvSpPr>
          <p:nvPr>
            <p:ph type="sldNum" sz="quarter" idx="10"/>
          </p:nvPr>
        </p:nvSpPr>
        <p:spPr/>
        <p:txBody>
          <a:bodyPr/>
          <a:lstStyle/>
          <a:p>
            <a:fld id="{4FA0DD30-86D3-4C75-8BA1-3B5969590ABE}" type="slidenum">
              <a:rPr lang="en-US" smtClean="0"/>
              <a:t>3</a:t>
            </a:fld>
            <a:endParaRPr lang="en-US" dirty="0"/>
          </a:p>
        </p:txBody>
      </p:sp>
    </p:spTree>
    <p:extLst>
      <p:ext uri="{BB962C8B-B14F-4D97-AF65-F5344CB8AC3E}">
        <p14:creationId xmlns:p14="http://schemas.microsoft.com/office/powerpoint/2010/main" val="1798170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REPL -&gt; Discovery.</a:t>
            </a:r>
          </a:p>
          <a:p>
            <a:r>
              <a:rPr lang="en-US" dirty="0" smtClean="0"/>
              <a:t>No Code Gen -&gt;</a:t>
            </a:r>
            <a:r>
              <a:rPr lang="en-US" baseline="0" dirty="0" smtClean="0"/>
              <a:t> EF </a:t>
            </a:r>
          </a:p>
          <a:p>
            <a:endParaRPr lang="en-US" baseline="0" dirty="0" smtClean="0"/>
          </a:p>
          <a:p>
            <a:r>
              <a:rPr lang="en-US" baseline="0" dirty="0" smtClean="0"/>
              <a:t>EF type provider generates all the EF files, but does the generation in memory, then merges the resultant IL into your code, and cleans up after itself. No need to maintain all the </a:t>
            </a:r>
            <a:r>
              <a:rPr lang="en-US" baseline="0" smtClean="0"/>
              <a:t>EF leftover files. </a:t>
            </a:r>
            <a:endParaRPr lang="en-US" dirty="0"/>
          </a:p>
        </p:txBody>
      </p:sp>
      <p:sp>
        <p:nvSpPr>
          <p:cNvPr id="4" name="Slide Number Placeholder 3"/>
          <p:cNvSpPr>
            <a:spLocks noGrp="1"/>
          </p:cNvSpPr>
          <p:nvPr>
            <p:ph type="sldNum" sz="quarter" idx="10"/>
          </p:nvPr>
        </p:nvSpPr>
        <p:spPr/>
        <p:txBody>
          <a:bodyPr/>
          <a:lstStyle/>
          <a:p>
            <a:fld id="{2B39DB01-3BEF-4443-A6DD-03FB916F8986}"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648163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A0DD30-86D3-4C75-8BA1-3B5969590ABE}" type="slidenum">
              <a:rPr lang="en-US" smtClean="0"/>
              <a:t>5</a:t>
            </a:fld>
            <a:endParaRPr lang="en-US" dirty="0"/>
          </a:p>
        </p:txBody>
      </p:sp>
    </p:spTree>
    <p:extLst>
      <p:ext uri="{BB962C8B-B14F-4D97-AF65-F5344CB8AC3E}">
        <p14:creationId xmlns:p14="http://schemas.microsoft.com/office/powerpoint/2010/main" val="1809916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A0DD30-86D3-4C75-8BA1-3B5969590ABE}" type="slidenum">
              <a:rPr lang="en-US" smtClean="0"/>
              <a:t>6</a:t>
            </a:fld>
            <a:endParaRPr lang="en-US" dirty="0"/>
          </a:p>
        </p:txBody>
      </p:sp>
    </p:spTree>
    <p:extLst>
      <p:ext uri="{BB962C8B-B14F-4D97-AF65-F5344CB8AC3E}">
        <p14:creationId xmlns:p14="http://schemas.microsoft.com/office/powerpoint/2010/main" val="2094548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9DB01-3BEF-4443-A6DD-03FB916F8986}"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3189383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3EE3BD-57EE-4F28-9958-9C59E7D3070B}" type="datetimeFigureOut">
              <a:rPr lang="en-US" smtClean="0">
                <a:solidFill>
                  <a:prstClr val="black">
                    <a:tint val="75000"/>
                  </a:prstClr>
                </a:solidFill>
              </a:rPr>
              <a:pPr/>
              <a:t>8/27/15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F35B2E6-BAC5-4507-A480-A8FBDDEB73B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8293405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3EE3BD-57EE-4F28-9958-9C59E7D3070B}" type="datetimeFigureOut">
              <a:rPr lang="en-US" smtClean="0">
                <a:solidFill>
                  <a:prstClr val="black">
                    <a:tint val="75000"/>
                  </a:prstClr>
                </a:solidFill>
              </a:rPr>
              <a:pPr/>
              <a:t>8/27/15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F35B2E6-BAC5-4507-A480-A8FBDDEB73B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7306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3EE3BD-57EE-4F28-9958-9C59E7D3070B}" type="datetimeFigureOut">
              <a:rPr lang="en-US" smtClean="0">
                <a:solidFill>
                  <a:prstClr val="black">
                    <a:tint val="75000"/>
                  </a:prstClr>
                </a:solidFill>
              </a:rPr>
              <a:pPr/>
              <a:t>8/27/15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F35B2E6-BAC5-4507-A480-A8FBDDEB73B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0247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3EE3BD-57EE-4F28-9958-9C59E7D3070B}" type="datetimeFigureOut">
              <a:rPr lang="en-US" smtClean="0">
                <a:solidFill>
                  <a:prstClr val="black">
                    <a:tint val="75000"/>
                  </a:prstClr>
                </a:solidFill>
              </a:rPr>
              <a:pPr/>
              <a:t>8/27/15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F35B2E6-BAC5-4507-A480-A8FBDDEB73B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810030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3EE3BD-57EE-4F28-9958-9C59E7D3070B}" type="datetimeFigureOut">
              <a:rPr lang="en-US" smtClean="0">
                <a:solidFill>
                  <a:prstClr val="black">
                    <a:tint val="75000"/>
                  </a:prstClr>
                </a:solidFill>
              </a:rPr>
              <a:pPr/>
              <a:t>8/27/15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F35B2E6-BAC5-4507-A480-A8FBDDEB73B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56269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3EE3BD-57EE-4F28-9958-9C59E7D3070B}" type="datetimeFigureOut">
              <a:rPr lang="en-US" smtClean="0">
                <a:solidFill>
                  <a:prstClr val="black">
                    <a:tint val="75000"/>
                  </a:prstClr>
                </a:solidFill>
              </a:rPr>
              <a:pPr/>
              <a:t>8/27/15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F35B2E6-BAC5-4507-A480-A8FBDDEB73B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700628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3EE3BD-57EE-4F28-9958-9C59E7D3070B}" type="datetimeFigureOut">
              <a:rPr lang="en-US" smtClean="0">
                <a:solidFill>
                  <a:prstClr val="black">
                    <a:tint val="75000"/>
                  </a:prstClr>
                </a:solidFill>
              </a:rPr>
              <a:pPr/>
              <a:t>8/27/15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F35B2E6-BAC5-4507-A480-A8FBDDEB73B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00327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3EE3BD-57EE-4F28-9958-9C59E7D3070B}" type="datetimeFigureOut">
              <a:rPr lang="en-US" smtClean="0">
                <a:solidFill>
                  <a:prstClr val="black">
                    <a:tint val="75000"/>
                  </a:prstClr>
                </a:solidFill>
              </a:rPr>
              <a:pPr/>
              <a:t>8/27/15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F35B2E6-BAC5-4507-A480-A8FBDDEB73B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301850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3EE3BD-57EE-4F28-9958-9C59E7D3070B}" type="datetimeFigureOut">
              <a:rPr lang="en-US" smtClean="0">
                <a:solidFill>
                  <a:prstClr val="black">
                    <a:tint val="75000"/>
                  </a:prstClr>
                </a:solidFill>
              </a:rPr>
              <a:pPr/>
              <a:t>8/27/15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F35B2E6-BAC5-4507-A480-A8FBDDEB73B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93622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3EE3BD-57EE-4F28-9958-9C59E7D3070B}" type="datetimeFigureOut">
              <a:rPr lang="en-US" smtClean="0">
                <a:solidFill>
                  <a:prstClr val="black">
                    <a:tint val="75000"/>
                  </a:prstClr>
                </a:solidFill>
              </a:rPr>
              <a:pPr/>
              <a:t>8/27/15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F35B2E6-BAC5-4507-A480-A8FBDDEB73B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299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3EE3BD-57EE-4F28-9958-9C59E7D3070B}" type="datetimeFigureOut">
              <a:rPr lang="en-US" smtClean="0">
                <a:solidFill>
                  <a:prstClr val="black">
                    <a:tint val="75000"/>
                  </a:prstClr>
                </a:solidFill>
              </a:rPr>
              <a:pPr/>
              <a:t>8/27/15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F35B2E6-BAC5-4507-A480-A8FBDDEB73B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9645196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7000"/>
            <a:lum/>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solidFill>
            <a:schemeClr val="accent1">
              <a:alpha val="70000"/>
            </a:schemeClr>
          </a:solidFill>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a:solidFill>
            <a:schemeClr val="accent5">
              <a:alpha val="70000"/>
            </a:schemeClr>
          </a:solidFill>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3EE3BD-57EE-4F28-9958-9C59E7D3070B}" type="datetimeFigureOut">
              <a:rPr lang="en-US" smtClean="0">
                <a:solidFill>
                  <a:prstClr val="black">
                    <a:tint val="75000"/>
                  </a:prstClr>
                </a:solidFill>
              </a:rPr>
              <a:pPr/>
              <a:t>8/27/15</a:t>
            </a:fld>
            <a:endParaRPr lang="en-US">
              <a:solidFill>
                <a:prstClr val="black">
                  <a:tint val="75000"/>
                </a:prstClr>
              </a:solidFill>
            </a:endParaRPr>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35B2E6-BAC5-4507-A480-A8FBDDEB73B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0400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spcBef>
          <a:spcPct val="0"/>
        </a:spcBef>
        <a:buNone/>
        <a:defRPr sz="4400" b="1" kern="1200">
          <a:solidFill>
            <a:schemeClr val="accent5"/>
          </a:solidFill>
          <a:latin typeface="Graphik" charset="0"/>
          <a:ea typeface="Graphik" charset="0"/>
          <a:cs typeface="Graphik" charset="0"/>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9"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alpha val="75000"/>
            </a:schemeClr>
          </a:solidFill>
        </p:spPr>
        <p:txBody>
          <a:bodyPr/>
          <a:lstStyle/>
          <a:p>
            <a:r>
              <a:rPr lang="en-US" b="1" dirty="0" smtClean="0">
                <a:solidFill>
                  <a:schemeClr val="accent5"/>
                </a:solidFill>
              </a:rPr>
              <a:t>Type Providers</a:t>
            </a:r>
            <a:endParaRPr lang="en-US" b="1" dirty="0">
              <a:solidFill>
                <a:schemeClr val="accent5"/>
              </a:solidFill>
            </a:endParaRPr>
          </a:p>
        </p:txBody>
      </p:sp>
      <p:sp>
        <p:nvSpPr>
          <p:cNvPr id="4" name="Text Placeholder 2"/>
          <p:cNvSpPr>
            <a:spLocks noGrp="1"/>
          </p:cNvSpPr>
          <p:nvPr>
            <p:ph type="body" idx="1"/>
          </p:nvPr>
        </p:nvSpPr>
        <p:spPr>
          <a:xfrm>
            <a:off x="831850" y="4589463"/>
            <a:ext cx="10515600" cy="962251"/>
          </a:xfrm>
          <a:solidFill>
            <a:schemeClr val="accent5">
              <a:alpha val="75000"/>
            </a:schemeClr>
          </a:solidFill>
        </p:spPr>
        <p:txBody>
          <a:bodyPr/>
          <a:lstStyle/>
          <a:p>
            <a:pPr algn="r"/>
            <a:r>
              <a:rPr lang="en-US" dirty="0" smtClean="0"/>
              <a:t>TYPE ALL THE DATA</a:t>
            </a:r>
          </a:p>
          <a:p>
            <a:pPr algn="r"/>
            <a:r>
              <a:rPr lang="en-US" dirty="0" smtClean="0"/>
              <a:t>@rachelreese | @JetTechnology | Rachel Reese | </a:t>
            </a:r>
            <a:r>
              <a:rPr lang="en-US" dirty="0" err="1" smtClean="0"/>
              <a:t>techgroup.jet.com</a:t>
            </a:r>
            <a:endParaRPr lang="en-US" dirty="0"/>
          </a:p>
        </p:txBody>
      </p:sp>
    </p:spTree>
    <p:extLst>
      <p:ext uri="{BB962C8B-B14F-4D97-AF65-F5344CB8AC3E}">
        <p14:creationId xmlns:p14="http://schemas.microsoft.com/office/powerpoint/2010/main" val="4103018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838200" y="1828800"/>
            <a:ext cx="10515600" cy="4415883"/>
          </a:xfrm>
          <a:prstGeom prst="rect">
            <a:avLst/>
          </a:prstGeom>
          <a:solidFill>
            <a:schemeClr val="accent5">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p>
            <a:r>
              <a:rPr lang="en-US" smtClean="0"/>
              <a:t>What are type providers?</a:t>
            </a:r>
            <a:endParaRPr lang="en-US" dirty="0"/>
          </a:p>
        </p:txBody>
      </p:sp>
      <p:sp>
        <p:nvSpPr>
          <p:cNvPr id="23" name="Text Placeholder 2"/>
          <p:cNvSpPr txBox="1">
            <a:spLocks/>
          </p:cNvSpPr>
          <p:nvPr/>
        </p:nvSpPr>
        <p:spPr>
          <a:xfrm>
            <a:off x="1525026" y="2623595"/>
            <a:ext cx="5951305" cy="853440"/>
          </a:xfrm>
          <a:prstGeom prst="rect">
            <a:avLst/>
          </a:prstGeom>
          <a:solidFill>
            <a:schemeClr val="accent4">
              <a:alpha val="75000"/>
            </a:schemeClr>
          </a:solidFill>
          <a:ln w="28575">
            <a:noFill/>
          </a:ln>
        </p:spPr>
        <p:txBody>
          <a:bodyPr anchor="ct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dirty="0" smtClean="0">
                <a:solidFill>
                  <a:schemeClr val="accent2"/>
                </a:solidFill>
                <a:latin typeface="Calibri Light" panose="020F0302020204030204"/>
                <a:ea typeface="+mj-ea"/>
                <a:cs typeface="+mj-cs"/>
              </a:rPr>
              <a:t>A mechanism to provide types to the compiler.</a:t>
            </a:r>
            <a:endParaRPr lang="en-US" sz="2400" b="1" dirty="0">
              <a:solidFill>
                <a:schemeClr val="accent2"/>
              </a:solidFill>
              <a:latin typeface="Calibri Light" panose="020F0302020204030204"/>
              <a:ea typeface="+mj-ea"/>
              <a:cs typeface="+mj-cs"/>
            </a:endParaRPr>
          </a:p>
        </p:txBody>
      </p:sp>
      <p:pic>
        <p:nvPicPr>
          <p:cNvPr id="24" name="Picture Placeholder 15"/>
          <p:cNvPicPr>
            <a:picLocks noChangeAspect="1"/>
          </p:cNvPicPr>
          <p:nvPr/>
        </p:nvPicPr>
        <p:blipFill>
          <a:blip r:embed="rId3">
            <a:extLst>
              <a:ext uri="{28A0092B-C50C-407E-A947-70E740481C1C}">
                <a14:useLocalDpi xmlns:a14="http://schemas.microsoft.com/office/drawing/2010/main" val="0"/>
              </a:ext>
            </a:extLst>
          </a:blip>
          <a:srcRect l="2838" r="2838"/>
          <a:stretch>
            <a:fillRect/>
          </a:stretch>
        </p:blipFill>
        <p:spPr>
          <a:xfrm>
            <a:off x="8163157" y="3477035"/>
            <a:ext cx="3679994" cy="290576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7947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Why do we need type providers?</a:t>
            </a:r>
            <a:endParaRPr lang="en-US" dirty="0"/>
          </a:p>
        </p:txBody>
      </p:sp>
      <p:sp>
        <p:nvSpPr>
          <p:cNvPr id="11" name="Content Placeholder 10"/>
          <p:cNvSpPr>
            <a:spLocks noGrp="1"/>
          </p:cNvSpPr>
          <p:nvPr>
            <p:ph idx="1"/>
          </p:nvPr>
        </p:nvSpPr>
        <p:spPr/>
        <p:txBody>
          <a:bodyPr/>
          <a:lstStyle/>
          <a:p>
            <a:endParaRPr lang="en-US"/>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3793"/>
          <a:stretch/>
        </p:blipFill>
        <p:spPr>
          <a:xfrm>
            <a:off x="352483" y="2596602"/>
            <a:ext cx="4070475" cy="2809383"/>
          </a:xfrm>
          <a:prstGeom prst="rect">
            <a:avLst/>
          </a:prstGeom>
        </p:spPr>
      </p:pic>
      <p:graphicFrame>
        <p:nvGraphicFramePr>
          <p:cNvPr id="4" name="Diagram 3"/>
          <p:cNvGraphicFramePr/>
          <p:nvPr>
            <p:extLst>
              <p:ext uri="{D42A27DB-BD31-4B8C-83A1-F6EECF244321}">
                <p14:modId xmlns:p14="http://schemas.microsoft.com/office/powerpoint/2010/main" val="2023068979"/>
              </p:ext>
            </p:extLst>
          </p:nvPr>
        </p:nvGraphicFramePr>
        <p:xfrm>
          <a:off x="4908675" y="1264378"/>
          <a:ext cx="7291537" cy="28811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extBox 1"/>
          <p:cNvSpPr txBox="1"/>
          <p:nvPr/>
        </p:nvSpPr>
        <p:spPr>
          <a:xfrm>
            <a:off x="859971" y="5653607"/>
            <a:ext cx="8101132" cy="523356"/>
          </a:xfrm>
          <a:prstGeom prst="rect">
            <a:avLst/>
          </a:prstGeom>
          <a:noFill/>
        </p:spPr>
        <p:txBody>
          <a:bodyPr wrap="square" rtlCol="0">
            <a:spAutoFit/>
          </a:bodyPr>
          <a:lstStyle/>
          <a:p>
            <a:r>
              <a:rPr lang="en-US" sz="2801" dirty="0">
                <a:solidFill>
                  <a:schemeClr val="accent2"/>
                </a:solidFill>
                <a:latin typeface="Graphik Regular"/>
                <a:ea typeface="+mj-ea"/>
                <a:cs typeface="Graphik Regular"/>
              </a:rPr>
              <a:t>Because current data consumption methods.</a:t>
            </a:r>
          </a:p>
        </p:txBody>
      </p:sp>
      <p:pic>
        <p:nvPicPr>
          <p:cNvPr id="10" name="Picture Placeholder 4"/>
          <p:cNvPicPr preferRelativeResize="0">
            <a:picLocks noChangeAspect="1"/>
          </p:cNvPicPr>
          <p:nvPr/>
        </p:nvPicPr>
        <p:blipFill rotWithShape="1">
          <a:blip r:embed="rId9">
            <a:extLst>
              <a:ext uri="{28A0092B-C50C-407E-A947-70E740481C1C}">
                <a14:useLocalDpi xmlns:a14="http://schemas.microsoft.com/office/drawing/2010/main" val="0"/>
              </a:ext>
            </a:extLst>
          </a:blip>
          <a:stretch/>
        </p:blipFill>
        <p:spPr>
          <a:xfrm>
            <a:off x="7458874" y="3909777"/>
            <a:ext cx="3048000" cy="2657475"/>
          </a:xfrm>
          <a:prstGeom prst="rect">
            <a:avLst/>
          </a:prstGeom>
        </p:spPr>
      </p:pic>
    </p:spTree>
    <p:extLst>
      <p:ext uri="{BB962C8B-B14F-4D97-AF65-F5344CB8AC3E}">
        <p14:creationId xmlns:p14="http://schemas.microsoft.com/office/powerpoint/2010/main" val="43977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133D9D82-C18C-4E6C-BD78-CAC18A510840}"/>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A5606B05-A0C0-4C29-8E8B-C69EB0594E2A}"/>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graphicEl>
                                              <a:dgm id="{64B1E964-3DC6-4415-9A5E-A83325ACA918}"/>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graphicEl>
                                              <a:dgm id="{CD60A385-9B88-44DC-960E-2CDB3996E30E}"/>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A0DBA043-27DC-495C-B1C4-80BB13CF934D}"/>
                                            </p:graphic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do we need type providers? </a:t>
            </a:r>
            <a:endParaRPr lang="en-US" dirty="0"/>
          </a:p>
        </p:txBody>
      </p:sp>
      <p:sp>
        <p:nvSpPr>
          <p:cNvPr id="4" name="Text Placeholder 3"/>
          <p:cNvSpPr>
            <a:spLocks noGrp="1"/>
          </p:cNvSpPr>
          <p:nvPr>
            <p:ph idx="1"/>
          </p:nvPr>
        </p:nvSpPr>
        <p:spPr/>
        <p:txBody>
          <a:bodyPr/>
          <a:lstStyle/>
          <a:p>
            <a:r>
              <a:rPr lang="en-US" smtClean="0"/>
              <a:t>Simplicity, Elegance, Tooling</a:t>
            </a:r>
          </a:p>
          <a:p>
            <a:endParaRPr lang="en-US" dirty="0"/>
          </a:p>
        </p:txBody>
      </p:sp>
      <p:graphicFrame>
        <p:nvGraphicFramePr>
          <p:cNvPr id="27" name="Diagram 26"/>
          <p:cNvGraphicFramePr/>
          <p:nvPr>
            <p:extLst>
              <p:ext uri="{D42A27DB-BD31-4B8C-83A1-F6EECF244321}">
                <p14:modId xmlns:p14="http://schemas.microsoft.com/office/powerpoint/2010/main" val="1735842347"/>
              </p:ext>
            </p:extLst>
          </p:nvPr>
        </p:nvGraphicFramePr>
        <p:xfrm>
          <a:off x="5568043" y="1583871"/>
          <a:ext cx="6477000" cy="51434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53332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graphicEl>
                                              <a:dgm id="{C315217D-73C2-BE46-83D9-004FB1FB5C05}"/>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graphicEl>
                                              <a:dgm id="{8FE10AEA-2484-7346-A80E-FE999C37F359}"/>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graphicEl>
                                              <a:dgm id="{AF12E531-FDF4-3540-863D-B13FA05F2ED5}"/>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graphicEl>
                                              <a:dgm id="{00E126DE-D774-554D-AB4F-ADC5589C6AC4}"/>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graphicEl>
                                              <a:dgm id="{5A897697-817C-914E-8C22-1270994797C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Graphic spid="27"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Some Existing Type Providers.</a:t>
            </a:r>
            <a:endParaRPr lang="en-US"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798603148"/>
              </p:ext>
            </p:extLst>
          </p:nvPr>
        </p:nvGraphicFramePr>
        <p:xfrm>
          <a:off x="838200" y="1754188"/>
          <a:ext cx="10515600" cy="4989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4420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185326"/>
            <a:ext cx="7721600" cy="728418"/>
          </a:xfrm>
        </p:spPr>
        <p:txBody>
          <a:bodyPr>
            <a:normAutofit fontScale="90000"/>
          </a:bodyPr>
          <a:lstStyle/>
          <a:p>
            <a:r>
              <a:rPr lang="en-US" dirty="0" smtClean="0"/>
              <a:t>Get creative.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07924699"/>
              </p:ext>
            </p:extLst>
          </p:nvPr>
        </p:nvGraphicFramePr>
        <p:xfrm>
          <a:off x="163286" y="1273628"/>
          <a:ext cx="11903527" cy="54374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991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a:t>
            </a:r>
            <a:endParaRPr lang="en-US" dirty="0"/>
          </a:p>
        </p:txBody>
      </p:sp>
      <p:sp>
        <p:nvSpPr>
          <p:cNvPr id="4" name="Text Placeholder 3"/>
          <p:cNvSpPr>
            <a:spLocks noGrp="1"/>
          </p:cNvSpPr>
          <p:nvPr>
            <p:ph type="body" sz="half" idx="2"/>
          </p:nvPr>
        </p:nvSpPr>
        <p:spPr/>
        <p:txBody>
          <a:bodyPr>
            <a:normAutofit/>
          </a:bodyPr>
          <a:lstStyle/>
          <a:p>
            <a:pPr lvl="0"/>
            <a:r>
              <a:rPr lang="en-US" sz="2400" dirty="0" smtClean="0"/>
              <a:t>- WSDL Mash-up</a:t>
            </a:r>
          </a:p>
          <a:p>
            <a:pPr lvl="0"/>
            <a:r>
              <a:rPr lang="en-US" sz="2400" dirty="0" smtClean="0"/>
              <a:t>- Using F# to visualize World Bank data in R</a:t>
            </a:r>
          </a:p>
          <a:p>
            <a:endParaRPr lang="en-US" sz="2400" dirty="0"/>
          </a:p>
        </p:txBody>
      </p:sp>
      <p:pic>
        <p:nvPicPr>
          <p:cNvPr id="7" name="Picture Placeholder 5"/>
          <p:cNvPicPr>
            <a:picLocks noChangeAspect="1"/>
          </p:cNvPicPr>
          <p:nvPr/>
        </p:nvPicPr>
        <p:blipFill rotWithShape="1">
          <a:blip r:embed="rId3">
            <a:extLst>
              <a:ext uri="{28A0092B-C50C-407E-A947-70E740481C1C}">
                <a14:useLocalDpi xmlns:a14="http://schemas.microsoft.com/office/drawing/2010/main" val="0"/>
              </a:ext>
            </a:extLst>
          </a:blip>
          <a:srcRect l="469" t="-3534" r="-469" b="-3532"/>
          <a:stretch/>
        </p:blipFill>
        <p:spPr>
          <a:xfrm>
            <a:off x="5621822" y="294933"/>
            <a:ext cx="6184680" cy="5631431"/>
          </a:xfrm>
          <a:prstGeom prst="rect">
            <a:avLst/>
          </a:prstGeom>
          <a:ln w="57150" cmpd="thickThin">
            <a:noFill/>
            <a:miter lim="800000"/>
          </a:ln>
          <a:effectLst>
            <a:softEdge rad="112500"/>
          </a:effectLst>
        </p:spPr>
      </p:pic>
    </p:spTree>
    <p:extLst>
      <p:ext uri="{BB962C8B-B14F-4D97-AF65-F5344CB8AC3E}">
        <p14:creationId xmlns:p14="http://schemas.microsoft.com/office/powerpoint/2010/main" val="3750196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alpha val="75000"/>
            </a:schemeClr>
          </a:solidFill>
        </p:spPr>
        <p:txBody>
          <a:bodyPr/>
          <a:lstStyle/>
          <a:p>
            <a:r>
              <a:rPr lang="en-US" b="1" dirty="0" smtClean="0">
                <a:solidFill>
                  <a:schemeClr val="accent5"/>
                </a:solidFill>
              </a:rPr>
              <a:t>Type Providers</a:t>
            </a:r>
            <a:endParaRPr lang="en-US" b="1" dirty="0">
              <a:solidFill>
                <a:schemeClr val="accent5"/>
              </a:solidFill>
            </a:endParaRPr>
          </a:p>
        </p:txBody>
      </p:sp>
      <p:sp>
        <p:nvSpPr>
          <p:cNvPr id="4" name="Text Placeholder 2"/>
          <p:cNvSpPr>
            <a:spLocks noGrp="1"/>
          </p:cNvSpPr>
          <p:nvPr>
            <p:ph type="body" idx="1"/>
          </p:nvPr>
        </p:nvSpPr>
        <p:spPr>
          <a:xfrm>
            <a:off x="831850" y="4589463"/>
            <a:ext cx="10515600" cy="962251"/>
          </a:xfrm>
          <a:solidFill>
            <a:schemeClr val="accent5">
              <a:alpha val="75000"/>
            </a:schemeClr>
          </a:solidFill>
        </p:spPr>
        <p:txBody>
          <a:bodyPr/>
          <a:lstStyle/>
          <a:p>
            <a:pPr algn="r"/>
            <a:r>
              <a:rPr lang="en-US" dirty="0" smtClean="0"/>
              <a:t>TYPE ALL THE DATA</a:t>
            </a:r>
          </a:p>
          <a:p>
            <a:pPr algn="r"/>
            <a:r>
              <a:rPr lang="en-US" dirty="0" smtClean="0"/>
              <a:t>@rachelreese | @JetTechnology | Rachel Reese | </a:t>
            </a:r>
            <a:r>
              <a:rPr lang="en-US" dirty="0" err="1" smtClean="0"/>
              <a:t>techgroup.jet.com</a:t>
            </a:r>
            <a:endParaRPr lang="en-US" dirty="0"/>
          </a:p>
        </p:txBody>
      </p:sp>
    </p:spTree>
    <p:extLst>
      <p:ext uri="{BB962C8B-B14F-4D97-AF65-F5344CB8AC3E}">
        <p14:creationId xmlns:p14="http://schemas.microsoft.com/office/powerpoint/2010/main" val="160289293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Jet colors">
      <a:dk1>
        <a:srgbClr val="333333"/>
      </a:dk1>
      <a:lt1>
        <a:srgbClr val="F7F7F7"/>
      </a:lt1>
      <a:dk2>
        <a:srgbClr val="666666"/>
      </a:dk2>
      <a:lt2>
        <a:srgbClr val="FAF0FF"/>
      </a:lt2>
      <a:accent1>
        <a:srgbClr val="8200FF"/>
      </a:accent1>
      <a:accent2>
        <a:srgbClr val="300047"/>
      </a:accent2>
      <a:accent3>
        <a:srgbClr val="9966FF"/>
      </a:accent3>
      <a:accent4>
        <a:srgbClr val="CC66FF"/>
      </a:accent4>
      <a:accent5>
        <a:srgbClr val="CCCCFF"/>
      </a:accent5>
      <a:accent6>
        <a:srgbClr val="DDBBFF"/>
      </a:accent6>
      <a:hlink>
        <a:srgbClr val="FF3366"/>
      </a:hlink>
      <a:folHlink>
        <a:srgbClr val="66FFCC"/>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1465</TotalTime>
  <Words>276</Words>
  <Application>Microsoft Macintosh PowerPoint</Application>
  <PresentationFormat>Widescreen</PresentationFormat>
  <Paragraphs>89</Paragraphs>
  <Slides>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Calibri</vt:lpstr>
      <vt:lpstr>Calibri Light</vt:lpstr>
      <vt:lpstr>Graphik</vt:lpstr>
      <vt:lpstr>Graphik Regular</vt:lpstr>
      <vt:lpstr>Museo 700</vt:lpstr>
      <vt:lpstr>Segoe UI</vt:lpstr>
      <vt:lpstr>Arial</vt:lpstr>
      <vt:lpstr>1_Office Theme</vt:lpstr>
      <vt:lpstr>Type Providers</vt:lpstr>
      <vt:lpstr>What are type providers?</vt:lpstr>
      <vt:lpstr>Why do we need type providers?</vt:lpstr>
      <vt:lpstr>Why do we need type providers? </vt:lpstr>
      <vt:lpstr>Some Existing Type Providers.</vt:lpstr>
      <vt:lpstr>Get creative.</vt:lpstr>
      <vt:lpstr>Demo</vt:lpstr>
      <vt:lpstr>Type Providers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Providers</dc:title>
  <dc:creator>rachel reese</dc:creator>
  <cp:lastModifiedBy>rachel reese</cp:lastModifiedBy>
  <cp:revision>85</cp:revision>
  <dcterms:created xsi:type="dcterms:W3CDTF">2013-07-09T16:17:41Z</dcterms:created>
  <dcterms:modified xsi:type="dcterms:W3CDTF">2015-08-27T20:53:59Z</dcterms:modified>
</cp:coreProperties>
</file>