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3" r:id="rId8"/>
    <p:sldId id="278" r:id="rId9"/>
    <p:sldId id="265" r:id="rId10"/>
    <p:sldId id="266" r:id="rId11"/>
    <p:sldId id="267" r:id="rId12"/>
    <p:sldId id="260" r:id="rId13"/>
    <p:sldId id="279" r:id="rId14"/>
    <p:sldId id="270" r:id="rId15"/>
    <p:sldId id="284" r:id="rId16"/>
    <p:sldId id="271" r:id="rId17"/>
    <p:sldId id="282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FF51CFEC-3D65-4AF3-8D54-F9942CBED344}">
          <p14:sldIdLst>
            <p14:sldId id="280"/>
            <p14:sldId id="283"/>
          </p14:sldIdLst>
        </p14:section>
        <p14:section name="Why F# - Features." id="{ACBA629E-7442-45D9-BC10-3B0D23361C0A}">
          <p14:sldIdLst>
            <p14:sldId id="278"/>
            <p14:sldId id="265"/>
            <p14:sldId id="266"/>
            <p14:sldId id="267"/>
            <p14:sldId id="260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4" autoAdjust="0"/>
    <p:restoredTop sz="76522" autoAdjust="0"/>
  </p:normalViewPr>
  <p:slideViewPr>
    <p:cSldViewPr snapToGrid="0" snapToObjects="1">
      <p:cViewPr varScale="1">
        <p:scale>
          <a:sx n="112" d="100"/>
          <a:sy n="112" d="100"/>
        </p:scale>
        <p:origin x="-76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fsharp.github.io/FSharp.Data/experimental/ApiaryProvider.html" TargetMode="External"/><Relationship Id="rId21" Type="http://schemas.openxmlformats.org/officeDocument/2006/relationships/hyperlink" Target="http://pinksquirrellabs.com/post/2014/02/01/The-amazing-Squirrelify-type-provider.aspx" TargetMode="External"/><Relationship Id="rId22" Type="http://schemas.openxmlformats.org/officeDocument/2006/relationships/hyperlink" Target="https://github.com/fsprojects/FSharp.Management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fsprojects.github.io/SQL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sergeytihon.wordpress.com/2013/04/27/wpf-mvvm-with-xaml-type-provider/" TargetMode="External"/><Relationship Id="rId18" Type="http://schemas.openxmlformats.org/officeDocument/2006/relationships/hyperlink" Target="http://www.youtube.com/watch?v=Co16MBpAwJU" TargetMode="External"/><Relationship Id="rId19" Type="http://schemas.openxmlformats.org/officeDocument/2006/relationships/hyperlink" Target="http://msdn.microsoft.com/en-us/library/hh362325.aspx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://sergeytihon.wordpress.com/2013/04/27/wpf-mvvm-with-xaml-type-provider/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blogs.msdn.com/b/fsharpteam/archive/2013/03/01/the-microsoft-dynamics-crm-type-provider-sample-static-parameters.aspx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Freebase.html" TargetMode="External"/><Relationship Id="rId15" Type="http://schemas.openxmlformats.org/officeDocument/2006/relationships/hyperlink" Target="http://fsharp.github.io/FSharp.Data/library/CsvProvider.html" TargetMode="External"/><Relationship Id="rId16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pinksquirrellabs.com/post/2014/02/01/The-amazing-Squirrelify-type-provider.aspx" TargetMode="External"/><Relationship Id="rId18" Type="http://schemas.openxmlformats.org/officeDocument/2006/relationships/hyperlink" Target="http://colinbul.wordpress.com/2013/02/28/f-ikvm-type-provider/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3716A-56B4-4D3B-B07C-1ED04DBF9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391389-8BAD-4E90-83A1-7335364AD7F6}">
      <dgm:prSet/>
      <dgm:spPr/>
      <dgm:t>
        <a:bodyPr/>
        <a:lstStyle/>
        <a:p>
          <a:pPr rtl="0"/>
          <a:r>
            <a:rPr lang="en-US" dirty="0" smtClean="0"/>
            <a:t>Can be used on any type (strings, functions)</a:t>
          </a:r>
          <a:endParaRPr lang="en-US" dirty="0"/>
        </a:p>
      </dgm:t>
    </dgm:pt>
    <dgm:pt modelId="{E0CE007A-EC90-4863-8612-6550BA1A75D7}" type="parTrans" cxnId="{7B0C96B8-218C-4EF2-845E-EC969026BC8C}">
      <dgm:prSet/>
      <dgm:spPr/>
      <dgm:t>
        <a:bodyPr/>
        <a:lstStyle/>
        <a:p>
          <a:endParaRPr lang="en-US"/>
        </a:p>
      </dgm:t>
    </dgm:pt>
    <dgm:pt modelId="{F86FB727-4A7D-4084-A027-067C6C7C8EF1}" type="sibTrans" cxnId="{7B0C96B8-218C-4EF2-845E-EC969026BC8C}">
      <dgm:prSet/>
      <dgm:spPr/>
      <dgm:t>
        <a:bodyPr/>
        <a:lstStyle/>
        <a:p>
          <a:endParaRPr lang="en-US"/>
        </a:p>
      </dgm:t>
    </dgm:pt>
    <dgm:pt modelId="{FF9F151C-D916-4F36-BAB4-571F1A65D64C}">
      <dgm:prSet/>
      <dgm:spPr/>
      <dgm:t>
        <a:bodyPr/>
        <a:lstStyle/>
        <a:p>
          <a:pPr rtl="0"/>
          <a:r>
            <a:rPr lang="en-US" smtClean="0"/>
            <a:t>When pattern matched on, forces you to consider None case</a:t>
          </a:r>
          <a:endParaRPr lang="en-US"/>
        </a:p>
      </dgm:t>
    </dgm:pt>
    <dgm:pt modelId="{3C2D1B8B-12EB-40C5-B29F-B2695B7C0BC5}" type="parTrans" cxnId="{146B53AD-9D19-4058-BCD8-1C249FFC2F69}">
      <dgm:prSet/>
      <dgm:spPr/>
      <dgm:t>
        <a:bodyPr/>
        <a:lstStyle/>
        <a:p>
          <a:endParaRPr lang="en-US"/>
        </a:p>
      </dgm:t>
    </dgm:pt>
    <dgm:pt modelId="{D2EE688C-2ECE-485C-A1AB-10F7B86D98AD}" type="sibTrans" cxnId="{146B53AD-9D19-4058-BCD8-1C249FFC2F69}">
      <dgm:prSet/>
      <dgm:spPr/>
      <dgm:t>
        <a:bodyPr/>
        <a:lstStyle/>
        <a:p>
          <a:endParaRPr lang="en-US"/>
        </a:p>
      </dgm:t>
    </dgm:pt>
    <dgm:pt modelId="{4EFECE58-A886-4586-8929-351B92A3FCAC}">
      <dgm:prSet/>
      <dgm:spPr/>
      <dgm:t>
        <a:bodyPr/>
        <a:lstStyle/>
        <a:p>
          <a:pPr rtl="0"/>
          <a:r>
            <a:rPr lang="en-US" dirty="0" smtClean="0"/>
            <a:t>Can use map, </a:t>
          </a:r>
          <a:r>
            <a:rPr lang="en-US" dirty="0" err="1" smtClean="0"/>
            <a:t>iter</a:t>
          </a:r>
          <a:r>
            <a:rPr lang="en-US" dirty="0" smtClean="0"/>
            <a:t>, etc. functions. </a:t>
          </a:r>
          <a:endParaRPr lang="en-US" dirty="0"/>
        </a:p>
      </dgm:t>
    </dgm:pt>
    <dgm:pt modelId="{12867411-2EF5-42B1-99B3-C40F57D0F023}" type="parTrans" cxnId="{D47FE6EC-2DAD-44E0-8350-6863A07F4D21}">
      <dgm:prSet/>
      <dgm:spPr/>
      <dgm:t>
        <a:bodyPr/>
        <a:lstStyle/>
        <a:p>
          <a:endParaRPr lang="en-US"/>
        </a:p>
      </dgm:t>
    </dgm:pt>
    <dgm:pt modelId="{F226A3D1-7C2B-4EBA-AD84-BCB518A3DC31}" type="sibTrans" cxnId="{D47FE6EC-2DAD-44E0-8350-6863A07F4D21}">
      <dgm:prSet/>
      <dgm:spPr/>
      <dgm:t>
        <a:bodyPr/>
        <a:lstStyle/>
        <a:p>
          <a:endParaRPr lang="en-US"/>
        </a:p>
      </dgm:t>
    </dgm:pt>
    <dgm:pt modelId="{D5168158-2390-4A3E-979D-F6CFB2AD1652}">
      <dgm:prSet/>
      <dgm:spPr/>
      <dgm:t>
        <a:bodyPr/>
        <a:lstStyle/>
        <a:p>
          <a:pPr rtl="0"/>
          <a:r>
            <a:rPr lang="en-US" dirty="0" err="1" smtClean="0"/>
            <a:t>Nestable</a:t>
          </a:r>
          <a:r>
            <a:rPr lang="en-US" dirty="0" smtClean="0"/>
            <a:t>: Option&lt;Option&lt;</a:t>
          </a:r>
          <a:r>
            <a:rPr lang="en-US" dirty="0" err="1" smtClean="0"/>
            <a:t>int</a:t>
          </a:r>
          <a:r>
            <a:rPr lang="en-US" dirty="0" smtClean="0"/>
            <a:t>&gt;&gt; is valid.</a:t>
          </a:r>
          <a:endParaRPr lang="en-US" dirty="0"/>
        </a:p>
      </dgm:t>
    </dgm:pt>
    <dgm:pt modelId="{4B91A79C-EECD-4904-92D5-AF82EF982E95}" type="parTrans" cxnId="{EA730BD5-18E3-4760-A7B5-2742C95EEC01}">
      <dgm:prSet/>
      <dgm:spPr/>
      <dgm:t>
        <a:bodyPr/>
        <a:lstStyle/>
        <a:p>
          <a:endParaRPr lang="en-US"/>
        </a:p>
      </dgm:t>
    </dgm:pt>
    <dgm:pt modelId="{1DBFF770-7073-40FB-856C-A18B111AF8B4}" type="sibTrans" cxnId="{EA730BD5-18E3-4760-A7B5-2742C95EEC01}">
      <dgm:prSet/>
      <dgm:spPr/>
      <dgm:t>
        <a:bodyPr/>
        <a:lstStyle/>
        <a:p>
          <a:endParaRPr lang="en-US"/>
        </a:p>
      </dgm:t>
    </dgm:pt>
    <dgm:pt modelId="{9F074360-7A38-4249-87F0-AA9D0F81D664}" type="pres">
      <dgm:prSet presAssocID="{4583716A-56B4-4D3B-B07C-1ED04DBF97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74335-2119-488B-B850-885470039299}" type="pres">
      <dgm:prSet presAssocID="{4583716A-56B4-4D3B-B07C-1ED04DBF9780}" presName="Name1" presStyleCnt="0"/>
      <dgm:spPr/>
    </dgm:pt>
    <dgm:pt modelId="{F4407F4B-5F8E-474A-BE95-27146A410928}" type="pres">
      <dgm:prSet presAssocID="{4583716A-56B4-4D3B-B07C-1ED04DBF9780}" presName="cycle" presStyleCnt="0"/>
      <dgm:spPr/>
    </dgm:pt>
    <dgm:pt modelId="{E68FFB02-7D37-44AE-8539-925642C08702}" type="pres">
      <dgm:prSet presAssocID="{4583716A-56B4-4D3B-B07C-1ED04DBF9780}" presName="srcNode" presStyleLbl="node1" presStyleIdx="0" presStyleCnt="4"/>
      <dgm:spPr/>
    </dgm:pt>
    <dgm:pt modelId="{77DC87CD-E2BE-4308-89B2-4347F0D9C791}" type="pres">
      <dgm:prSet presAssocID="{4583716A-56B4-4D3B-B07C-1ED04DBF9780}" presName="conn" presStyleLbl="parChTrans1D2" presStyleIdx="0" presStyleCnt="1"/>
      <dgm:spPr/>
      <dgm:t>
        <a:bodyPr/>
        <a:lstStyle/>
        <a:p>
          <a:endParaRPr lang="en-US"/>
        </a:p>
      </dgm:t>
    </dgm:pt>
    <dgm:pt modelId="{0D88DE6F-DFDE-452D-856B-EF4FCA2672BF}" type="pres">
      <dgm:prSet presAssocID="{4583716A-56B4-4D3B-B07C-1ED04DBF9780}" presName="extraNode" presStyleLbl="node1" presStyleIdx="0" presStyleCnt="4"/>
      <dgm:spPr/>
    </dgm:pt>
    <dgm:pt modelId="{2EFE1DE7-0F23-41FE-BCEF-B4BEBAF0DFF9}" type="pres">
      <dgm:prSet presAssocID="{4583716A-56B4-4D3B-B07C-1ED04DBF9780}" presName="dstNode" presStyleLbl="node1" presStyleIdx="0" presStyleCnt="4"/>
      <dgm:spPr/>
    </dgm:pt>
    <dgm:pt modelId="{D626B2F3-E94A-4442-9D52-A33CBA4DC6FB}" type="pres">
      <dgm:prSet presAssocID="{DF391389-8BAD-4E90-83A1-7335364AD7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8672-934F-473E-AD01-D7F9C2A9D353}" type="pres">
      <dgm:prSet presAssocID="{DF391389-8BAD-4E90-83A1-7335364AD7F6}" presName="accent_1" presStyleCnt="0"/>
      <dgm:spPr/>
    </dgm:pt>
    <dgm:pt modelId="{F321AB93-23AC-4334-9420-08A1F85AF80D}" type="pres">
      <dgm:prSet presAssocID="{DF391389-8BAD-4E90-83A1-7335364AD7F6}" presName="accentRepeatNode" presStyleLbl="solidFgAcc1" presStyleIdx="0" presStyleCnt="4"/>
      <dgm:spPr/>
    </dgm:pt>
    <dgm:pt modelId="{25BE9474-0D72-488B-9DF7-0703C9164E8C}" type="pres">
      <dgm:prSet presAssocID="{FF9F151C-D916-4F36-BAB4-571F1A65D6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7C08-59E9-4F65-98AE-7A9A7F2F8797}" type="pres">
      <dgm:prSet presAssocID="{FF9F151C-D916-4F36-BAB4-571F1A65D64C}" presName="accent_2" presStyleCnt="0"/>
      <dgm:spPr/>
    </dgm:pt>
    <dgm:pt modelId="{18F928F5-DE73-4EC4-87D7-5B9022A5A364}" type="pres">
      <dgm:prSet presAssocID="{FF9F151C-D916-4F36-BAB4-571F1A65D64C}" presName="accentRepeatNode" presStyleLbl="solidFgAcc1" presStyleIdx="1" presStyleCnt="4"/>
      <dgm:spPr/>
    </dgm:pt>
    <dgm:pt modelId="{AFD76EB0-A822-42DF-B215-58F3D5068DD3}" type="pres">
      <dgm:prSet presAssocID="{4EFECE58-A886-4586-8929-351B92A3FC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832-F02C-4699-B6F3-3E70220C68B2}" type="pres">
      <dgm:prSet presAssocID="{4EFECE58-A886-4586-8929-351B92A3FCAC}" presName="accent_3" presStyleCnt="0"/>
      <dgm:spPr/>
    </dgm:pt>
    <dgm:pt modelId="{3039F890-BD56-474B-AF3D-F307C8738280}" type="pres">
      <dgm:prSet presAssocID="{4EFECE58-A886-4586-8929-351B92A3FCAC}" presName="accentRepeatNode" presStyleLbl="solidFgAcc1" presStyleIdx="2" presStyleCnt="4"/>
      <dgm:spPr/>
    </dgm:pt>
    <dgm:pt modelId="{4B433EF5-E09C-4E89-AC54-57AF32427E34}" type="pres">
      <dgm:prSet presAssocID="{D5168158-2390-4A3E-979D-F6CFB2AD16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49DE-0AAC-4742-B0F8-9569C1D030B4}" type="pres">
      <dgm:prSet presAssocID="{D5168158-2390-4A3E-979D-F6CFB2AD1652}" presName="accent_4" presStyleCnt="0"/>
      <dgm:spPr/>
    </dgm:pt>
    <dgm:pt modelId="{7C7307A0-47DE-4D5B-B19C-6868AF96DDFE}" type="pres">
      <dgm:prSet presAssocID="{D5168158-2390-4A3E-979D-F6CFB2AD1652}" presName="accentRepeatNode" presStyleLbl="solidFgAcc1" presStyleIdx="3" presStyleCnt="4"/>
      <dgm:spPr/>
    </dgm:pt>
  </dgm:ptLst>
  <dgm:cxnLst>
    <dgm:cxn modelId="{3C63E4D0-39BA-450E-B10B-76C7C9C65993}" type="presOf" srcId="{DF391389-8BAD-4E90-83A1-7335364AD7F6}" destId="{D626B2F3-E94A-4442-9D52-A33CBA4DC6FB}" srcOrd="0" destOrd="0" presId="urn:microsoft.com/office/officeart/2008/layout/VerticalCurvedList"/>
    <dgm:cxn modelId="{EA730BD5-18E3-4760-A7B5-2742C95EEC01}" srcId="{4583716A-56B4-4D3B-B07C-1ED04DBF9780}" destId="{D5168158-2390-4A3E-979D-F6CFB2AD1652}" srcOrd="3" destOrd="0" parTransId="{4B91A79C-EECD-4904-92D5-AF82EF982E95}" sibTransId="{1DBFF770-7073-40FB-856C-A18B111AF8B4}"/>
    <dgm:cxn modelId="{D47FE6EC-2DAD-44E0-8350-6863A07F4D21}" srcId="{4583716A-56B4-4D3B-B07C-1ED04DBF9780}" destId="{4EFECE58-A886-4586-8929-351B92A3FCAC}" srcOrd="2" destOrd="0" parTransId="{12867411-2EF5-42B1-99B3-C40F57D0F023}" sibTransId="{F226A3D1-7C2B-4EBA-AD84-BCB518A3DC31}"/>
    <dgm:cxn modelId="{7B0C96B8-218C-4EF2-845E-EC969026BC8C}" srcId="{4583716A-56B4-4D3B-B07C-1ED04DBF9780}" destId="{DF391389-8BAD-4E90-83A1-7335364AD7F6}" srcOrd="0" destOrd="0" parTransId="{E0CE007A-EC90-4863-8612-6550BA1A75D7}" sibTransId="{F86FB727-4A7D-4084-A027-067C6C7C8EF1}"/>
    <dgm:cxn modelId="{B1F7811B-069F-47DC-88F6-7E26BE3BDE64}" type="presOf" srcId="{4583716A-56B4-4D3B-B07C-1ED04DBF9780}" destId="{9F074360-7A38-4249-87F0-AA9D0F81D664}" srcOrd="0" destOrd="0" presId="urn:microsoft.com/office/officeart/2008/layout/VerticalCurvedList"/>
    <dgm:cxn modelId="{6F1EB540-E933-4FFE-AD59-902F82EAC555}" type="presOf" srcId="{4EFECE58-A886-4586-8929-351B92A3FCAC}" destId="{AFD76EB0-A822-42DF-B215-58F3D5068DD3}" srcOrd="0" destOrd="0" presId="urn:microsoft.com/office/officeart/2008/layout/VerticalCurvedList"/>
    <dgm:cxn modelId="{146B53AD-9D19-4058-BCD8-1C249FFC2F69}" srcId="{4583716A-56B4-4D3B-B07C-1ED04DBF9780}" destId="{FF9F151C-D916-4F36-BAB4-571F1A65D64C}" srcOrd="1" destOrd="0" parTransId="{3C2D1B8B-12EB-40C5-B29F-B2695B7C0BC5}" sibTransId="{D2EE688C-2ECE-485C-A1AB-10F7B86D98AD}"/>
    <dgm:cxn modelId="{5B2AD088-F882-48D4-B99C-3D118F7DCB03}" type="presOf" srcId="{FF9F151C-D916-4F36-BAB4-571F1A65D64C}" destId="{25BE9474-0D72-488B-9DF7-0703C9164E8C}" srcOrd="0" destOrd="0" presId="urn:microsoft.com/office/officeart/2008/layout/VerticalCurvedList"/>
    <dgm:cxn modelId="{AE3FCC84-7024-4E39-9D17-3D0D7930A9EC}" type="presOf" srcId="{F86FB727-4A7D-4084-A027-067C6C7C8EF1}" destId="{77DC87CD-E2BE-4308-89B2-4347F0D9C791}" srcOrd="0" destOrd="0" presId="urn:microsoft.com/office/officeart/2008/layout/VerticalCurvedList"/>
    <dgm:cxn modelId="{5CF4CA5A-379B-4397-891E-14104252B005}" type="presOf" srcId="{D5168158-2390-4A3E-979D-F6CFB2AD1652}" destId="{4B433EF5-E09C-4E89-AC54-57AF32427E34}" srcOrd="0" destOrd="0" presId="urn:microsoft.com/office/officeart/2008/layout/VerticalCurvedList"/>
    <dgm:cxn modelId="{CE0CC47D-D438-4886-BE94-D3844BA7E00E}" type="presParOf" srcId="{9F074360-7A38-4249-87F0-AA9D0F81D664}" destId="{88774335-2119-488B-B850-885470039299}" srcOrd="0" destOrd="0" presId="urn:microsoft.com/office/officeart/2008/layout/VerticalCurvedList"/>
    <dgm:cxn modelId="{A4AC2E65-A228-4D93-9DB3-742BA4C40710}" type="presParOf" srcId="{88774335-2119-488B-B850-885470039299}" destId="{F4407F4B-5F8E-474A-BE95-27146A410928}" srcOrd="0" destOrd="0" presId="urn:microsoft.com/office/officeart/2008/layout/VerticalCurvedList"/>
    <dgm:cxn modelId="{74E07EC3-1A2B-42BC-AAE8-887A789E9AF8}" type="presParOf" srcId="{F4407F4B-5F8E-474A-BE95-27146A410928}" destId="{E68FFB02-7D37-44AE-8539-925642C08702}" srcOrd="0" destOrd="0" presId="urn:microsoft.com/office/officeart/2008/layout/VerticalCurvedList"/>
    <dgm:cxn modelId="{D8A368C7-CA82-49A9-82DF-7AB0B67E731E}" type="presParOf" srcId="{F4407F4B-5F8E-474A-BE95-27146A410928}" destId="{77DC87CD-E2BE-4308-89B2-4347F0D9C791}" srcOrd="1" destOrd="0" presId="urn:microsoft.com/office/officeart/2008/layout/VerticalCurvedList"/>
    <dgm:cxn modelId="{3326065C-597E-4D69-BD47-F22F29AE847C}" type="presParOf" srcId="{F4407F4B-5F8E-474A-BE95-27146A410928}" destId="{0D88DE6F-DFDE-452D-856B-EF4FCA2672BF}" srcOrd="2" destOrd="0" presId="urn:microsoft.com/office/officeart/2008/layout/VerticalCurvedList"/>
    <dgm:cxn modelId="{33A104B4-7022-46FD-8C3A-3A07F7A31EE0}" type="presParOf" srcId="{F4407F4B-5F8E-474A-BE95-27146A410928}" destId="{2EFE1DE7-0F23-41FE-BCEF-B4BEBAF0DFF9}" srcOrd="3" destOrd="0" presId="urn:microsoft.com/office/officeart/2008/layout/VerticalCurvedList"/>
    <dgm:cxn modelId="{83DAB032-42FE-44E3-A150-1B78EDDFDE39}" type="presParOf" srcId="{88774335-2119-488B-B850-885470039299}" destId="{D626B2F3-E94A-4442-9D52-A33CBA4DC6FB}" srcOrd="1" destOrd="0" presId="urn:microsoft.com/office/officeart/2008/layout/VerticalCurvedList"/>
    <dgm:cxn modelId="{08870E79-72B4-4F34-9DF9-43240BF82E8B}" type="presParOf" srcId="{88774335-2119-488B-B850-885470039299}" destId="{23D78672-934F-473E-AD01-D7F9C2A9D353}" srcOrd="2" destOrd="0" presId="urn:microsoft.com/office/officeart/2008/layout/VerticalCurvedList"/>
    <dgm:cxn modelId="{298F9F2E-1388-4DDC-9261-7D91BD0A5C7C}" type="presParOf" srcId="{23D78672-934F-473E-AD01-D7F9C2A9D353}" destId="{F321AB93-23AC-4334-9420-08A1F85AF80D}" srcOrd="0" destOrd="0" presId="urn:microsoft.com/office/officeart/2008/layout/VerticalCurvedList"/>
    <dgm:cxn modelId="{09E47C67-089F-4C77-82B4-C7ADFCDA51AD}" type="presParOf" srcId="{88774335-2119-488B-B850-885470039299}" destId="{25BE9474-0D72-488B-9DF7-0703C9164E8C}" srcOrd="3" destOrd="0" presId="urn:microsoft.com/office/officeart/2008/layout/VerticalCurvedList"/>
    <dgm:cxn modelId="{545070F3-5F4B-41A2-87BF-9BD042140BF2}" type="presParOf" srcId="{88774335-2119-488B-B850-885470039299}" destId="{9C037C08-59E9-4F65-98AE-7A9A7F2F8797}" srcOrd="4" destOrd="0" presId="urn:microsoft.com/office/officeart/2008/layout/VerticalCurvedList"/>
    <dgm:cxn modelId="{01683E54-B568-4290-9B6D-2C33094773FA}" type="presParOf" srcId="{9C037C08-59E9-4F65-98AE-7A9A7F2F8797}" destId="{18F928F5-DE73-4EC4-87D7-5B9022A5A364}" srcOrd="0" destOrd="0" presId="urn:microsoft.com/office/officeart/2008/layout/VerticalCurvedList"/>
    <dgm:cxn modelId="{6845A8F2-6207-4351-8ACD-7467E6AF2BFA}" type="presParOf" srcId="{88774335-2119-488B-B850-885470039299}" destId="{AFD76EB0-A822-42DF-B215-58F3D5068DD3}" srcOrd="5" destOrd="0" presId="urn:microsoft.com/office/officeart/2008/layout/VerticalCurvedList"/>
    <dgm:cxn modelId="{52A6766A-00C2-4273-A222-6CFBAB198A61}" type="presParOf" srcId="{88774335-2119-488B-B850-885470039299}" destId="{71D44832-F02C-4699-B6F3-3E70220C68B2}" srcOrd="6" destOrd="0" presId="urn:microsoft.com/office/officeart/2008/layout/VerticalCurvedList"/>
    <dgm:cxn modelId="{DCA2A96E-A125-4939-8B52-1B189C30247F}" type="presParOf" srcId="{71D44832-F02C-4699-B6F3-3E70220C68B2}" destId="{3039F890-BD56-474B-AF3D-F307C8738280}" srcOrd="0" destOrd="0" presId="urn:microsoft.com/office/officeart/2008/layout/VerticalCurvedList"/>
    <dgm:cxn modelId="{D4061B82-1D35-4723-A8BF-281AD657A4B1}" type="presParOf" srcId="{88774335-2119-488B-B850-885470039299}" destId="{4B433EF5-E09C-4E89-AC54-57AF32427E34}" srcOrd="7" destOrd="0" presId="urn:microsoft.com/office/officeart/2008/layout/VerticalCurvedList"/>
    <dgm:cxn modelId="{0A316C90-ACDC-43AC-8807-75C5F0791763}" type="presParOf" srcId="{88774335-2119-488B-B850-885470039299}" destId="{687E49DE-0AAC-4742-B0F8-9569C1D030B4}" srcOrd="8" destOrd="0" presId="urn:microsoft.com/office/officeart/2008/layout/VerticalCurvedList"/>
    <dgm:cxn modelId="{37794660-3C28-4F0E-BC84-B33AA0E92788}" type="presParOf" srcId="{687E49DE-0AAC-4742-B0F8-9569C1D030B4}" destId="{7C7307A0-47DE-4D5B-B19C-6868AF96DD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"/>
            </a:rPr>
            <a:t>powershell</a:t>
          </a:r>
          <a:endParaRPr lang="en-US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"/>
            </a:rPr>
            <a:t>Azure</a:t>
          </a:r>
          <a:endParaRPr lang="en-US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4"/>
            </a:rPr>
            <a:t>Matlab</a:t>
          </a:r>
          <a:endParaRPr lang="en-US" b="1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5"/>
            </a:rPr>
            <a:t>RSS</a:t>
          </a:r>
          <a:endParaRPr lang="en-US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/>
      <dgm:t>
        <a:bodyPr/>
        <a:lstStyle/>
        <a:p>
          <a:pPr rtl="0"/>
          <a:r>
            <a:rPr lang="en-US" b="1" dirty="0" smtClean="0"/>
            <a:t>DBML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6"/>
            </a:rPr>
            <a:t>SignalR</a:t>
          </a:r>
          <a:endParaRPr lang="en-US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7"/>
            </a:rPr>
            <a:t>FunScript</a:t>
          </a:r>
          <a:endParaRPr lang="en-US" b="1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8"/>
            </a:rPr>
            <a:t>R</a:t>
          </a:r>
          <a:endParaRPr lang="en-US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9"/>
            </a:rPr>
            <a:t>Python</a:t>
          </a:r>
          <a:endParaRPr lang="en-US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0"/>
            </a:rPr>
            <a:t>MS Dynamics CRM</a:t>
          </a:r>
          <a:endParaRPr lang="en-US" b="1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1"/>
            </a:rPr>
            <a:t>World Bank</a:t>
          </a:r>
          <a:endParaRPr lang="en-US" b="1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2"/>
            </a:rPr>
            <a:t>CSV</a:t>
          </a:r>
          <a:endParaRPr lang="en-US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3"/>
            </a:rPr>
            <a:t>XML</a:t>
          </a:r>
          <a:endParaRPr lang="en-US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4"/>
            </a:rPr>
            <a:t>IKVM</a:t>
          </a:r>
          <a:endParaRPr lang="en-US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5"/>
            </a:rPr>
            <a:t>SQL Server</a:t>
          </a:r>
          <a:endParaRPr lang="en-US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6"/>
            </a:rPr>
            <a:t>SQL Server with EF</a:t>
          </a:r>
          <a:endParaRPr lang="en-US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DFD97B0-85D2-4995-8D7F-A16DC24DC7CA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7"/>
            </a:rPr>
            <a:t>XAML</a:t>
          </a:r>
          <a:endParaRPr lang="en-US" b="1" dirty="0"/>
        </a:p>
      </dgm:t>
    </dgm:pt>
    <dgm:pt modelId="{745CD6E5-6E66-4E0B-9CBC-8B0687EDDE8E}" type="parTrans" cxnId="{7A2D3AA3-D3C9-4A87-9F66-56E4D295A14E}">
      <dgm:prSet/>
      <dgm:spPr/>
      <dgm:t>
        <a:bodyPr/>
        <a:lstStyle/>
        <a:p>
          <a:endParaRPr lang="en-US"/>
        </a:p>
      </dgm:t>
    </dgm:pt>
    <dgm:pt modelId="{706B7F9F-FE94-4E7D-BAE7-56EE23D0A0AF}" type="sibTrans" cxnId="{7A2D3AA3-D3C9-4A87-9F66-56E4D295A14E}">
      <dgm:prSet/>
      <dgm:spPr/>
      <dgm:t>
        <a:bodyPr/>
        <a:lstStyle/>
        <a:p>
          <a:endParaRPr lang="en-US"/>
        </a:p>
      </dgm:t>
    </dgm:pt>
    <dgm:pt modelId="{9A113CD9-6FCB-4560-B03E-91092BB11C85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8"/>
            </a:rPr>
            <a:t>Hadoop</a:t>
          </a:r>
          <a:endParaRPr lang="en-US" b="1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/>
      <dgm:spPr/>
      <dgm:t>
        <a:bodyPr/>
        <a:lstStyle/>
        <a:p>
          <a:pPr rtl="0"/>
          <a:r>
            <a:rPr lang="en-US" b="1" smtClean="0"/>
            <a:t>WSDL</a:t>
          </a:r>
          <a:endParaRPr lang="en-US" b="1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9"/>
            </a:rPr>
            <a:t>OData</a:t>
          </a:r>
          <a:endParaRPr lang="en-US" b="1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0"/>
            </a:rPr>
            <a:t>Apiary</a:t>
          </a:r>
          <a:endParaRPr lang="en-US" b="1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/>
      <dgm:spPr/>
      <dgm:t>
        <a:bodyPr/>
        <a:lstStyle/>
        <a:p>
          <a:pPr rtl="0"/>
          <a:r>
            <a:rPr lang="en-US" b="1" smtClean="0"/>
            <a:t>Facebook</a:t>
          </a:r>
          <a:endParaRPr lang="en-US" b="1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/>
            <a:t>MVVMCross</a:t>
          </a:r>
          <a:endParaRPr lang="en-US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1"/>
            </a:rPr>
            <a:t>Squirrels</a:t>
          </a:r>
          <a:endParaRPr lang="en-US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2"/>
            </a:rPr>
            <a:t>File System</a:t>
          </a:r>
          <a:endParaRPr lang="en-US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3"/>
            </a:rPr>
            <a:t>Dates</a:t>
          </a:r>
          <a:endParaRPr lang="en-US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4"/>
            </a:rPr>
            <a:t>Oracle</a:t>
          </a:r>
          <a:endParaRPr lang="en-US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/>
      <dgm:spPr/>
      <dgm:t>
        <a:bodyPr/>
        <a:lstStyle/>
        <a:p>
          <a:pPr rtl="0"/>
          <a:r>
            <a:rPr lang="en-US" b="1" smtClean="0"/>
            <a:t>EDM</a:t>
          </a:r>
          <a:endParaRPr lang="en-US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/>
      <dgm:spPr/>
      <dgm:t>
        <a:bodyPr/>
        <a:lstStyle/>
        <a:p>
          <a:pPr rtl="0"/>
          <a:r>
            <a:rPr lang="en-US" b="1" dirty="0" smtClean="0"/>
            <a:t>Minesweeper</a:t>
          </a:r>
          <a:endParaRPr lang="en-US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5"/>
            </a:rPr>
            <a:t>Freebase</a:t>
          </a:r>
          <a:endParaRPr lang="en-US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4"/>
            </a:rPr>
            <a:t>SQLite</a:t>
          </a:r>
          <a:endParaRPr lang="en-US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6"/>
            </a:rPr>
            <a:t>JSON</a:t>
          </a:r>
          <a:endParaRPr lang="en-US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5DDA-79F7-492D-9891-5F5FBF2969E8}" type="pres">
      <dgm:prSet presAssocID="{D233575E-1FFF-4A97-B40A-58925D513E82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8D6D8191-FE9E-495B-843B-D8BFF1420BE2}" type="pres">
      <dgm:prSet presAssocID="{771F3508-2E1C-4C69-9C15-5C8D980865F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C3777CFC-DBAF-4C37-856B-97465C52FEE0}" type="pres">
      <dgm:prSet presAssocID="{5444E707-757D-457E-9E32-163489F88123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693C4AA7-CB13-4A4C-9402-EB2C47D62B88}" type="pres">
      <dgm:prSet presAssocID="{7BEB4D34-0DE2-41C0-8D20-C8CC584746D9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EF941BEE-2D93-4EEC-A4BF-0F909DA1CD00}" type="pres">
      <dgm:prSet presAssocID="{1A8D4511-BFE2-49EF-9128-4C5D2E2F4FF9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5478A992-2FA2-4863-9569-A44C86C9DEC2}" type="pres">
      <dgm:prSet presAssocID="{9DFD97B0-85D2-4995-8D7F-A16DC24DC7CA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897A-971D-4309-85FC-61801BABA918}" type="pres">
      <dgm:prSet presAssocID="{706B7F9F-FE94-4E7D-BAE7-56EE23D0A0AF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14A040B2-94A2-4929-AA35-DA1A4E1EBC79}" type="pres">
      <dgm:prSet presAssocID="{F3D92DBF-AF47-4B55-8A35-15776CCDC373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0BC36948-4CA3-4097-9E57-59069B5C6745}" type="pres">
      <dgm:prSet presAssocID="{85D639EB-D6C0-44DB-AB93-1AB4C41BCA2B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4B184411-EE4E-4537-A9FA-738A49140E0E}" type="presOf" srcId="{D3039EAC-AAF5-4B7C-A948-7FE7431C4732}" destId="{BAB233C4-D205-4542-A773-2AA8AA733441}" srcOrd="0" destOrd="0" presId="urn:microsoft.com/office/officeart/2005/8/layout/default"/>
    <dgm:cxn modelId="{9A263BCE-DA05-462D-92EE-9179AB6BF298}" type="presOf" srcId="{D233575E-1FFF-4A97-B40A-58925D513E82}" destId="{E4FB5DDA-79F7-492D-9891-5F5FBF2969E8}" srcOrd="0" destOrd="0" presId="urn:microsoft.com/office/officeart/2005/8/layout/default"/>
    <dgm:cxn modelId="{CE7B63AB-C138-459B-9DD7-F609C2205BA4}" type="presOf" srcId="{0F6FCD28-7FEF-4DD3-A888-A968E800ED82}" destId="{827FD361-F42B-473B-9D4C-2F2DD3219A5D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572C273F-B8BB-446E-8B25-4B922678E1D9}" type="presOf" srcId="{1621A23E-B514-45DE-A08A-3283A92C3B49}" destId="{996BC527-1A00-4696-8FA2-53676D4AFDF2}" srcOrd="0" destOrd="0" presId="urn:microsoft.com/office/officeart/2005/8/layout/default"/>
    <dgm:cxn modelId="{09DD291A-8CFE-4E59-AD67-BCC755B5E959}" type="presOf" srcId="{160BF83D-A9CE-4824-B3DE-825EDF3BC965}" destId="{7DD4A333-582B-4C7E-BE7E-3206CE477091}" srcOrd="0" destOrd="0" presId="urn:microsoft.com/office/officeart/2005/8/layout/default"/>
    <dgm:cxn modelId="{A8A4E054-5955-40E4-A353-6D9D65C3D6AE}" srcId="{194E95D0-950B-476F-9946-FE9D28B98CDB}" destId="{F3D92DBF-AF47-4B55-8A35-15776CCDC373}" srcOrd="31" destOrd="0" parTransId="{27E50F68-4F5E-41B2-ABB1-2E9B5E2FFC05}" sibTransId="{F6ED13D0-0054-455D-9B62-ADBC4F63A997}"/>
    <dgm:cxn modelId="{CC918C17-DD76-47E0-B571-4332ED784993}" type="presOf" srcId="{5C0526F7-3E75-4852-8BD4-49F1EE88ACE0}" destId="{E2708732-0242-40AC-9C5D-73D643D5DF17}" srcOrd="0" destOrd="0" presId="urn:microsoft.com/office/officeart/2005/8/layout/default"/>
    <dgm:cxn modelId="{8E5F24D2-22FE-4A2C-AEEB-9C3E80C3F00B}" type="presOf" srcId="{2EBC060E-B1C8-4DF0-A223-EAB0E0083EF3}" destId="{21080237-9017-4EDA-B880-D8A467A437EB}" srcOrd="0" destOrd="0" presId="urn:microsoft.com/office/officeart/2005/8/layout/default"/>
    <dgm:cxn modelId="{3B11FE29-C0DB-4161-9955-CA7E4A75D191}" type="presOf" srcId="{24041390-4DFE-48C6-99E1-F12104459913}" destId="{40FD2088-8EF6-46B0-8316-A4CBC62B5812}" srcOrd="0" destOrd="0" presId="urn:microsoft.com/office/officeart/2005/8/layout/default"/>
    <dgm:cxn modelId="{35215202-3858-4AEC-8EDE-15E4AE2E9B75}" type="presOf" srcId="{15324BF9-A016-4648-B6F8-4AB280BD1406}" destId="{95226B08-B6A9-4D52-B34F-B45E3C79DBE5}" srcOrd="0" destOrd="0" presId="urn:microsoft.com/office/officeart/2005/8/layout/default"/>
    <dgm:cxn modelId="{CF5C3943-1777-429D-B81D-1F62AEA19676}" srcId="{194E95D0-950B-476F-9946-FE9D28B98CDB}" destId="{7BEB4D34-0DE2-41C0-8D20-C8CC584746D9}" srcOrd="19" destOrd="0" parTransId="{667DBD44-462D-4F99-A968-8EC6FCDEBC76}" sibTransId="{F6BF7E95-EA42-4964-ABCE-80E34EFA11EB}"/>
    <dgm:cxn modelId="{924C112F-1F40-40CB-9272-EEAD2D5B2515}" type="presOf" srcId="{A296EE4C-9A3D-4803-AAF4-2791813FA0B0}" destId="{5CBF43AA-D97C-485D-9616-CA0D899FB6FA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2EBF1A5C-D08D-4E0D-98A6-DB62AA52BBD7}" type="presOf" srcId="{5444E707-757D-457E-9E32-163489F88123}" destId="{C3777CFC-DBAF-4C37-856B-97465C52FEE0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AACC533D-0A73-4C35-9264-76A455C792F0}" type="presOf" srcId="{D182817B-BF3E-4A38-A862-543FFD70D176}" destId="{64DF4073-C86B-41E5-95C1-765A4722EA51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7B360468-338A-41DC-84B3-3D9786426D12}" srcId="{194E95D0-950B-476F-9946-FE9D28B98CDB}" destId="{85D639EB-D6C0-44DB-AB93-1AB4C41BCA2B}" srcOrd="32" destOrd="0" parTransId="{428F4C12-4DE0-4873-81F9-DB8D338FD630}" sibTransId="{A39B279E-B36B-488A-8B69-46DBF9FF352F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0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7DAA6CA8-DD8D-4250-9C8A-FB74F0C50E0D}" type="presOf" srcId="{7B2A0224-5EE9-49AA-99A8-525F8CAB95B9}" destId="{D812158E-D5E9-43B5-BF2E-F1AA6326F531}" srcOrd="0" destOrd="0" presId="urn:microsoft.com/office/officeart/2005/8/layout/default"/>
    <dgm:cxn modelId="{2D642987-90A3-4D86-8A7D-ECBA6B5F9319}" type="presOf" srcId="{A0EC7E2C-63AB-419C-B83F-1D713734E919}" destId="{43EE97B9-4FB2-48FE-B44A-0AB89A2AB70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7FAC133-3061-49FF-A927-B7F68EC5C9DC}" type="presOf" srcId="{41FB4CB0-F67E-42B6-9645-C5CD0B883C48}" destId="{D3BEAFEC-C659-448A-B755-CBE24CBA0AC2}" srcOrd="0" destOrd="0" presId="urn:microsoft.com/office/officeart/2005/8/layout/default"/>
    <dgm:cxn modelId="{93536E33-DD0E-459F-8ACA-5F13DDF39573}" type="presOf" srcId="{9A113CD9-6FCB-4560-B03E-91092BB11C85}" destId="{5ED443AC-26A9-458A-B099-9C3515FACB44}" srcOrd="0" destOrd="0" presId="urn:microsoft.com/office/officeart/2005/8/layout/default"/>
    <dgm:cxn modelId="{22CAE355-0D5B-462F-B5F0-E0720BA7C14F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1BF27D6C-ABC3-4A22-9B18-0FB720E2AB98}" type="presOf" srcId="{EA66204D-661C-4FA8-BAE2-6F17D7EB9EA6}" destId="{321A4018-B592-4007-AD71-5F7C8FE7AE01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D7D0B57B-DD6B-43C9-832F-DFE550910279}" type="presOf" srcId="{F5AB6529-E5A4-4DFC-9E44-5A883CF59351}" destId="{CFB80AB0-BE2C-4C3E-B39E-C8F8F2E3127F}" srcOrd="0" destOrd="0" presId="urn:microsoft.com/office/officeart/2005/8/layout/default"/>
    <dgm:cxn modelId="{44CCF905-F290-4315-9507-A8B31FAAE2B8}" type="presOf" srcId="{1580CAB0-997B-429A-AAD5-CE84EF0B7633}" destId="{390FA066-E030-4FDB-8636-1976F66E2C91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C6537E3F-2F0C-4553-A861-4CEEB7E70096}" type="presOf" srcId="{771F3508-2E1C-4C69-9C15-5C8D980865F9}" destId="{8D6D8191-FE9E-495B-843B-D8BFF1420BE2}" srcOrd="0" destOrd="0" presId="urn:microsoft.com/office/officeart/2005/8/layout/default"/>
    <dgm:cxn modelId="{54B020AB-C04E-4AF8-A987-4D0E3E3F7690}" srcId="{194E95D0-950B-476F-9946-FE9D28B98CDB}" destId="{A296EE4C-9A3D-4803-AAF4-2791813FA0B0}" srcOrd="21" destOrd="0" parTransId="{EEEB07CE-5FFE-4968-BF54-DA16AF5931BF}" sibTransId="{B63A3E96-8BA9-477A-A0F0-EDB3E704B2F2}"/>
    <dgm:cxn modelId="{A5092C35-253A-4A5A-A723-67A8B6F4C2E0}" srcId="{194E95D0-950B-476F-9946-FE9D28B98CDB}" destId="{24041390-4DFE-48C6-99E1-F12104459913}" srcOrd="24" destOrd="0" parTransId="{E58C2C49-8D4C-4F33-9DB7-C053943B1E57}" sibTransId="{AC76A270-86BC-4BEF-84EF-219DE3E065F4}"/>
    <dgm:cxn modelId="{E47B96EA-9390-4C4A-9975-B0B9229EDA1D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15" destOrd="0" parTransId="{4E1A4A45-830C-4282-99FF-324F39EEE4AB}" sibTransId="{22595120-5C06-4259-A080-11B870084771}"/>
    <dgm:cxn modelId="{C30394DB-388A-4666-BB0F-29D6DD0ADFAB}" type="presOf" srcId="{0F0610D6-47E1-4F8C-8EB1-DA98AF22C9D0}" destId="{A40B25EA-4D42-4B37-86F1-13DD08F2C6FA}" srcOrd="0" destOrd="0" presId="urn:microsoft.com/office/officeart/2005/8/layout/default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18" destOrd="0" parTransId="{BCDCA68A-C4DD-4EF3-BAA4-77B3FB1005B4}" sibTransId="{DA9F37A3-E57D-4AB6-BD09-31572C99267E}"/>
    <dgm:cxn modelId="{6FAF6BE6-ECCE-4D9E-9BE6-99D35CA422B9}" type="presOf" srcId="{043B0B19-3471-43D5-9F24-6A53122D52AE}" destId="{E1C48568-E515-44F8-A77B-C365365504C6}" srcOrd="0" destOrd="0" presId="urn:microsoft.com/office/officeart/2005/8/layout/default"/>
    <dgm:cxn modelId="{95652D76-011D-41AF-9934-E06EEF7CE6E4}" srcId="{194E95D0-950B-476F-9946-FE9D28B98CDB}" destId="{FCCD2624-583C-4E96-ABEA-7A6C589B60AD}" srcOrd="22" destOrd="0" parTransId="{82B36ED9-83C6-488D-8F56-5A807CE3DCF0}" sibTransId="{E86177A3-6001-4617-9EF5-914AE97C1EB2}"/>
    <dgm:cxn modelId="{26F18D54-1405-41DC-B81A-CAE372B4FE69}" type="presOf" srcId="{7BEB4D34-0DE2-41C0-8D20-C8CC584746D9}" destId="{693C4AA7-CB13-4A4C-9402-EB2C47D62B88}" srcOrd="0" destOrd="0" presId="urn:microsoft.com/office/officeart/2005/8/layout/default"/>
    <dgm:cxn modelId="{B4D24260-68AE-4D6A-8373-ED9022C86AB4}" type="presOf" srcId="{16E4BC52-F2E9-4510-BADC-81BE29A2E83D}" destId="{9847E307-CD1D-4846-B7D8-0494F7A603B0}" srcOrd="0" destOrd="0" presId="urn:microsoft.com/office/officeart/2005/8/layout/default"/>
    <dgm:cxn modelId="{AC8A4984-B9B3-47F8-A9A2-D84C1B04F161}" type="presOf" srcId="{6EFF81F8-77B3-4202-9679-15FDBB2CF187}" destId="{6B37801D-70B2-4AC8-AF98-0DA6C781A321}" srcOrd="0" destOrd="0" presId="urn:microsoft.com/office/officeart/2005/8/layout/default"/>
    <dgm:cxn modelId="{7A2D3AA3-D3C9-4A87-9F66-56E4D295A14E}" srcId="{194E95D0-950B-476F-9946-FE9D28B98CDB}" destId="{9DFD97B0-85D2-4995-8D7F-A16DC24DC7CA}" srcOrd="28" destOrd="0" parTransId="{745CD6E5-6E66-4E0B-9CBC-8B0687EDDE8E}" sibTransId="{706B7F9F-FE94-4E7D-BAE7-56EE23D0A0AF}"/>
    <dgm:cxn modelId="{E8EB4461-2121-46C1-AE56-33693A494898}" type="presOf" srcId="{345729B2-0832-4A68-85D8-D4D7F5A5610F}" destId="{8C692049-8838-4109-8627-0137E0193615}" srcOrd="0" destOrd="0" presId="urn:microsoft.com/office/officeart/2005/8/layout/default"/>
    <dgm:cxn modelId="{3F56F09E-C413-4848-95C7-2C2EC96D5EE2}" srcId="{194E95D0-950B-476F-9946-FE9D28B98CDB}" destId="{1A8D4511-BFE2-49EF-9128-4C5D2E2F4FF9}" srcOrd="20" destOrd="0" parTransId="{FC1B1B11-26BE-46E5-A924-266C692EC3CF}" sibTransId="{5F0B3921-C8AE-4E51-A244-AA84368B15DF}"/>
    <dgm:cxn modelId="{7318DFD0-15F0-4D0F-B806-89E07FB84EB1}" type="presOf" srcId="{93E86672-38F8-4D4D-A32C-C7294AAE8CC1}" destId="{D909952A-6702-4010-ACC4-581466EBFCED}" srcOrd="0" destOrd="0" presId="urn:microsoft.com/office/officeart/2005/8/layout/default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8DC81D7C-639F-4DE0-BCD1-663223AC64B7}" type="presOf" srcId="{2798D985-A96F-4043-9FE3-3B717C1AD0F3}" destId="{1FF8FC97-8A11-4BCE-9A46-E86B6FECDB58}" srcOrd="0" destOrd="0" presId="urn:microsoft.com/office/officeart/2005/8/layout/default"/>
    <dgm:cxn modelId="{238DBE0F-26AD-422C-82E5-241BE29A417E}" type="presOf" srcId="{85D639EB-D6C0-44DB-AB93-1AB4C41BCA2B}" destId="{0BC36948-4CA3-4097-9E57-59069B5C6745}" srcOrd="0" destOrd="0" presId="urn:microsoft.com/office/officeart/2005/8/layout/default"/>
    <dgm:cxn modelId="{7E3C2178-8D82-4BDB-A5D7-13190B2AC3EB}" type="presOf" srcId="{FCCD2624-583C-4E96-ABEA-7A6C589B60AD}" destId="{8309C897-728B-4970-8D1F-9D0C6D3B4098}" srcOrd="0" destOrd="0" presId="urn:microsoft.com/office/officeart/2005/8/layout/default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F6E154D3-4EC8-4ACB-ABF0-AB8BE782FA8B}" type="presOf" srcId="{F3D92DBF-AF47-4B55-8A35-15776CCDC373}" destId="{14A040B2-94A2-4929-AA35-DA1A4E1EBC79}" srcOrd="0" destOrd="0" presId="urn:microsoft.com/office/officeart/2005/8/layout/default"/>
    <dgm:cxn modelId="{CD595A07-845F-4AA8-9AB7-E9DDA97ACE9E}" type="presOf" srcId="{9DFD97B0-85D2-4995-8D7F-A16DC24DC7CA}" destId="{5478A992-2FA2-4863-9569-A44C86C9DEC2}" srcOrd="0" destOrd="0" presId="urn:microsoft.com/office/officeart/2005/8/layout/default"/>
    <dgm:cxn modelId="{ED15772F-B76F-44B5-ACFF-E395C2E5911D}" srcId="{194E95D0-950B-476F-9946-FE9D28B98CDB}" destId="{D182817B-BF3E-4A38-A862-543FFD70D176}" srcOrd="23" destOrd="0" parTransId="{334739FE-41F9-4598-8B33-A68AE75AA22A}" sibTransId="{6A3653EE-EE07-4C8F-A244-526ED26EF396}"/>
    <dgm:cxn modelId="{D6565A5B-56D1-45B5-BA85-C3C3D2F281C5}" type="presOf" srcId="{C08CD9A2-04EC-434D-9383-01D7E01BF75D}" destId="{EEA07650-BA0A-4F38-8097-E2F7762011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1C1722A3-2616-459E-9CA6-1722E5ADD724}" type="presParOf" srcId="{148849EA-39C1-42B5-9441-7B6D9ED54BF9}" destId="{E4FB5DDA-79F7-492D-9891-5F5FBF2969E8}" srcOrd="0" destOrd="0" presId="urn:microsoft.com/office/officeart/2005/8/layout/default"/>
    <dgm:cxn modelId="{F001FC8C-9A99-4B47-AC33-60AA84C4DB0D}" type="presParOf" srcId="{148849EA-39C1-42B5-9441-7B6D9ED54BF9}" destId="{E2FF56A1-054A-4969-B7AA-50BD196EF95B}" srcOrd="1" destOrd="0" presId="urn:microsoft.com/office/officeart/2005/8/layout/default"/>
    <dgm:cxn modelId="{E75FDFDD-9AEE-47C1-BDB6-338424BAC67D}" type="presParOf" srcId="{148849EA-39C1-42B5-9441-7B6D9ED54BF9}" destId="{95226B08-B6A9-4D52-B34F-B45E3C79DBE5}" srcOrd="2" destOrd="0" presId="urn:microsoft.com/office/officeart/2005/8/layout/default"/>
    <dgm:cxn modelId="{90EE1BD6-2A0D-43A6-B81E-24A87129E3BD}" type="presParOf" srcId="{148849EA-39C1-42B5-9441-7B6D9ED54BF9}" destId="{316A6CD5-F10F-4861-A7EA-43A56B44B18A}" srcOrd="3" destOrd="0" presId="urn:microsoft.com/office/officeart/2005/8/layout/default"/>
    <dgm:cxn modelId="{45A9D526-C771-4BA8-8EF0-701A49D31184}" type="presParOf" srcId="{148849EA-39C1-42B5-9441-7B6D9ED54BF9}" destId="{43EE97B9-4FB2-48FE-B44A-0AB89A2AB708}" srcOrd="4" destOrd="0" presId="urn:microsoft.com/office/officeart/2005/8/layout/default"/>
    <dgm:cxn modelId="{ECBAF0B2-A10D-48AE-B74B-CF27216D6CDE}" type="presParOf" srcId="{148849EA-39C1-42B5-9441-7B6D9ED54BF9}" destId="{AAFB7688-F924-49C5-99A4-648F3D89DEAD}" srcOrd="5" destOrd="0" presId="urn:microsoft.com/office/officeart/2005/8/layout/default"/>
    <dgm:cxn modelId="{EDE05A2D-8FC8-4C0A-AEC7-4AE3251258D9}" type="presParOf" srcId="{148849EA-39C1-42B5-9441-7B6D9ED54BF9}" destId="{A40B25EA-4D42-4B37-86F1-13DD08F2C6FA}" srcOrd="6" destOrd="0" presId="urn:microsoft.com/office/officeart/2005/8/layout/default"/>
    <dgm:cxn modelId="{7C6F91D2-F2E6-4D9A-9DAD-B8688BEFEC43}" type="presParOf" srcId="{148849EA-39C1-42B5-9441-7B6D9ED54BF9}" destId="{14D22BED-A8D8-4661-9970-7A03DA620890}" srcOrd="7" destOrd="0" presId="urn:microsoft.com/office/officeart/2005/8/layout/default"/>
    <dgm:cxn modelId="{6DD1482D-C2FD-44A1-9AC9-BD66B061A163}" type="presParOf" srcId="{148849EA-39C1-42B5-9441-7B6D9ED54BF9}" destId="{D812158E-D5E9-43B5-BF2E-F1AA6326F531}" srcOrd="8" destOrd="0" presId="urn:microsoft.com/office/officeart/2005/8/layout/default"/>
    <dgm:cxn modelId="{C3D9C40C-F1F4-49FF-A38E-2B93EFD2A4A1}" type="presParOf" srcId="{148849EA-39C1-42B5-9441-7B6D9ED54BF9}" destId="{E4C0F7F1-8D88-46B0-8AA8-515FEB9B24EA}" srcOrd="9" destOrd="0" presId="urn:microsoft.com/office/officeart/2005/8/layout/default"/>
    <dgm:cxn modelId="{ACF57CB2-7A09-4C40-9B9F-7A4B1B3BEA71}" type="presParOf" srcId="{148849EA-39C1-42B5-9441-7B6D9ED54BF9}" destId="{B635E842-0B7F-4432-8EE1-3C6721BE2B29}" srcOrd="10" destOrd="0" presId="urn:microsoft.com/office/officeart/2005/8/layout/default"/>
    <dgm:cxn modelId="{EEA5F14E-FC9C-47BF-A1D2-9C9995CCC681}" type="presParOf" srcId="{148849EA-39C1-42B5-9441-7B6D9ED54BF9}" destId="{672C07C2-8650-404A-8591-5E5326E3DA5A}" srcOrd="11" destOrd="0" presId="urn:microsoft.com/office/officeart/2005/8/layout/default"/>
    <dgm:cxn modelId="{0982A17C-94F0-4859-86FB-4F176926F1A7}" type="presParOf" srcId="{148849EA-39C1-42B5-9441-7B6D9ED54BF9}" destId="{D3BEAFEC-C659-448A-B755-CBE24CBA0AC2}" srcOrd="12" destOrd="0" presId="urn:microsoft.com/office/officeart/2005/8/layout/default"/>
    <dgm:cxn modelId="{7D0BDC17-A6DD-4D47-8FC8-A7F45300D1A1}" type="presParOf" srcId="{148849EA-39C1-42B5-9441-7B6D9ED54BF9}" destId="{73AF1E89-3BD6-496C-BABB-12FC771CE0F1}" srcOrd="13" destOrd="0" presId="urn:microsoft.com/office/officeart/2005/8/layout/default"/>
    <dgm:cxn modelId="{8570A887-65BA-4A37-8894-3033CD6D9E63}" type="presParOf" srcId="{148849EA-39C1-42B5-9441-7B6D9ED54BF9}" destId="{E1C48568-E515-44F8-A77B-C365365504C6}" srcOrd="14" destOrd="0" presId="urn:microsoft.com/office/officeart/2005/8/layout/default"/>
    <dgm:cxn modelId="{DFE3C15B-D4B0-4B9C-9D2B-6798A32E64DD}" type="presParOf" srcId="{148849EA-39C1-42B5-9441-7B6D9ED54BF9}" destId="{59550237-3067-43AF-A1FA-268DAAE938E5}" srcOrd="15" destOrd="0" presId="urn:microsoft.com/office/officeart/2005/8/layout/default"/>
    <dgm:cxn modelId="{39202740-BF19-42F5-80B9-4C13414F4054}" type="presParOf" srcId="{148849EA-39C1-42B5-9441-7B6D9ED54BF9}" destId="{CFB80AB0-BE2C-4C3E-B39E-C8F8F2E3127F}" srcOrd="16" destOrd="0" presId="urn:microsoft.com/office/officeart/2005/8/layout/default"/>
    <dgm:cxn modelId="{B1A0C396-833E-4403-A144-E0F1E11020A2}" type="presParOf" srcId="{148849EA-39C1-42B5-9441-7B6D9ED54BF9}" destId="{2BAA6C06-38A2-47B7-B4D6-E04BC34AF614}" srcOrd="17" destOrd="0" presId="urn:microsoft.com/office/officeart/2005/8/layout/default"/>
    <dgm:cxn modelId="{71EF6883-AF9A-405E-A702-A32AC75703B5}" type="presParOf" srcId="{148849EA-39C1-42B5-9441-7B6D9ED54BF9}" destId="{6B37801D-70B2-4AC8-AF98-0DA6C781A321}" srcOrd="18" destOrd="0" presId="urn:microsoft.com/office/officeart/2005/8/layout/default"/>
    <dgm:cxn modelId="{043D28F9-21A2-40E8-A87D-F23CB713FE05}" type="presParOf" srcId="{148849EA-39C1-42B5-9441-7B6D9ED54BF9}" destId="{769E58F0-125A-4E9D-B5F5-6A331BA78010}" srcOrd="19" destOrd="0" presId="urn:microsoft.com/office/officeart/2005/8/layout/default"/>
    <dgm:cxn modelId="{729A0700-3E20-4A8B-88CF-A6E3EF3A8D26}" type="presParOf" srcId="{148849EA-39C1-42B5-9441-7B6D9ED54BF9}" destId="{E2708732-0242-40AC-9C5D-73D643D5DF17}" srcOrd="20" destOrd="0" presId="urn:microsoft.com/office/officeart/2005/8/layout/default"/>
    <dgm:cxn modelId="{B59F6036-CC6C-403E-9758-FF66FAC38DDE}" type="presParOf" srcId="{148849EA-39C1-42B5-9441-7B6D9ED54BF9}" destId="{7116DFF0-8FC3-4933-A99B-5A1F18689447}" srcOrd="21" destOrd="0" presId="urn:microsoft.com/office/officeart/2005/8/layout/default"/>
    <dgm:cxn modelId="{6DF95180-93E9-4057-B3A8-F22035B84C5A}" type="presParOf" srcId="{148849EA-39C1-42B5-9441-7B6D9ED54BF9}" destId="{1FF8FC97-8A11-4BCE-9A46-E86B6FECDB58}" srcOrd="22" destOrd="0" presId="urn:microsoft.com/office/officeart/2005/8/layout/default"/>
    <dgm:cxn modelId="{F6F3C856-0025-48E3-896E-00930EFD77F2}" type="presParOf" srcId="{148849EA-39C1-42B5-9441-7B6D9ED54BF9}" destId="{5F2F1850-E945-46C7-99A6-A463CE1A24F6}" srcOrd="23" destOrd="0" presId="urn:microsoft.com/office/officeart/2005/8/layout/default"/>
    <dgm:cxn modelId="{FA26EF55-CAA0-4774-B3AB-B76B72838437}" type="presParOf" srcId="{148849EA-39C1-42B5-9441-7B6D9ED54BF9}" destId="{EEA07650-BA0A-4F38-8097-E2F7762011F9}" srcOrd="24" destOrd="0" presId="urn:microsoft.com/office/officeart/2005/8/layout/default"/>
    <dgm:cxn modelId="{7B2DB853-18B3-4DED-A84D-10A0184DAA3A}" type="presParOf" srcId="{148849EA-39C1-42B5-9441-7B6D9ED54BF9}" destId="{675DB12B-047B-4EEE-80E8-38DC95335896}" srcOrd="25" destOrd="0" presId="urn:microsoft.com/office/officeart/2005/8/layout/default"/>
    <dgm:cxn modelId="{68236ED0-D1DB-4A8F-8FB6-0C44E08D5AED}" type="presParOf" srcId="{148849EA-39C1-42B5-9441-7B6D9ED54BF9}" destId="{321A4018-B592-4007-AD71-5F7C8FE7AE01}" srcOrd="26" destOrd="0" presId="urn:microsoft.com/office/officeart/2005/8/layout/default"/>
    <dgm:cxn modelId="{0365A489-CA76-4122-8A09-A27D405C22BA}" type="presParOf" srcId="{148849EA-39C1-42B5-9441-7B6D9ED54BF9}" destId="{B378689E-2EA3-4B4B-86BB-49F428A47BFF}" srcOrd="27" destOrd="0" presId="urn:microsoft.com/office/officeart/2005/8/layout/default"/>
    <dgm:cxn modelId="{8ED94EE9-B4F8-4D00-A62B-93510E0B5BA3}" type="presParOf" srcId="{148849EA-39C1-42B5-9441-7B6D9ED54BF9}" destId="{7DD4A333-582B-4C7E-BE7E-3206CE477091}" srcOrd="28" destOrd="0" presId="urn:microsoft.com/office/officeart/2005/8/layout/default"/>
    <dgm:cxn modelId="{7AD10C13-3324-438E-85D3-627D521A7066}" type="presParOf" srcId="{148849EA-39C1-42B5-9441-7B6D9ED54BF9}" destId="{BD9B39FB-5D8A-4A49-887D-C3E76B3EABCA}" srcOrd="29" destOrd="0" presId="urn:microsoft.com/office/officeart/2005/8/layout/default"/>
    <dgm:cxn modelId="{A0DBD374-3E8A-400B-B5C9-5767321754F0}" type="presParOf" srcId="{148849EA-39C1-42B5-9441-7B6D9ED54BF9}" destId="{8D6D8191-FE9E-495B-843B-D8BFF1420BE2}" srcOrd="30" destOrd="0" presId="urn:microsoft.com/office/officeart/2005/8/layout/default"/>
    <dgm:cxn modelId="{5E485A43-7DE4-443D-8D54-EC2BEF0DA51D}" type="presParOf" srcId="{148849EA-39C1-42B5-9441-7B6D9ED54BF9}" destId="{2B41773F-9453-4EE7-9E8B-F0459A772A38}" srcOrd="31" destOrd="0" presId="urn:microsoft.com/office/officeart/2005/8/layout/default"/>
    <dgm:cxn modelId="{987A4DB4-0EB5-4944-9607-69A24DFDEF71}" type="presParOf" srcId="{148849EA-39C1-42B5-9441-7B6D9ED54BF9}" destId="{9847E307-CD1D-4846-B7D8-0494F7A603B0}" srcOrd="32" destOrd="0" presId="urn:microsoft.com/office/officeart/2005/8/layout/default"/>
    <dgm:cxn modelId="{78C4B1EC-D04A-4C90-AD8D-7A6EB18E7067}" type="presParOf" srcId="{148849EA-39C1-42B5-9441-7B6D9ED54BF9}" destId="{45F6B933-501C-4AA0-82E6-8EA4F39F8090}" srcOrd="33" destOrd="0" presId="urn:microsoft.com/office/officeart/2005/8/layout/default"/>
    <dgm:cxn modelId="{3FE0E614-17D2-4681-AC61-CB32A48BA14D}" type="presParOf" srcId="{148849EA-39C1-42B5-9441-7B6D9ED54BF9}" destId="{390FA066-E030-4FDB-8636-1976F66E2C91}" srcOrd="34" destOrd="0" presId="urn:microsoft.com/office/officeart/2005/8/layout/default"/>
    <dgm:cxn modelId="{11A39C45-2D49-47E7-97AC-DA959473B804}" type="presParOf" srcId="{148849EA-39C1-42B5-9441-7B6D9ED54BF9}" destId="{5540E3DA-6EAC-4020-97C0-E011BD8DD59D}" srcOrd="35" destOrd="0" presId="urn:microsoft.com/office/officeart/2005/8/layout/default"/>
    <dgm:cxn modelId="{08AB6E24-B847-4E66-902F-D0F0002F4E60}" type="presParOf" srcId="{148849EA-39C1-42B5-9441-7B6D9ED54BF9}" destId="{C3777CFC-DBAF-4C37-856B-97465C52FEE0}" srcOrd="36" destOrd="0" presId="urn:microsoft.com/office/officeart/2005/8/layout/default"/>
    <dgm:cxn modelId="{A092297A-9418-41B2-8A68-F6C3FED3F124}" type="presParOf" srcId="{148849EA-39C1-42B5-9441-7B6D9ED54BF9}" destId="{26E2616B-502B-44F7-BD03-695845DDE71A}" srcOrd="37" destOrd="0" presId="urn:microsoft.com/office/officeart/2005/8/layout/default"/>
    <dgm:cxn modelId="{4C63D3FD-FC0F-4C77-BE1C-BB5D6F5C0217}" type="presParOf" srcId="{148849EA-39C1-42B5-9441-7B6D9ED54BF9}" destId="{693C4AA7-CB13-4A4C-9402-EB2C47D62B88}" srcOrd="38" destOrd="0" presId="urn:microsoft.com/office/officeart/2005/8/layout/default"/>
    <dgm:cxn modelId="{63AAC440-812E-48D5-A1E1-EF314160B451}" type="presParOf" srcId="{148849EA-39C1-42B5-9441-7B6D9ED54BF9}" destId="{1287CCBA-2577-473A-926F-DB467D95578A}" srcOrd="39" destOrd="0" presId="urn:microsoft.com/office/officeart/2005/8/layout/default"/>
    <dgm:cxn modelId="{B7A32F02-965A-4599-8627-039D020DADFC}" type="presParOf" srcId="{148849EA-39C1-42B5-9441-7B6D9ED54BF9}" destId="{EF941BEE-2D93-4EEC-A4BF-0F909DA1CD00}" srcOrd="40" destOrd="0" presId="urn:microsoft.com/office/officeart/2005/8/layout/default"/>
    <dgm:cxn modelId="{A246EF9C-3932-4923-A4B2-FEB2A124411F}" type="presParOf" srcId="{148849EA-39C1-42B5-9441-7B6D9ED54BF9}" destId="{1A8C67AC-631A-4C74-815D-0187938D7177}" srcOrd="41" destOrd="0" presId="urn:microsoft.com/office/officeart/2005/8/layout/default"/>
    <dgm:cxn modelId="{23288BD9-4472-4915-892B-0DFFBDB91F3B}" type="presParOf" srcId="{148849EA-39C1-42B5-9441-7B6D9ED54BF9}" destId="{5CBF43AA-D97C-485D-9616-CA0D899FB6FA}" srcOrd="42" destOrd="0" presId="urn:microsoft.com/office/officeart/2005/8/layout/default"/>
    <dgm:cxn modelId="{494EC944-5120-463B-A33B-CA747BE604EC}" type="presParOf" srcId="{148849EA-39C1-42B5-9441-7B6D9ED54BF9}" destId="{AC70C24A-1C21-4C70-906A-F66044369C26}" srcOrd="43" destOrd="0" presId="urn:microsoft.com/office/officeart/2005/8/layout/default"/>
    <dgm:cxn modelId="{702DBC77-D13B-45D3-829D-B2DA6C431759}" type="presParOf" srcId="{148849EA-39C1-42B5-9441-7B6D9ED54BF9}" destId="{8309C897-728B-4970-8D1F-9D0C6D3B4098}" srcOrd="44" destOrd="0" presId="urn:microsoft.com/office/officeart/2005/8/layout/default"/>
    <dgm:cxn modelId="{17BF3B63-CF5A-4340-BFD4-2E0463F891BD}" type="presParOf" srcId="{148849EA-39C1-42B5-9441-7B6D9ED54BF9}" destId="{E4E6E644-80E0-4F7D-894E-ADF9DEE9C353}" srcOrd="45" destOrd="0" presId="urn:microsoft.com/office/officeart/2005/8/layout/default"/>
    <dgm:cxn modelId="{8544676D-8362-4D42-9A1B-C1243E27B6A3}" type="presParOf" srcId="{148849EA-39C1-42B5-9441-7B6D9ED54BF9}" destId="{64DF4073-C86B-41E5-95C1-765A4722EA51}" srcOrd="46" destOrd="0" presId="urn:microsoft.com/office/officeart/2005/8/layout/default"/>
    <dgm:cxn modelId="{A3404430-E72D-4937-A692-C892966DB17C}" type="presParOf" srcId="{148849EA-39C1-42B5-9441-7B6D9ED54BF9}" destId="{2FC142DA-CACB-43D7-9260-5BBD730E2F77}" srcOrd="47" destOrd="0" presId="urn:microsoft.com/office/officeart/2005/8/layout/default"/>
    <dgm:cxn modelId="{8310738F-B97D-4515-8857-87AE5D973870}" type="presParOf" srcId="{148849EA-39C1-42B5-9441-7B6D9ED54BF9}" destId="{40FD2088-8EF6-46B0-8316-A4CBC62B5812}" srcOrd="48" destOrd="0" presId="urn:microsoft.com/office/officeart/2005/8/layout/default"/>
    <dgm:cxn modelId="{E93856B3-E0F3-4E61-915A-F17691A4BF95}" type="presParOf" srcId="{148849EA-39C1-42B5-9441-7B6D9ED54BF9}" destId="{2FBDF52A-7A19-47EB-9FD0-2E016F8A0ED7}" srcOrd="49" destOrd="0" presId="urn:microsoft.com/office/officeart/2005/8/layout/default"/>
    <dgm:cxn modelId="{380D5AF2-1559-49D7-AD29-8F995A9819F6}" type="presParOf" srcId="{148849EA-39C1-42B5-9441-7B6D9ED54BF9}" destId="{BAB233C4-D205-4542-A773-2AA8AA733441}" srcOrd="50" destOrd="0" presId="urn:microsoft.com/office/officeart/2005/8/layout/default"/>
    <dgm:cxn modelId="{3E19BBB8-2C1D-441C-BF2C-9CBE32DB5E47}" type="presParOf" srcId="{148849EA-39C1-42B5-9441-7B6D9ED54BF9}" destId="{97679912-0A4C-4142-97A0-3BE3B5846B90}" srcOrd="51" destOrd="0" presId="urn:microsoft.com/office/officeart/2005/8/layout/default"/>
    <dgm:cxn modelId="{E3F174A0-0FD4-4AB0-817D-36A5C8794465}" type="presParOf" srcId="{148849EA-39C1-42B5-9441-7B6D9ED54BF9}" destId="{996BC527-1A00-4696-8FA2-53676D4AFDF2}" srcOrd="52" destOrd="0" presId="urn:microsoft.com/office/officeart/2005/8/layout/default"/>
    <dgm:cxn modelId="{1DBD630B-C73D-48E7-911F-AA8716717469}" type="presParOf" srcId="{148849EA-39C1-42B5-9441-7B6D9ED54BF9}" destId="{8E95AC88-3045-4E84-8075-440DA1D1D699}" srcOrd="53" destOrd="0" presId="urn:microsoft.com/office/officeart/2005/8/layout/default"/>
    <dgm:cxn modelId="{AB6B5A2C-EE31-4131-989D-1ECBAB708578}" type="presParOf" srcId="{148849EA-39C1-42B5-9441-7B6D9ED54BF9}" destId="{827FD361-F42B-473B-9D4C-2F2DD3219A5D}" srcOrd="54" destOrd="0" presId="urn:microsoft.com/office/officeart/2005/8/layout/default"/>
    <dgm:cxn modelId="{50E29139-6573-44DA-80AE-5F4C9057A4BD}" type="presParOf" srcId="{148849EA-39C1-42B5-9441-7B6D9ED54BF9}" destId="{F644EFAF-44F4-4C68-8BD0-D082E2D92E6B}" srcOrd="55" destOrd="0" presId="urn:microsoft.com/office/officeart/2005/8/layout/default"/>
    <dgm:cxn modelId="{775CD1C4-A8CC-4A99-B00F-1467BC3884FB}" type="presParOf" srcId="{148849EA-39C1-42B5-9441-7B6D9ED54BF9}" destId="{5478A992-2FA2-4863-9569-A44C86C9DEC2}" srcOrd="56" destOrd="0" presId="urn:microsoft.com/office/officeart/2005/8/layout/default"/>
    <dgm:cxn modelId="{0D2A3675-597D-4162-930C-15E269677D58}" type="presParOf" srcId="{148849EA-39C1-42B5-9441-7B6D9ED54BF9}" destId="{6189897A-971D-4309-85FC-61801BABA918}" srcOrd="57" destOrd="0" presId="urn:microsoft.com/office/officeart/2005/8/layout/default"/>
    <dgm:cxn modelId="{20A181B8-A4E0-4F5C-969A-FC3383D6C176}" type="presParOf" srcId="{148849EA-39C1-42B5-9441-7B6D9ED54BF9}" destId="{8C692049-8838-4109-8627-0137E0193615}" srcOrd="58" destOrd="0" presId="urn:microsoft.com/office/officeart/2005/8/layout/default"/>
    <dgm:cxn modelId="{9F1CBD48-51B0-4733-90B3-B58AC561AE57}" type="presParOf" srcId="{148849EA-39C1-42B5-9441-7B6D9ED54BF9}" destId="{109392D9-3C25-4B8E-95FC-D3B62CFCD6B9}" srcOrd="59" destOrd="0" presId="urn:microsoft.com/office/officeart/2005/8/layout/default"/>
    <dgm:cxn modelId="{F08782F1-BBA6-485C-A75C-BB447C9EB3DF}" type="presParOf" srcId="{148849EA-39C1-42B5-9441-7B6D9ED54BF9}" destId="{5ED443AC-26A9-458A-B099-9C3515FACB44}" srcOrd="60" destOrd="0" presId="urn:microsoft.com/office/officeart/2005/8/layout/default"/>
    <dgm:cxn modelId="{6DB16D08-8511-4DD5-ADC2-97EB309D1441}" type="presParOf" srcId="{148849EA-39C1-42B5-9441-7B6D9ED54BF9}" destId="{C1E1A18F-8C0A-49A7-9870-5554AB2E7FF7}" srcOrd="61" destOrd="0" presId="urn:microsoft.com/office/officeart/2005/8/layout/default"/>
    <dgm:cxn modelId="{0FED7627-8BF2-4EE6-89BD-240EF19D8146}" type="presParOf" srcId="{148849EA-39C1-42B5-9441-7B6D9ED54BF9}" destId="{14A040B2-94A2-4929-AA35-DA1A4E1EBC79}" srcOrd="62" destOrd="0" presId="urn:microsoft.com/office/officeart/2005/8/layout/default"/>
    <dgm:cxn modelId="{776A0FD7-EB9A-4ECA-B6D7-E6AB31FCEA90}" type="presParOf" srcId="{148849EA-39C1-42B5-9441-7B6D9ED54BF9}" destId="{67BA478A-218C-48DF-9012-5E12C4DAF1C9}" srcOrd="63" destOrd="0" presId="urn:microsoft.com/office/officeart/2005/8/layout/default"/>
    <dgm:cxn modelId="{8337E50E-9006-4710-B237-D2141349F26A}" type="presParOf" srcId="{148849EA-39C1-42B5-9441-7B6D9ED54BF9}" destId="{0BC36948-4CA3-4097-9E57-59069B5C6745}" srcOrd="64" destOrd="0" presId="urn:microsoft.com/office/officeart/2005/8/layout/default"/>
    <dgm:cxn modelId="{6BAB9CCD-1340-4B18-93DF-229C16199E31}" type="presParOf" srcId="{148849EA-39C1-42B5-9441-7B6D9ED54BF9}" destId="{EAA80B3A-A105-442C-8C9E-ED33C7C33750}" srcOrd="65" destOrd="0" presId="urn:microsoft.com/office/officeart/2005/8/layout/default"/>
    <dgm:cxn modelId="{9B7A5D80-67FE-4AF8-BEFC-94588818A939}" type="presParOf" srcId="{148849EA-39C1-42B5-9441-7B6D9ED54BF9}" destId="{D909952A-6702-4010-ACC4-581466EBFCED}" srcOrd="66" destOrd="0" presId="urn:microsoft.com/office/officeart/2005/8/layout/default"/>
    <dgm:cxn modelId="{73730E05-D214-4EC2-8EF2-8B653F8D61E3}" type="presParOf" srcId="{148849EA-39C1-42B5-9441-7B6D9ED54BF9}" destId="{3070BCE4-1BFB-4B1B-BD1D-1EB54D857F99}" srcOrd="67" destOrd="0" presId="urn:microsoft.com/office/officeart/2005/8/layout/default"/>
    <dgm:cxn modelId="{35DCA00E-1D7D-479D-A94D-F3122C5B3AF0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/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/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/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</dgm:pt>
    <dgm:pt modelId="{5CFD5AEE-B526-4A28-9A9F-CD5A5B54978C}" type="pres">
      <dgm:prSet presAssocID="{AD95B609-3303-4583-87CD-2E7F35A6232A}" presName="chLin1" presStyleCnt="0"/>
      <dgm:spPr/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</dgm:pt>
    <dgm:pt modelId="{EDCD1567-0796-41AE-9A08-D7A9C36124F7}" type="pres">
      <dgm:prSet presAssocID="{09EA8485-884F-484C-A626-8D7CC15A3984}" presName="txAndLines1" presStyleCnt="0"/>
      <dgm:spPr/>
    </dgm:pt>
    <dgm:pt modelId="{40EF6A6B-3E8E-4E68-BFF1-CBD9037A0794}" type="pres">
      <dgm:prSet presAssocID="{09EA8485-884F-484C-A626-8D7CC15A3984}" presName="anchor1" presStyleCnt="0"/>
      <dgm:spPr/>
    </dgm:pt>
    <dgm:pt modelId="{B7C3CF86-3564-4BC7-9BDC-45A6A08666D7}" type="pres">
      <dgm:prSet presAssocID="{09EA8485-884F-484C-A626-8D7CC15A3984}" presName="backup1" presStyleCnt="0"/>
      <dgm:spPr/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</dgm:pt>
    <dgm:pt modelId="{426DFC22-A524-48B6-8568-BEB57635A485}" type="pres">
      <dgm:prSet presAssocID="{EDD1FF38-46FD-4A03-BCBE-20400FF7D1C8}" presName="txAndLines1" presStyleCnt="0"/>
      <dgm:spPr/>
    </dgm:pt>
    <dgm:pt modelId="{1E754449-0010-4AF1-AC14-C70E9D675C09}" type="pres">
      <dgm:prSet presAssocID="{EDD1FF38-46FD-4A03-BCBE-20400FF7D1C8}" presName="anchor1" presStyleCnt="0"/>
      <dgm:spPr/>
    </dgm:pt>
    <dgm:pt modelId="{67CE1BE6-FF2F-45DA-9C09-02EB7DE73AE6}" type="pres">
      <dgm:prSet presAssocID="{EDD1FF38-46FD-4A03-BCBE-20400FF7D1C8}" presName="backup1" presStyleCnt="0"/>
      <dgm:spPr/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</dgm:pt>
    <dgm:pt modelId="{E920193B-DEAC-490F-A0BC-23DA0B103741}" type="pres">
      <dgm:prSet presAssocID="{C0E686F4-07E0-48F0-9175-5A4E8D81D8F8}" presName="txAndLines1" presStyleCnt="0"/>
      <dgm:spPr/>
    </dgm:pt>
    <dgm:pt modelId="{017757B9-CF4E-48A4-AFA6-B03AA2F6075E}" type="pres">
      <dgm:prSet presAssocID="{C0E686F4-07E0-48F0-9175-5A4E8D81D8F8}" presName="anchor1" presStyleCnt="0"/>
      <dgm:spPr/>
    </dgm:pt>
    <dgm:pt modelId="{CA670F93-9396-45C4-89E6-0E200669F7F8}" type="pres">
      <dgm:prSet presAssocID="{C0E686F4-07E0-48F0-9175-5A4E8D81D8F8}" presName="backup1" presStyleCnt="0"/>
      <dgm:spPr/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</dgm:pt>
    <dgm:pt modelId="{68B388E4-6B81-4ADB-9D77-DDAB8B19766A}" type="pres">
      <dgm:prSet presAssocID="{C10C8E44-53F0-4A95-B9E0-2C9674291AA8}" presName="txAndLines1" presStyleCnt="0"/>
      <dgm:spPr/>
    </dgm:pt>
    <dgm:pt modelId="{CC6CA217-E25B-49CA-BC41-F26496DBA0F4}" type="pres">
      <dgm:prSet presAssocID="{C10C8E44-53F0-4A95-B9E0-2C9674291AA8}" presName="anchor1" presStyleCnt="0"/>
      <dgm:spPr/>
    </dgm:pt>
    <dgm:pt modelId="{4B1E0697-EC2B-40F9-A1E3-4F322719D195}" type="pres">
      <dgm:prSet presAssocID="{C10C8E44-53F0-4A95-B9E0-2C9674291AA8}" presName="backup1" presStyleCnt="0"/>
      <dgm:spPr/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</dgm:pt>
    <dgm:pt modelId="{2BD26A8D-1AE5-4044-A08F-2DA8DA611AF0}" type="pres">
      <dgm:prSet presAssocID="{D30CC538-6A3E-4ABF-A7CF-4766B1619AA9}" presName="txAndLines1" presStyleCnt="0"/>
      <dgm:spPr/>
    </dgm:pt>
    <dgm:pt modelId="{9A0B61D0-9408-4867-B2C4-2BA3E6038E04}" type="pres">
      <dgm:prSet presAssocID="{D30CC538-6A3E-4ABF-A7CF-4766B1619AA9}" presName="anchor1" presStyleCnt="0"/>
      <dgm:spPr/>
    </dgm:pt>
    <dgm:pt modelId="{C5D279A4-A14E-4AE9-8B71-FC9996AE2522}" type="pres">
      <dgm:prSet presAssocID="{D30CC538-6A3E-4ABF-A7CF-4766B1619AA9}" presName="backup1" presStyleCnt="0"/>
      <dgm:spPr/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</dgm:pt>
    <dgm:pt modelId="{5D2827B7-6532-4E81-A5F6-6D3F652675F2}" type="pres">
      <dgm:prSet presAssocID="{33060EEB-721D-46E8-A715-2FC01D6BD15A}" presName="txAndLines1" presStyleCnt="0"/>
      <dgm:spPr/>
    </dgm:pt>
    <dgm:pt modelId="{612BC5D1-B670-4B87-B882-AEB2144B750A}" type="pres">
      <dgm:prSet presAssocID="{33060EEB-721D-46E8-A715-2FC01D6BD15A}" presName="anchor1" presStyleCnt="0"/>
      <dgm:spPr/>
    </dgm:pt>
    <dgm:pt modelId="{715BA669-8E7F-472E-AC9A-A935A45E052C}" type="pres">
      <dgm:prSet presAssocID="{33060EEB-721D-46E8-A715-2FC01D6BD15A}" presName="backup1" presStyleCnt="0"/>
      <dgm:spPr/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</dgm:pt>
    <dgm:pt modelId="{11FC933C-257D-4AB3-A564-067450BAEEE6}" type="pres">
      <dgm:prSet presAssocID="{923AF866-B32B-4260-B12C-2D9D1E7F500A}" presName="txAndLines1" presStyleCnt="0"/>
      <dgm:spPr/>
    </dgm:pt>
    <dgm:pt modelId="{4288DF76-1AE2-40E2-96C0-591E6A3D6E00}" type="pres">
      <dgm:prSet presAssocID="{923AF866-B32B-4260-B12C-2D9D1E7F500A}" presName="anchor1" presStyleCnt="0"/>
      <dgm:spPr/>
    </dgm:pt>
    <dgm:pt modelId="{05F19297-8E13-4C0A-B19A-0650F1A7D580}" type="pres">
      <dgm:prSet presAssocID="{923AF866-B32B-4260-B12C-2D9D1E7F500A}" presName="backup1" presStyleCnt="0"/>
      <dgm:spPr/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</dgm:pt>
    <dgm:pt modelId="{B448DD62-184A-4FBA-986C-28EB3967314A}" type="pres">
      <dgm:prSet presAssocID="{C9FBCAE5-829B-4790-8E80-1EECA1A01A54}" presName="txAndLines1" presStyleCnt="0"/>
      <dgm:spPr/>
    </dgm:pt>
    <dgm:pt modelId="{D3E58696-0BAD-4946-8DA7-F47EE8255FB3}" type="pres">
      <dgm:prSet presAssocID="{C9FBCAE5-829B-4790-8E80-1EECA1A01A54}" presName="anchor1" presStyleCnt="0"/>
      <dgm:spPr/>
    </dgm:pt>
    <dgm:pt modelId="{DA728EE6-39FE-4FFF-9F5C-F1956905FBFE}" type="pres">
      <dgm:prSet presAssocID="{C9FBCAE5-829B-4790-8E80-1EECA1A01A54}" presName="backup1" presStyleCnt="0"/>
      <dgm:spPr/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</dgm:pt>
    <dgm:pt modelId="{E28F3996-6B14-4364-B904-5580F0A7FB8D}" type="pres">
      <dgm:prSet presAssocID="{601322D6-BAE4-4D1D-BCE6-6DCA32544F9C}" presName="txAndLines1" presStyleCnt="0"/>
      <dgm:spPr/>
    </dgm:pt>
    <dgm:pt modelId="{5BEB6C19-9EF6-4466-9B06-C559FF90228E}" type="pres">
      <dgm:prSet presAssocID="{601322D6-BAE4-4D1D-BCE6-6DCA32544F9C}" presName="anchor1" presStyleCnt="0"/>
      <dgm:spPr/>
    </dgm:pt>
    <dgm:pt modelId="{207209AC-37BE-48A8-A625-B696D9E737AB}" type="pres">
      <dgm:prSet presAssocID="{601322D6-BAE4-4D1D-BCE6-6DCA32544F9C}" presName="backup1" presStyleCnt="0"/>
      <dgm:spPr/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</dgm:pt>
    <dgm:pt modelId="{23AE2EC1-DFD7-45EA-8977-9D806AA3CA07}" type="pres">
      <dgm:prSet presAssocID="{6A3553B0-7A40-4A90-8516-16E3CA923718}" presName="txAndLines1" presStyleCnt="0"/>
      <dgm:spPr/>
    </dgm:pt>
    <dgm:pt modelId="{E0A98B18-2F52-4B73-B662-F3C35CE95720}" type="pres">
      <dgm:prSet presAssocID="{6A3553B0-7A40-4A90-8516-16E3CA923718}" presName="anchor1" presStyleCnt="0"/>
      <dgm:spPr/>
    </dgm:pt>
    <dgm:pt modelId="{AD73F99D-294E-4389-9F07-B8BF3CF45496}" type="pres">
      <dgm:prSet presAssocID="{6A3553B0-7A40-4A90-8516-16E3CA923718}" presName="backup1" presStyleCnt="0"/>
      <dgm:spPr/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</dgm:pt>
    <dgm:pt modelId="{56F141CF-9C4B-475A-AAA4-A6AFD68F0808}" type="pres">
      <dgm:prSet presAssocID="{AD95B609-3303-4583-87CD-2E7F35A6232A}" presName="spPost1" presStyleCnt="0"/>
      <dgm:spPr/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</dgm:pt>
    <dgm:pt modelId="{23779935-95D2-480B-B62B-12BB0B212484}" type="pres">
      <dgm:prSet presAssocID="{5F3E792C-E8E1-476D-A80F-9499729EB818}" presName="chLin2" presStyleCnt="0"/>
      <dgm:spPr/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</dgm:pt>
    <dgm:pt modelId="{1845A358-6506-4AAE-8AE5-594652D07538}" type="pres">
      <dgm:prSet presAssocID="{D606B092-3F2D-43A2-91A0-195B86BD53DA}" presName="txAndLines2" presStyleCnt="0"/>
      <dgm:spPr/>
    </dgm:pt>
    <dgm:pt modelId="{FAA6AAB1-E10F-4785-BEDF-E16BBF7189C5}" type="pres">
      <dgm:prSet presAssocID="{D606B092-3F2D-43A2-91A0-195B86BD53DA}" presName="anchor2" presStyleCnt="0"/>
      <dgm:spPr/>
    </dgm:pt>
    <dgm:pt modelId="{7987E44C-9A74-41FC-8172-B8902546E5AE}" type="pres">
      <dgm:prSet presAssocID="{D606B092-3F2D-43A2-91A0-195B86BD53DA}" presName="backup2" presStyleCnt="0"/>
      <dgm:spPr/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</dgm:pt>
    <dgm:pt modelId="{FF4D15B2-0010-4CB1-90D4-3D85D2078C22}" type="pres">
      <dgm:prSet presAssocID="{819C193B-EAAC-476D-87A2-67263294D4D7}" presName="txAndLines2" presStyleCnt="0"/>
      <dgm:spPr/>
    </dgm:pt>
    <dgm:pt modelId="{615E009F-F67F-4EC0-BB5F-CBC43F8ECFC1}" type="pres">
      <dgm:prSet presAssocID="{819C193B-EAAC-476D-87A2-67263294D4D7}" presName="anchor2" presStyleCnt="0"/>
      <dgm:spPr/>
    </dgm:pt>
    <dgm:pt modelId="{B332950B-29D5-48F7-9EC1-D39D89A0F7B7}" type="pres">
      <dgm:prSet presAssocID="{819C193B-EAAC-476D-87A2-67263294D4D7}" presName="backup2" presStyleCnt="0"/>
      <dgm:spPr/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</dgm:pt>
    <dgm:pt modelId="{CA30641D-DBCA-4985-9560-23C0BD0E1475}" type="pres">
      <dgm:prSet presAssocID="{0F6B5F89-03F0-4758-83E8-D38163FD5BDE}" presName="txAndLines2" presStyleCnt="0"/>
      <dgm:spPr/>
    </dgm:pt>
    <dgm:pt modelId="{0E519FB9-BD40-4B3C-AC3A-24BA57415CFE}" type="pres">
      <dgm:prSet presAssocID="{0F6B5F89-03F0-4758-83E8-D38163FD5BDE}" presName="anchor2" presStyleCnt="0"/>
      <dgm:spPr/>
    </dgm:pt>
    <dgm:pt modelId="{3CFF1853-3C43-4AFA-B933-509B86A9F056}" type="pres">
      <dgm:prSet presAssocID="{0F6B5F89-03F0-4758-83E8-D38163FD5BDE}" presName="backup2" presStyleCnt="0"/>
      <dgm:spPr/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</dgm:pt>
    <dgm:pt modelId="{4CF824D2-8091-43A1-AEE5-FCFBE370E6B3}" type="pres">
      <dgm:prSet presAssocID="{89511B21-2A9E-472A-9A95-A6CC8E5FAADC}" presName="txAndLines2" presStyleCnt="0"/>
      <dgm:spPr/>
    </dgm:pt>
    <dgm:pt modelId="{6F7C7B85-1DA3-426B-8F11-7F9446C490CD}" type="pres">
      <dgm:prSet presAssocID="{89511B21-2A9E-472A-9A95-A6CC8E5FAADC}" presName="anchor2" presStyleCnt="0"/>
      <dgm:spPr/>
    </dgm:pt>
    <dgm:pt modelId="{552E39B4-47C1-4870-9765-D261DF5B74DA}" type="pres">
      <dgm:prSet presAssocID="{89511B21-2A9E-472A-9A95-A6CC8E5FAADC}" presName="backup2" presStyleCnt="0"/>
      <dgm:spPr/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</dgm:pt>
    <dgm:pt modelId="{54963FF6-D7FE-4C2F-93A6-1362F2632BDD}" type="pres">
      <dgm:prSet presAssocID="{E68E75D6-761A-40F6-92D7-5D34BDFDED6B}" presName="txAndLines2" presStyleCnt="0"/>
      <dgm:spPr/>
    </dgm:pt>
    <dgm:pt modelId="{ABCE5329-BD95-4F4B-B611-2E98CD96A8EB}" type="pres">
      <dgm:prSet presAssocID="{E68E75D6-761A-40F6-92D7-5D34BDFDED6B}" presName="anchor2" presStyleCnt="0"/>
      <dgm:spPr/>
    </dgm:pt>
    <dgm:pt modelId="{DE4B679B-0D6D-4948-9D00-8D2995644592}" type="pres">
      <dgm:prSet presAssocID="{E68E75D6-761A-40F6-92D7-5D34BDFDED6B}" presName="backup2" presStyleCnt="0"/>
      <dgm:spPr/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</dgm:pt>
    <dgm:pt modelId="{B3D148A3-3FDD-46A7-936C-194AF19AB809}" type="pres">
      <dgm:prSet presAssocID="{F0E93695-53B8-4FC4-A086-1D1368A1D979}" presName="txAndLines2" presStyleCnt="0"/>
      <dgm:spPr/>
    </dgm:pt>
    <dgm:pt modelId="{8D7E279F-6F05-472A-A6C1-5839F2F958CA}" type="pres">
      <dgm:prSet presAssocID="{F0E93695-53B8-4FC4-A086-1D1368A1D979}" presName="anchor2" presStyleCnt="0"/>
      <dgm:spPr/>
    </dgm:pt>
    <dgm:pt modelId="{9BCDE93D-DC2B-435E-9E11-D40BCA61C1C1}" type="pres">
      <dgm:prSet presAssocID="{F0E93695-53B8-4FC4-A086-1D1368A1D979}" presName="backup2" presStyleCnt="0"/>
      <dgm:spPr/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</dgm:pt>
    <dgm:pt modelId="{F705A7D3-E2A9-463D-AA94-450C56AAD134}" type="pres">
      <dgm:prSet presAssocID="{9C8E4A14-3A8E-458D-8E2C-9E6CF1CCC4B0}" presName="txAndLines2" presStyleCnt="0"/>
      <dgm:spPr/>
    </dgm:pt>
    <dgm:pt modelId="{15B98E57-BBBB-418E-AE70-E45F4B942379}" type="pres">
      <dgm:prSet presAssocID="{9C8E4A14-3A8E-458D-8E2C-9E6CF1CCC4B0}" presName="anchor2" presStyleCnt="0"/>
      <dgm:spPr/>
    </dgm:pt>
    <dgm:pt modelId="{42475E42-09E5-43C0-A2A6-B30EBF6FBC19}" type="pres">
      <dgm:prSet presAssocID="{9C8E4A14-3A8E-458D-8E2C-9E6CF1CCC4B0}" presName="backup2" presStyleCnt="0"/>
      <dgm:spPr/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</dgm:pt>
    <dgm:pt modelId="{7CFAEBE0-B6D8-403D-813F-2CE987681BCF}" type="pres">
      <dgm:prSet presAssocID="{5F3E792C-E8E1-476D-A80F-9499729EB818}" presName="spPost2" presStyleCnt="0"/>
      <dgm:spPr/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</dgm:pt>
    <dgm:pt modelId="{207F4482-FEF8-4DD1-81BD-4AEF831CCE67}" type="pres">
      <dgm:prSet presAssocID="{C8DEEE97-A2B3-4862-9DF2-3CEFFDAFBD8C}" presName="chLin3" presStyleCnt="0"/>
      <dgm:spPr/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</dgm:pt>
    <dgm:pt modelId="{408449DF-9652-4746-ABBC-981B1366226A}" type="pres">
      <dgm:prSet presAssocID="{8A2B1C81-E47D-47F9-AF76-7772C9C66239}" presName="txAndLines3" presStyleCnt="0"/>
      <dgm:spPr/>
    </dgm:pt>
    <dgm:pt modelId="{ACC9102B-C8CF-4228-9593-54B7E18E7EDE}" type="pres">
      <dgm:prSet presAssocID="{8A2B1C81-E47D-47F9-AF76-7772C9C66239}" presName="anchor3" presStyleCnt="0"/>
      <dgm:spPr/>
    </dgm:pt>
    <dgm:pt modelId="{7D8CC56C-9BBD-43C4-A5D4-7E2F636C9F19}" type="pres">
      <dgm:prSet presAssocID="{8A2B1C81-E47D-47F9-AF76-7772C9C66239}" presName="backup3" presStyleCnt="0"/>
      <dgm:spPr/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</dgm:pt>
    <dgm:pt modelId="{E26D6000-A329-4E0E-8218-0BE11A57009C}" type="pres">
      <dgm:prSet presAssocID="{6DB29109-100D-48FC-AE54-B7783E34D7A7}" presName="txAndLines3" presStyleCnt="0"/>
      <dgm:spPr/>
    </dgm:pt>
    <dgm:pt modelId="{F8A5382C-358E-4467-9746-5EB07EA419F7}" type="pres">
      <dgm:prSet presAssocID="{6DB29109-100D-48FC-AE54-B7783E34D7A7}" presName="anchor3" presStyleCnt="0"/>
      <dgm:spPr/>
    </dgm:pt>
    <dgm:pt modelId="{5EC84EE7-6945-4B9A-8B28-F3FE5516B17F}" type="pres">
      <dgm:prSet presAssocID="{6DB29109-100D-48FC-AE54-B7783E34D7A7}" presName="backup3" presStyleCnt="0"/>
      <dgm:spPr/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</dgm:pt>
    <dgm:pt modelId="{60A08DD2-71EC-4A19-A8EA-92F096463E5A}" type="pres">
      <dgm:prSet presAssocID="{FB911FC4-0553-4EE8-B15D-6BC139993559}" presName="txAndLines3" presStyleCnt="0"/>
      <dgm:spPr/>
    </dgm:pt>
    <dgm:pt modelId="{AC7983E3-7E73-4051-A8FA-968B00197903}" type="pres">
      <dgm:prSet presAssocID="{FB911FC4-0553-4EE8-B15D-6BC139993559}" presName="anchor3" presStyleCnt="0"/>
      <dgm:spPr/>
    </dgm:pt>
    <dgm:pt modelId="{2C93434E-3335-4700-A4FD-19B3A2C89BE8}" type="pres">
      <dgm:prSet presAssocID="{FB911FC4-0553-4EE8-B15D-6BC139993559}" presName="backup3" presStyleCnt="0"/>
      <dgm:spPr/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87CD-E2BE-4308-89B2-4347F0D9C791}">
      <dsp:nvSpPr>
        <dsp:cNvPr id="0" name=""/>
        <dsp:cNvSpPr/>
      </dsp:nvSpPr>
      <dsp:spPr>
        <a:xfrm>
          <a:off x="-5097234" y="-780862"/>
          <a:ext cx="6070224" cy="60702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6B2F3-E94A-4442-9D52-A33CBA4DC6FB}">
      <dsp:nvSpPr>
        <dsp:cNvPr id="0" name=""/>
        <dsp:cNvSpPr/>
      </dsp:nvSpPr>
      <dsp:spPr>
        <a:xfrm>
          <a:off x="509470" y="346613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be used on any type (strings, functions)</a:t>
          </a:r>
          <a:endParaRPr lang="en-US" sz="2100" kern="1200" dirty="0"/>
        </a:p>
      </dsp:txBody>
      <dsp:txXfrm>
        <a:off x="509470" y="346613"/>
        <a:ext cx="5067122" cy="693587"/>
      </dsp:txXfrm>
    </dsp:sp>
    <dsp:sp modelId="{F321AB93-23AC-4334-9420-08A1F85AF80D}">
      <dsp:nvSpPr>
        <dsp:cNvPr id="0" name=""/>
        <dsp:cNvSpPr/>
      </dsp:nvSpPr>
      <dsp:spPr>
        <a:xfrm>
          <a:off x="75978" y="259915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9474-0D72-488B-9DF7-0703C9164E8C}">
      <dsp:nvSpPr>
        <dsp:cNvPr id="0" name=""/>
        <dsp:cNvSpPr/>
      </dsp:nvSpPr>
      <dsp:spPr>
        <a:xfrm>
          <a:off x="907120" y="1387175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When pattern matched on, forces you to consider None case</a:t>
          </a:r>
          <a:endParaRPr lang="en-US" sz="2100" kern="1200"/>
        </a:p>
      </dsp:txBody>
      <dsp:txXfrm>
        <a:off x="907120" y="1387175"/>
        <a:ext cx="4669472" cy="693587"/>
      </dsp:txXfrm>
    </dsp:sp>
    <dsp:sp modelId="{18F928F5-DE73-4EC4-87D7-5B9022A5A364}">
      <dsp:nvSpPr>
        <dsp:cNvPr id="0" name=""/>
        <dsp:cNvSpPr/>
      </dsp:nvSpPr>
      <dsp:spPr>
        <a:xfrm>
          <a:off x="473628" y="1300476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6EB0-A822-42DF-B215-58F3D5068DD3}">
      <dsp:nvSpPr>
        <dsp:cNvPr id="0" name=""/>
        <dsp:cNvSpPr/>
      </dsp:nvSpPr>
      <dsp:spPr>
        <a:xfrm>
          <a:off x="907120" y="2427737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use map, </a:t>
          </a:r>
          <a:r>
            <a:rPr lang="en-US" sz="2100" kern="1200" dirty="0" err="1" smtClean="0"/>
            <a:t>iter</a:t>
          </a:r>
          <a:r>
            <a:rPr lang="en-US" sz="2100" kern="1200" dirty="0" smtClean="0"/>
            <a:t>, etc. functions. </a:t>
          </a:r>
          <a:endParaRPr lang="en-US" sz="2100" kern="1200" dirty="0"/>
        </a:p>
      </dsp:txBody>
      <dsp:txXfrm>
        <a:off x="907120" y="2427737"/>
        <a:ext cx="4669472" cy="693587"/>
      </dsp:txXfrm>
    </dsp:sp>
    <dsp:sp modelId="{3039F890-BD56-474B-AF3D-F307C8738280}">
      <dsp:nvSpPr>
        <dsp:cNvPr id="0" name=""/>
        <dsp:cNvSpPr/>
      </dsp:nvSpPr>
      <dsp:spPr>
        <a:xfrm>
          <a:off x="473628" y="2341038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3EF5-E09C-4E89-AC54-57AF32427E34}">
      <dsp:nvSpPr>
        <dsp:cNvPr id="0" name=""/>
        <dsp:cNvSpPr/>
      </dsp:nvSpPr>
      <dsp:spPr>
        <a:xfrm>
          <a:off x="509470" y="3468298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Nestable</a:t>
          </a:r>
          <a:r>
            <a:rPr lang="en-US" sz="2100" kern="1200" dirty="0" smtClean="0"/>
            <a:t>: Option&lt;Option&lt;</a:t>
          </a:r>
          <a:r>
            <a:rPr lang="en-US" sz="2100" kern="1200" dirty="0" err="1" smtClean="0"/>
            <a:t>int</a:t>
          </a:r>
          <a:r>
            <a:rPr lang="en-US" sz="2100" kern="1200" dirty="0" smtClean="0"/>
            <a:t>&gt;&gt; is valid.</a:t>
          </a:r>
          <a:endParaRPr lang="en-US" sz="2100" kern="1200" dirty="0"/>
        </a:p>
      </dsp:txBody>
      <dsp:txXfrm>
        <a:off x="509470" y="3468298"/>
        <a:ext cx="5067122" cy="693587"/>
      </dsp:txXfrm>
    </dsp:sp>
    <dsp:sp modelId="{7C7307A0-47DE-4D5B-B19C-6868AF96DDFE}">
      <dsp:nvSpPr>
        <dsp:cNvPr id="0" name=""/>
        <dsp:cNvSpPr/>
      </dsp:nvSpPr>
      <dsp:spPr>
        <a:xfrm>
          <a:off x="75978" y="3381600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5DDA-79F7-492D-9891-5F5FBF2969E8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"/>
            </a:rPr>
            <a:t>powershell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"/>
            </a:rPr>
            <a:t>Azure</a:t>
          </a:r>
          <a:endParaRPr lang="en-US" sz="10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3"/>
            </a:rPr>
            <a:t>Choose your own adventure</a:t>
          </a:r>
          <a:endParaRPr lang="en-US" sz="10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4"/>
            </a:rPr>
            <a:t>Matlab</a:t>
          </a:r>
          <a:endParaRPr lang="en-US" sz="1000" b="1" kern="120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5"/>
            </a:rPr>
            <a:t>RSS</a:t>
          </a:r>
          <a:endParaRPr lang="en-US" sz="10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DBML</a:t>
          </a:r>
          <a:endParaRPr lang="en-US" sz="10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6"/>
            </a:rPr>
            <a:t>Oracle</a:t>
          </a:r>
          <a:endParaRPr lang="en-US" sz="1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MVVMCross</a:t>
          </a:r>
          <a:endParaRPr lang="en-US" sz="10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7"/>
            </a:rPr>
            <a:t>SignalR</a:t>
          </a:r>
          <a:endParaRPr lang="en-US" sz="10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8"/>
            </a:rPr>
            <a:t>FunScript</a:t>
          </a:r>
          <a:endParaRPr lang="en-US" sz="1000" b="1" kern="120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9"/>
            </a:rPr>
            <a:t>R</a:t>
          </a:r>
          <a:endParaRPr lang="en-US" sz="10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0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1"/>
            </a:rPr>
            <a:t>Python</a:t>
          </a:r>
          <a:endParaRPr lang="en-US" sz="10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b="1" kern="1200" dirty="0"/>
        </a:p>
      </dsp:txBody>
      <dsp:txXfrm>
        <a:off x="4415499" y="1315367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2"/>
            </a:rPr>
            <a:t>MS Dynamics CRM</a:t>
          </a:r>
          <a:endParaRPr lang="en-US" sz="1000" b="1" kern="120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3"/>
            </a:rPr>
            <a:t>World Bank</a:t>
          </a:r>
          <a:endParaRPr lang="en-US" sz="1000" b="1" kern="120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6"/>
            </a:rPr>
            <a:t>SQLite</a:t>
          </a:r>
          <a:endParaRPr lang="en-US" sz="1000" b="1" kern="1200" dirty="0"/>
        </a:p>
      </dsp:txBody>
      <dsp:txXfrm>
        <a:off x="2349958" y="1972585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4"/>
            </a:rPr>
            <a:t>Freebase</a:t>
          </a:r>
          <a:endParaRPr lang="en-US" sz="1000" b="1" kern="1200" dirty="0"/>
        </a:p>
      </dsp:txBody>
      <dsp:txXfrm>
        <a:off x="3382729" y="1972585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5"/>
            </a:rPr>
            <a:t>CSV</a:t>
          </a:r>
          <a:endParaRPr lang="en-US" sz="1000" b="1" kern="1200" dirty="0"/>
        </a:p>
      </dsp:txBody>
      <dsp:txXfrm>
        <a:off x="4415499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EDM</a:t>
          </a:r>
          <a:endParaRPr lang="en-US" sz="1000" b="1" kern="1200" dirty="0"/>
        </a:p>
      </dsp:txBody>
      <dsp:txXfrm>
        <a:off x="284417" y="2629802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6"/>
            </a:rPr>
            <a:t>XML</a:t>
          </a:r>
          <a:endParaRPr lang="en-US" sz="1000" b="1" kern="1200" dirty="0"/>
        </a:p>
      </dsp:txBody>
      <dsp:txXfrm>
        <a:off x="1317188" y="2629802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7"/>
            </a:rPr>
            <a:t>Squirrels</a:t>
          </a:r>
          <a:endParaRPr lang="en-US" sz="1000" b="1" kern="1200" dirty="0"/>
        </a:p>
      </dsp:txBody>
      <dsp:txXfrm>
        <a:off x="2349958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b="1" kern="1200" dirty="0"/>
        </a:p>
      </dsp:txBody>
      <dsp:txXfrm>
        <a:off x="3382729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8"/>
            </a:rPr>
            <a:t>IKVM</a:t>
          </a:r>
          <a:endParaRPr lang="en-US" sz="10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9"/>
            </a:rPr>
            <a:t>JSON</a:t>
          </a:r>
          <a:endParaRPr lang="en-US" sz="10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0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000" b="1" kern="1200" dirty="0"/>
        </a:p>
      </dsp:txBody>
      <dsp:txXfrm>
        <a:off x="2349958" y="3287020"/>
        <a:ext cx="938882" cy="563329"/>
      </dsp:txXfrm>
    </dsp:sp>
    <dsp:sp modelId="{5478A992-2FA2-4863-9569-A44C86C9DEC2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2"/>
            </a:rPr>
            <a:t>XAML</a:t>
          </a:r>
          <a:endParaRPr lang="en-US" sz="10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3"/>
            </a:rPr>
            <a:t>Dates</a:t>
          </a:r>
          <a:endParaRPr lang="en-US" sz="10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4"/>
            </a:rPr>
            <a:t>Hadoop</a:t>
          </a:r>
          <a:endParaRPr lang="en-US" sz="1000" b="1" kern="1200"/>
        </a:p>
      </dsp:txBody>
      <dsp:txXfrm>
        <a:off x="284417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WSDL</a:t>
          </a:r>
          <a:endParaRPr lang="en-US" sz="1000" b="1" kern="1200"/>
        </a:p>
      </dsp:txBody>
      <dsp:txXfrm>
        <a:off x="1317188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5"/>
            </a:rPr>
            <a:t>OData</a:t>
          </a:r>
          <a:endParaRPr lang="en-US" sz="1000" b="1" kern="120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6"/>
            </a:rPr>
            <a:t>Apiary</a:t>
          </a:r>
          <a:endParaRPr lang="en-US" sz="1000" b="1" kern="120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Facebook</a:t>
          </a:r>
          <a:endParaRPr lang="en-US" sz="1000" b="1" kern="120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Figured I’d start by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a bad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but different because: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the SDKs locally can lead to hours and hours of time lost.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each view controller.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5/6/14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5/6/14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5/6/14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5/6/14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5/6/14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36824804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Units of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257695"/>
            <a:ext cx="7908925" cy="3983038"/>
          </a:xfrm>
        </p:spPr>
      </p:pic>
    </p:spTree>
    <p:extLst>
      <p:ext uri="{BB962C8B-B14F-4D97-AF65-F5344CB8AC3E}">
        <p14:creationId xmlns:p14="http://schemas.microsoft.com/office/powerpoint/2010/main" val="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type Event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Price of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Split of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Dividend of float&lt;money&gt;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Event { }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Event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get; private set; }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(Price 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price;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SplitEvent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Event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double Factor { get; private set;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SplitEvent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factor)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this.Factor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factor;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DividendEvent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Event { }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native. </a:t>
            </a:r>
          </a:p>
          <a:p>
            <a:r>
              <a:rPr lang="en-US" dirty="0" smtClean="0"/>
              <a:t>Competitors: 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 (JS, HTML5, CSS) </a:t>
            </a:r>
          </a:p>
          <a:p>
            <a:pPr lvl="2"/>
            <a:r>
              <a:rPr lang="en-US" dirty="0" smtClean="0"/>
              <a:t>Not native. Slower. </a:t>
            </a:r>
          </a:p>
          <a:p>
            <a:pPr lvl="1"/>
            <a:r>
              <a:rPr lang="en-US" dirty="0" err="1" smtClean="0"/>
              <a:t>Appcelerator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API plus native UI components. </a:t>
            </a:r>
          </a:p>
          <a:p>
            <a:pPr lvl="2"/>
            <a:r>
              <a:rPr lang="en-US" dirty="0" smtClean="0"/>
              <a:t>Required to manage SDKs locally. </a:t>
            </a:r>
          </a:p>
        </p:txBody>
      </p:sp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8" y="1273175"/>
            <a:ext cx="6405538" cy="40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8984"/>
            <a:ext cx="73533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&amp; </a:t>
            </a:r>
            <a:r>
              <a:rPr lang="en-US" dirty="0" err="1" smtClean="0"/>
              <a:t>Tasky</a:t>
            </a: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2851471" y="2129264"/>
            <a:ext cx="3440665" cy="3132882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469124"/>
            <a:ext cx="5238749" cy="17049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2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2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|&gt;, Whitespace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113808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Type Providers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1" y="1264997"/>
            <a:ext cx="8531311" cy="29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5634547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12628</TotalTime>
  <Words>697</Words>
  <Application>Microsoft Macintosh PowerPoint</Application>
  <PresentationFormat>On-screen Show (16:10)</PresentationFormat>
  <Paragraphs>151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Why F#? Type Providers</vt:lpstr>
      <vt:lpstr>Some existing type providers.</vt:lpstr>
      <vt:lpstr>Get creative.</vt:lpstr>
      <vt:lpstr>Why F#: Units of Measure</vt:lpstr>
      <vt:lpstr>Why F#?</vt:lpstr>
      <vt:lpstr>Why Xamarin?</vt:lpstr>
      <vt:lpstr>iOS Fundamentals: AppDelegate</vt:lpstr>
      <vt:lpstr>iOS Fundamentals: ViewController</vt:lpstr>
      <vt:lpstr>Minesweeper &amp; Tasky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654</cp:revision>
  <dcterms:created xsi:type="dcterms:W3CDTF">2014-04-26T15:39:34Z</dcterms:created>
  <dcterms:modified xsi:type="dcterms:W3CDTF">2014-05-06T19:14:47Z</dcterms:modified>
</cp:coreProperties>
</file>