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82956" autoAdjust="0"/>
  </p:normalViewPr>
  <p:slideViewPr>
    <p:cSldViewPr snapToGrid="0">
      <p:cViewPr varScale="1">
        <p:scale>
          <a:sx n="67" d="100"/>
          <a:sy n="67" d="100"/>
        </p:scale>
        <p:origin x="1051" y="67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7/11/2014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39603</TotalTime>
  <Words>326</Words>
  <Application>Microsoft Office PowerPoint</Application>
  <PresentationFormat>Custom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1166</cp:revision>
  <dcterms:created xsi:type="dcterms:W3CDTF">2012-12-30T17:45:58Z</dcterms:created>
  <dcterms:modified xsi:type="dcterms:W3CDTF">2014-07-11T04:21:08Z</dcterms:modified>
</cp:coreProperties>
</file>