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</p:sldMasterIdLst>
  <p:notesMasterIdLst>
    <p:notesMasterId r:id="rId21"/>
  </p:notesMasterIdLst>
  <p:sldIdLst>
    <p:sldId id="296" r:id="rId2"/>
    <p:sldId id="262" r:id="rId3"/>
    <p:sldId id="263" r:id="rId4"/>
    <p:sldId id="277" r:id="rId5"/>
    <p:sldId id="271" r:id="rId6"/>
    <p:sldId id="267" r:id="rId7"/>
    <p:sldId id="282" r:id="rId8"/>
    <p:sldId id="274" r:id="rId9"/>
    <p:sldId id="289" r:id="rId10"/>
    <p:sldId id="269" r:id="rId11"/>
    <p:sldId id="273" r:id="rId12"/>
    <p:sldId id="300" r:id="rId13"/>
    <p:sldId id="294" r:id="rId14"/>
    <p:sldId id="261" r:id="rId15"/>
    <p:sldId id="268" r:id="rId16"/>
    <p:sldId id="291" r:id="rId17"/>
    <p:sldId id="292" r:id="rId18"/>
    <p:sldId id="26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6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300"/>
          </p14:sldIdLst>
        </p14:section>
        <p14:section name="What are F# agents?" id="{A82A8C4C-D5E9-47E2-8D2D-6ADAC9F3E912}">
          <p14:sldIdLst>
            <p14:sldId id="294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91"/>
    <a:srgbClr val="5D73A3"/>
    <a:srgbClr val="392B13"/>
    <a:srgbClr val="68898E"/>
    <a:srgbClr val="A6BBBE"/>
    <a:srgbClr val="A2C2C0"/>
    <a:srgbClr val="F4881C"/>
    <a:srgbClr val="F69F48"/>
    <a:srgbClr val="A85808"/>
    <a:srgbClr val="F7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0" autoAdjust="0"/>
    <p:restoredTop sz="82899" autoAdjust="0"/>
  </p:normalViewPr>
  <p:slideViewPr>
    <p:cSldViewPr snapToGrid="0">
      <p:cViewPr varScale="1">
        <p:scale>
          <a:sx n="101" d="100"/>
          <a:sy n="101" d="100"/>
        </p:scale>
        <p:origin x="-632" y="-1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Determine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Send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Create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7D90A-5587-4D46-B0D6-A3B981D608BE}" type="presOf" srcId="{7777FCEF-13DD-49E4-8EDC-A2CCCF01573A}" destId="{F2539A5F-1E25-4AC9-8B24-A0563841837E}" srcOrd="0" destOrd="0" presId="urn:microsoft.com/office/officeart/2005/8/layout/vProcess5"/>
    <dgm:cxn modelId="{72DEE5BB-164B-CB4A-9591-8F39D2F979DD}" type="presOf" srcId="{C15F8DF1-D967-4513-A0FC-C8DE1B878A84}" destId="{549D0853-5AE8-4679-9E98-A83B0A72AB78}" srcOrd="1" destOrd="0" presId="urn:microsoft.com/office/officeart/2005/8/layout/vProcess5"/>
    <dgm:cxn modelId="{99517F02-D3EF-7343-AA10-8CFC91E203F3}" type="presOf" srcId="{BF46AF84-6923-4D68-84C6-37BDA00586F4}" destId="{46B9EF4A-697D-4F93-A38F-E68DB7E4476D}" srcOrd="1" destOrd="0" presId="urn:microsoft.com/office/officeart/2005/8/layout/vProcess5"/>
    <dgm:cxn modelId="{29B2A27A-7436-6541-8774-C22599464683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54A0B034-3776-ED44-8BD6-572827A63C05}" type="presOf" srcId="{DF5DCB27-FD7C-4A61-98A9-D524796CED2A}" destId="{F5AB6F67-7DDB-45B5-8A02-C7F07347A120}" srcOrd="1" destOrd="0" presId="urn:microsoft.com/office/officeart/2005/8/layout/vProcess5"/>
    <dgm:cxn modelId="{5B24A56D-9A9A-3C47-A584-7A09846F0066}" type="presOf" srcId="{DF5DCB27-FD7C-4A61-98A9-D524796CED2A}" destId="{B56380F7-843D-48FD-AC1A-D1DBEDCF1B07}" srcOrd="0" destOrd="0" presId="urn:microsoft.com/office/officeart/2005/8/layout/vProcess5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54473F8F-F95D-7E4A-8652-7F6F80F20ECC}" type="presOf" srcId="{FE041F02-4362-487F-AC22-4C979BC40B3E}" destId="{226C28B7-1C0F-49EC-B073-1B4B6DC5D86B}" srcOrd="0" destOrd="0" presId="urn:microsoft.com/office/officeart/2005/8/layout/vProcess5"/>
    <dgm:cxn modelId="{96FB318D-4F2B-CA48-8841-E6556AB2CC23}" type="presOf" srcId="{C15F8DF1-D967-4513-A0FC-C8DE1B878A84}" destId="{A6C7CB61-6D7A-46EB-8DF6-8347375DF2F5}" srcOrd="0" destOrd="0" presId="urn:microsoft.com/office/officeart/2005/8/layout/vProcess5"/>
    <dgm:cxn modelId="{C733A2B7-8640-7440-8AB2-14F0DEDEF9CF}" type="presOf" srcId="{541ABBF8-44C1-40F1-9F31-752600542949}" destId="{FADC7E14-6EF9-4BBB-BE19-FE73D1C9823A}" srcOrd="0" destOrd="0" presId="urn:microsoft.com/office/officeart/2005/8/layout/vProcess5"/>
    <dgm:cxn modelId="{E0B46ABC-8E46-154E-9ECA-E4B51C46D3E1}" type="presOf" srcId="{BF46AF84-6923-4D68-84C6-37BDA00586F4}" destId="{FE590F36-70C5-4FE2-B49A-24F07CF41702}" srcOrd="0" destOrd="0" presId="urn:microsoft.com/office/officeart/2005/8/layout/vProcess5"/>
    <dgm:cxn modelId="{E288A045-E633-D541-AF15-2FBD5FE23741}" type="presOf" srcId="{FE041F02-4362-487F-AC22-4C979BC40B3E}" destId="{E0EE6CE4-2FAF-4F38-B231-42E0C040EC52}" srcOrd="1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D5BA87C5-600E-414D-9950-F5729B595755}" type="presOf" srcId="{F5CAB6D8-BFCF-42BB-B2B1-83CC2D4A4AF8}" destId="{F04B7FFE-5806-44C7-86F3-D924A32EA1F0}" srcOrd="0" destOrd="0" presId="urn:microsoft.com/office/officeart/2005/8/layout/vProcess5"/>
    <dgm:cxn modelId="{CF57484F-9C10-864D-95EA-509B8ACF7383}" type="presParOf" srcId="{FADC7E14-6EF9-4BBB-BE19-FE73D1C9823A}" destId="{CA07782F-F0A1-44C3-BF8F-CA5B2D40B09B}" srcOrd="0" destOrd="0" presId="urn:microsoft.com/office/officeart/2005/8/layout/vProcess5"/>
    <dgm:cxn modelId="{B5D08F39-FF40-E241-A609-8F9D0DEE3AD2}" type="presParOf" srcId="{FADC7E14-6EF9-4BBB-BE19-FE73D1C9823A}" destId="{B56380F7-843D-48FD-AC1A-D1DBEDCF1B07}" srcOrd="1" destOrd="0" presId="urn:microsoft.com/office/officeart/2005/8/layout/vProcess5"/>
    <dgm:cxn modelId="{A7B43636-7550-9149-AD4B-F4B4502A479F}" type="presParOf" srcId="{FADC7E14-6EF9-4BBB-BE19-FE73D1C9823A}" destId="{FE590F36-70C5-4FE2-B49A-24F07CF41702}" srcOrd="2" destOrd="0" presId="urn:microsoft.com/office/officeart/2005/8/layout/vProcess5"/>
    <dgm:cxn modelId="{59AE9014-9851-E440-A244-B254BA9D3251}" type="presParOf" srcId="{FADC7E14-6EF9-4BBB-BE19-FE73D1C9823A}" destId="{226C28B7-1C0F-49EC-B073-1B4B6DC5D86B}" srcOrd="3" destOrd="0" presId="urn:microsoft.com/office/officeart/2005/8/layout/vProcess5"/>
    <dgm:cxn modelId="{22DABE15-E761-A24F-8263-4F827E156E60}" type="presParOf" srcId="{FADC7E14-6EF9-4BBB-BE19-FE73D1C9823A}" destId="{A6C7CB61-6D7A-46EB-8DF6-8347375DF2F5}" srcOrd="4" destOrd="0" presId="urn:microsoft.com/office/officeart/2005/8/layout/vProcess5"/>
    <dgm:cxn modelId="{838FB465-01C7-A14D-BE5B-F03F9596FBC7}" type="presParOf" srcId="{FADC7E14-6EF9-4BBB-BE19-FE73D1C9823A}" destId="{4C6629DC-ED83-4C24-918E-02A809AE514C}" srcOrd="5" destOrd="0" presId="urn:microsoft.com/office/officeart/2005/8/layout/vProcess5"/>
    <dgm:cxn modelId="{65BD9697-2293-054D-A05B-2753011CDAE1}" type="presParOf" srcId="{FADC7E14-6EF9-4BBB-BE19-FE73D1C9823A}" destId="{F2539A5F-1E25-4AC9-8B24-A0563841837E}" srcOrd="6" destOrd="0" presId="urn:microsoft.com/office/officeart/2005/8/layout/vProcess5"/>
    <dgm:cxn modelId="{3E555F55-578D-704B-816A-196DA5DCDD6F}" type="presParOf" srcId="{FADC7E14-6EF9-4BBB-BE19-FE73D1C9823A}" destId="{F04B7FFE-5806-44C7-86F3-D924A32EA1F0}" srcOrd="7" destOrd="0" presId="urn:microsoft.com/office/officeart/2005/8/layout/vProcess5"/>
    <dgm:cxn modelId="{0D3686EE-A335-AC4E-A970-967E806BC5B2}" type="presParOf" srcId="{FADC7E14-6EF9-4BBB-BE19-FE73D1C9823A}" destId="{F5AB6F67-7DDB-45B5-8A02-C7F07347A120}" srcOrd="8" destOrd="0" presId="urn:microsoft.com/office/officeart/2005/8/layout/vProcess5"/>
    <dgm:cxn modelId="{4B1D3AFC-27A5-5540-8401-0AACF280A56A}" type="presParOf" srcId="{FADC7E14-6EF9-4BBB-BE19-FE73D1C9823A}" destId="{46B9EF4A-697D-4F93-A38F-E68DB7E4476D}" srcOrd="9" destOrd="0" presId="urn:microsoft.com/office/officeart/2005/8/layout/vProcess5"/>
    <dgm:cxn modelId="{F23A846E-6D43-0845-A5E4-3D2556316665}" type="presParOf" srcId="{FADC7E14-6EF9-4BBB-BE19-FE73D1C9823A}" destId="{E0EE6CE4-2FAF-4F38-B231-42E0C040EC52}" srcOrd="10" destOrd="0" presId="urn:microsoft.com/office/officeart/2005/8/layout/vProcess5"/>
    <dgm:cxn modelId="{BFCCC805-1AF0-2D4D-86CA-88AFDF7B54E1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chemeClr val="accent3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/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/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/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/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/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/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8311-038B-45FC-8929-FF7258AF2DA7}">
      <dsp:nvSpPr>
        <dsp:cNvPr id="0" name=""/>
        <dsp:cNvSpPr/>
      </dsp:nvSpPr>
      <dsp:spPr>
        <a:xfrm>
          <a:off x="147381" y="1039829"/>
          <a:ext cx="2162257" cy="71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Everything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147381" y="1039829"/>
        <a:ext cx="2162257" cy="712562"/>
      </dsp:txXfrm>
    </dsp:sp>
    <dsp:sp modelId="{311A4562-3D0A-4421-A676-7540D5C85F5D}">
      <dsp:nvSpPr>
        <dsp:cNvPr id="0" name=""/>
        <dsp:cNvSpPr/>
      </dsp:nvSpPr>
      <dsp:spPr>
        <a:xfrm>
          <a:off x="144924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DC77-009D-4807-830B-CC65290487AF}">
      <dsp:nvSpPr>
        <dsp:cNvPr id="0" name=""/>
        <dsp:cNvSpPr/>
      </dsp:nvSpPr>
      <dsp:spPr>
        <a:xfrm>
          <a:off x="265322" y="582315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74683-1B22-4086-8302-5BF4B4594961}">
      <dsp:nvSpPr>
        <dsp:cNvPr id="0" name=""/>
        <dsp:cNvSpPr/>
      </dsp:nvSpPr>
      <dsp:spPr>
        <a:xfrm>
          <a:off x="554278" y="630475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7B99-13FC-4D72-AA39-5E1E64284A39}">
      <dsp:nvSpPr>
        <dsp:cNvPr id="0" name=""/>
        <dsp:cNvSpPr/>
      </dsp:nvSpPr>
      <dsp:spPr>
        <a:xfrm>
          <a:off x="795075" y="365598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2167D-3C5E-4800-8A1C-F82F8D949528}">
      <dsp:nvSpPr>
        <dsp:cNvPr id="0" name=""/>
        <dsp:cNvSpPr/>
      </dsp:nvSpPr>
      <dsp:spPr>
        <a:xfrm>
          <a:off x="1108111" y="26927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EED91-CCBD-47AC-B4CF-24C3A94EAC42}">
      <dsp:nvSpPr>
        <dsp:cNvPr id="0" name=""/>
        <dsp:cNvSpPr/>
      </dsp:nvSpPr>
      <dsp:spPr>
        <a:xfrm>
          <a:off x="1493386" y="437837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E28-4143-4E44-BDC5-6912FC08476C}">
      <dsp:nvSpPr>
        <dsp:cNvPr id="0" name=""/>
        <dsp:cNvSpPr/>
      </dsp:nvSpPr>
      <dsp:spPr>
        <a:xfrm>
          <a:off x="1734183" y="558236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6393-E667-4366-B7B7-3C0C77BCB08E}">
      <dsp:nvSpPr>
        <dsp:cNvPr id="0" name=""/>
        <dsp:cNvSpPr/>
      </dsp:nvSpPr>
      <dsp:spPr>
        <a:xfrm>
          <a:off x="2071299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17CD6-4477-406E-B5B4-6E43121853F8}">
      <dsp:nvSpPr>
        <dsp:cNvPr id="0" name=""/>
        <dsp:cNvSpPr/>
      </dsp:nvSpPr>
      <dsp:spPr>
        <a:xfrm>
          <a:off x="2215777" y="108798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A92A7-8786-4861-9175-D6E5E570B5EE}">
      <dsp:nvSpPr>
        <dsp:cNvPr id="0" name=""/>
        <dsp:cNvSpPr/>
      </dsp:nvSpPr>
      <dsp:spPr>
        <a:xfrm>
          <a:off x="963633" y="582315"/>
          <a:ext cx="442279" cy="4422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F52B3-912F-41A1-9FC5-B4895EE09DB7}">
      <dsp:nvSpPr>
        <dsp:cNvPr id="0" name=""/>
        <dsp:cNvSpPr/>
      </dsp:nvSpPr>
      <dsp:spPr>
        <a:xfrm>
          <a:off x="24525" y="1497343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E378-3FD2-4DCE-9938-B169FA5F5A94}">
      <dsp:nvSpPr>
        <dsp:cNvPr id="0" name=""/>
        <dsp:cNvSpPr/>
      </dsp:nvSpPr>
      <dsp:spPr>
        <a:xfrm>
          <a:off x="169003" y="1714061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CBC1-8319-4A44-82A9-15DC1B7668D8}">
      <dsp:nvSpPr>
        <dsp:cNvPr id="0" name=""/>
        <dsp:cNvSpPr/>
      </dsp:nvSpPr>
      <dsp:spPr>
        <a:xfrm>
          <a:off x="530199" y="1906698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F71BA-FD56-4DC4-81D6-8513D8A16176}">
      <dsp:nvSpPr>
        <dsp:cNvPr id="0" name=""/>
        <dsp:cNvSpPr/>
      </dsp:nvSpPr>
      <dsp:spPr>
        <a:xfrm>
          <a:off x="1035872" y="221973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F58139-AC4A-4B7C-87C9-F08EE08C4399}">
      <dsp:nvSpPr>
        <dsp:cNvPr id="0" name=""/>
        <dsp:cNvSpPr/>
      </dsp:nvSpPr>
      <dsp:spPr>
        <a:xfrm>
          <a:off x="1132191" y="1906698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44372-B5FE-45F2-AC76-6F2B695F6772}">
      <dsp:nvSpPr>
        <dsp:cNvPr id="0" name=""/>
        <dsp:cNvSpPr/>
      </dsp:nvSpPr>
      <dsp:spPr>
        <a:xfrm>
          <a:off x="1372988" y="224381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C608-1DC6-42E8-A342-34ADD4F24557}">
      <dsp:nvSpPr>
        <dsp:cNvPr id="0" name=""/>
        <dsp:cNvSpPr/>
      </dsp:nvSpPr>
      <dsp:spPr>
        <a:xfrm>
          <a:off x="1589705" y="1858539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E3636-61F4-4C2F-9155-A2454FBE951D}">
      <dsp:nvSpPr>
        <dsp:cNvPr id="0" name=""/>
        <dsp:cNvSpPr/>
      </dsp:nvSpPr>
      <dsp:spPr>
        <a:xfrm>
          <a:off x="2119458" y="1762220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6A45A-3149-42EA-9422-AF4275D3277D}">
      <dsp:nvSpPr>
        <dsp:cNvPr id="0" name=""/>
        <dsp:cNvSpPr/>
      </dsp:nvSpPr>
      <dsp:spPr>
        <a:xfrm>
          <a:off x="2389740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A3B6C-6E2B-4CE4-AB26-5A5B3DBDF995}">
      <dsp:nvSpPr>
        <dsp:cNvPr id="0" name=""/>
        <dsp:cNvSpPr/>
      </dsp:nvSpPr>
      <dsp:spPr>
        <a:xfrm>
          <a:off x="3183520" y="630810"/>
          <a:ext cx="2164855" cy="151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is an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3183520" y="630810"/>
        <a:ext cx="2164855" cy="1515398"/>
      </dsp:txXfrm>
    </dsp:sp>
    <dsp:sp modelId="{88944793-F90B-4500-8128-B6D26CB5FEAF}">
      <dsp:nvSpPr>
        <dsp:cNvPr id="0" name=""/>
        <dsp:cNvSpPr/>
      </dsp:nvSpPr>
      <dsp:spPr>
        <a:xfrm>
          <a:off x="5348376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B20CA-2DC3-4A39-8225-FD351D637B04}">
      <dsp:nvSpPr>
        <dsp:cNvPr id="0" name=""/>
        <dsp:cNvSpPr/>
      </dsp:nvSpPr>
      <dsp:spPr>
        <a:xfrm>
          <a:off x="6228750" y="504837"/>
          <a:ext cx="1840127" cy="18401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Actor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6498230" y="774317"/>
        <a:ext cx="1301167" cy="130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B686-9C7B-4080-8C57-285D0941DC9D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9093-F445-431E-8BFE-89A2D03A438F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Determine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what to do with the next incoming message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512127"/>
        <a:ext cx="6533693" cy="1024255"/>
      </dsp:txXfrm>
    </dsp:sp>
    <dsp:sp modelId="{99623AEA-F7B7-424D-8899-FCDF05F89745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716B-6F75-4B94-AC5A-5DF502B9BCFC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Create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more actors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1083149" y="2048510"/>
        <a:ext cx="6161376" cy="1024255"/>
      </dsp:txXfrm>
    </dsp:sp>
    <dsp:sp modelId="{9EDB11B3-6703-4A77-AE8C-106FD6DC8848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D4B7F-8AF1-4461-BD5B-E51A2EF80DB7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Send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messages to another actor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3584892"/>
        <a:ext cx="6533693" cy="1024255"/>
      </dsp:txXfrm>
    </dsp:sp>
    <dsp:sp modelId="{82F4B5B5-A5E2-4FE3-A092-6FC5A51A450A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842597" y="2413193"/>
          <a:ext cx="1826153" cy="18264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023195" y="2064971"/>
          <a:ext cx="542353" cy="542005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912764" y="2483283"/>
          <a:ext cx="1686560" cy="168627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3066491" y="3190840"/>
          <a:ext cx="955793" cy="9555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3126762" y="3251122"/>
          <a:ext cx="842898" cy="842979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3565566" y="1027013"/>
          <a:ext cx="1225063" cy="12254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4591703" y="404532"/>
          <a:ext cx="401235" cy="401509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3799343" y="2617371"/>
          <a:ext cx="301307" cy="300973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3630393" y="1091702"/>
          <a:ext cx="1096149" cy="1096063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-2439" y="452437"/>
          <a:ext cx="2804560" cy="205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chemeClr val="accent3"/>
              </a:solidFill>
            </a:rPr>
            <a:t>Asynchronous</a:t>
          </a:r>
          <a:r>
            <a:rPr lang="en-US" sz="1700" kern="1200" baseline="0" dirty="0" smtClean="0"/>
            <a:t/>
          </a:r>
          <a:br>
            <a:rPr lang="en-US" sz="1700" kern="1200" baseline="0" dirty="0" smtClean="0"/>
          </a:br>
          <a:r>
            <a:rPr lang="en-US" sz="1700" kern="12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tx2"/>
              </a:solidFill>
            </a:rPr>
            <a:t>.)</a:t>
          </a:r>
          <a:endParaRPr lang="en-US" sz="1800" kern="1200" baseline="0" dirty="0">
            <a:solidFill>
              <a:schemeClr val="tx2"/>
            </a:solidFill>
          </a:endParaRPr>
        </a:p>
      </dsp:txBody>
      <dsp:txXfrm>
        <a:off x="-2439" y="452437"/>
        <a:ext cx="2804560" cy="2058934"/>
      </dsp:txXfrm>
    </dsp:sp>
    <dsp:sp modelId="{AB48E175-A7F5-436F-8320-91B87728B485}">
      <dsp:nvSpPr>
        <dsp:cNvPr id="0" name=""/>
        <dsp:cNvSpPr/>
      </dsp:nvSpPr>
      <dsp:spPr>
        <a:xfrm>
          <a:off x="4263059" y="3241798"/>
          <a:ext cx="3119274" cy="95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3"/>
              </a:solidFill>
            </a:rPr>
            <a:t>Parallel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263059" y="3241798"/>
        <a:ext cx="3119274" cy="959141"/>
      </dsp:txXfrm>
    </dsp:sp>
    <dsp:sp modelId="{79FE32CF-CBC2-4821-BC39-6EA057733777}">
      <dsp:nvSpPr>
        <dsp:cNvPr id="0" name=""/>
        <dsp:cNvSpPr/>
      </dsp:nvSpPr>
      <dsp:spPr>
        <a:xfrm>
          <a:off x="4981490" y="873810"/>
          <a:ext cx="2451957" cy="152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3"/>
              </a:solidFill>
            </a:rPr>
            <a:t>Concurrent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981490" y="873810"/>
        <a:ext cx="2451957" cy="1526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3214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F# agents are contained in-process; they are not distributed.</a:t>
          </a:r>
        </a:p>
      </dsp:txBody>
      <dsp:txXfrm>
        <a:off x="414885" y="1566775"/>
        <a:ext cx="1987723" cy="1987723"/>
      </dsp:txXfrm>
    </dsp:sp>
    <dsp:sp modelId="{2D324642-AFED-4013-B227-A39ABB5D5BAA}">
      <dsp:nvSpPr>
        <dsp:cNvPr id="0" name=""/>
        <dsp:cNvSpPr/>
      </dsp:nvSpPr>
      <dsp:spPr>
        <a:xfrm>
          <a:off x="2252067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Lack of support for supervisors.</a:t>
          </a:r>
        </a:p>
      </dsp:txBody>
      <dsp:txXfrm>
        <a:off x="2663738" y="1566775"/>
        <a:ext cx="1987723" cy="1987723"/>
      </dsp:txXfrm>
    </dsp:sp>
    <dsp:sp modelId="{10269018-D26A-4153-BF03-D986974ABBFB}">
      <dsp:nvSpPr>
        <dsp:cNvPr id="0" name=""/>
        <dsp:cNvSpPr/>
      </dsp:nvSpPr>
      <dsp:spPr>
        <a:xfrm>
          <a:off x="4500919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No built-in durable mailboxes.</a:t>
          </a:r>
        </a:p>
      </dsp:txBody>
      <dsp:txXfrm>
        <a:off x="4912590" y="1566775"/>
        <a:ext cx="1987723" cy="19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colinbull/Fsharp.Actor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://tomasp.net/blog/parallel-extra-image-pipeline.aspx/" TargetMode="External"/><Relationship Id="rId20" Type="http://schemas.openxmlformats.org/officeDocument/2006/relationships/hyperlink" Target="http://learnyousomeerlang.com/the-hitchhikers-guide-to-concurrency%23concepts-of-concurrency" TargetMode="External"/><Relationship Id="rId21" Type="http://schemas.openxmlformats.org/officeDocument/2006/relationships/hyperlink" Target="http://research.microsoft.com/pubs/147194/async-padl-revised-v2.pdf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1" Type="http://schemas.openxmlformats.org/officeDocument/2006/relationships/hyperlink" Target="http://en.wikibooks.org/wiki/F_Sharp_Programming/MailboxProcessor" TargetMode="External"/><Relationship Id="rId12" Type="http://schemas.openxmlformats.org/officeDocument/2006/relationships/hyperlink" Target="http://vimeo.com/68320467" TargetMode="External"/><Relationship Id="rId13" Type="http://schemas.openxmlformats.org/officeDocument/2006/relationships/hyperlink" Target="http://www.tryfsharp.org/" TargetMode="External"/><Relationship Id="rId14" Type="http://schemas.openxmlformats.org/officeDocument/2006/relationships/hyperlink" Target="https://github.com/ChrisMarinos/FSharpKoans" TargetMode="External"/><Relationship Id="rId15" Type="http://schemas.openxmlformats.org/officeDocument/2006/relationships/hyperlink" Target="http://skillsmatter.com/go/scala" TargetMode="External"/><Relationship Id="rId16" Type="http://schemas.openxmlformats.org/officeDocument/2006/relationships/hyperlink" Target="http://fssnip.net/" TargetMode="External"/><Relationship Id="rId17" Type="http://schemas.openxmlformats.org/officeDocument/2006/relationships/hyperlink" Target="http://irc.freenode.net/" TargetMode="External"/><Relationship Id="rId18" Type="http://schemas.openxmlformats.org/officeDocument/2006/relationships/hyperlink" Target="http://jabbr.net/" TargetMode="External"/><Relationship Id="rId19" Type="http://schemas.openxmlformats.org/officeDocument/2006/relationships/hyperlink" Target="http://chat.stackoverflow.com/rooms/51909/f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olinbull/Fsharp.Actor" TargetMode="External"/><Relationship Id="rId3" Type="http://schemas.openxmlformats.org/officeDocument/2006/relationships/hyperlink" Target="http://msdn.microsoft.com/en-us/library/hh228603.aspx" TargetMode="External"/><Relationship Id="rId4" Type="http://schemas.openxmlformats.org/officeDocument/2006/relationships/hyperlink" Target="http://actorfx.codeplex.com/" TargetMode="External"/><Relationship Id="rId5" Type="http://schemas.openxmlformats.org/officeDocument/2006/relationships/hyperlink" Target="https://research.microsoft.com/en-us/projects/orleans/" TargetMode="Externa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8" Type="http://schemas.openxmlformats.org/officeDocument/2006/relationships/hyperlink" Target="http://www.developerfusion.com/article/139804/an-introduction-to-f-agent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7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7835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0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2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0130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smtClean="0">
                <a:hlinkClick r:id="rId18"/>
              </a:rPr>
              <a:t>JabbR</a:t>
            </a:r>
            <a:r>
              <a:rPr lang="en-US" dirty="0" smtClean="0"/>
              <a:t>, or </a:t>
            </a:r>
            <a:r>
              <a:rPr lang="en-US" dirty="0" err="1" smtClean="0">
                <a:hlinkClick r:id="rId19"/>
              </a:rPr>
              <a:t>StackOverflow</a:t>
            </a:r>
            <a:endParaRPr lang="en-US" dirty="0"/>
          </a:p>
          <a:p>
            <a:r>
              <a:rPr lang="en-US" dirty="0" smtClean="0">
                <a:hlinkClick r:id="rId20"/>
              </a:rPr>
              <a:t>The </a:t>
            </a:r>
            <a:r>
              <a:rPr lang="en-US" dirty="0">
                <a:hlinkClick r:id="rId20"/>
              </a:rPr>
              <a:t>Hitchhiker’s Guide to </a:t>
            </a:r>
            <a:r>
              <a:rPr lang="en-US" dirty="0" smtClean="0">
                <a:hlinkClick r:id="rId20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1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7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Hello, Joe!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Erlang’s</a:t>
            </a:r>
            <a:r>
              <a:rPr lang="en-US" sz="2800" dirty="0" smtClean="0">
                <a:solidFill>
                  <a:schemeClr val="tx2"/>
                </a:solidFill>
              </a:rPr>
              <a:t> message passing is based on the actor model devised by Carl </a:t>
            </a:r>
            <a:r>
              <a:rPr lang="en-US" sz="2800" dirty="0">
                <a:solidFill>
                  <a:schemeClr val="tx2"/>
                </a:solidFill>
              </a:rPr>
              <a:t>Hewitt et al. </a:t>
            </a:r>
            <a:r>
              <a:rPr lang="en-US" sz="2800" dirty="0" smtClean="0">
                <a:solidFill>
                  <a:schemeClr val="tx2"/>
                </a:solidFill>
              </a:rPr>
              <a:t>in 1973.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3146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641011" y="1678507"/>
            <a:ext cx="5753595" cy="111103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An </a:t>
            </a:r>
            <a:r>
              <a:rPr lang="en-US" b="1" dirty="0">
                <a:solidFill>
                  <a:schemeClr val="accent3"/>
                </a:solidFill>
              </a:rPr>
              <a:t>actor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is an independent </a:t>
            </a:r>
            <a:r>
              <a:rPr lang="en-US" b="1" dirty="0">
                <a:solidFill>
                  <a:schemeClr val="tx2"/>
                </a:solidFill>
              </a:rPr>
              <a:t>computational entity which </a:t>
            </a:r>
            <a:r>
              <a:rPr lang="en-US" b="1" dirty="0">
                <a:solidFill>
                  <a:srgbClr val="C3BA45"/>
                </a:solidFill>
              </a:rPr>
              <a:t>contains a queue</a:t>
            </a:r>
            <a:r>
              <a:rPr lang="en-US" b="1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rgbClr val="C3BA45"/>
                </a:solidFill>
              </a:rPr>
              <a:t>receives and processes messages</a:t>
            </a:r>
            <a:r>
              <a:rPr lang="en-US" b="1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0952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3736" y="3023537"/>
            <a:ext cx="6592189" cy="82818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D264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35396</TotalTime>
  <Words>507</Words>
  <Application>Microsoft Macintosh PowerPoint</Application>
  <PresentationFormat>Custom</PresentationFormat>
  <Paragraphs>82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Concurrent Applications with F# Agents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Concurrent Applications with F# Agents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858</cp:revision>
  <dcterms:created xsi:type="dcterms:W3CDTF">2013-08-20T03:07:18Z</dcterms:created>
  <dcterms:modified xsi:type="dcterms:W3CDTF">2014-09-21T14:53:45Z</dcterms:modified>
</cp:coreProperties>
</file>