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60" r:id="rId9"/>
    <p:sldId id="286" r:id="rId10"/>
    <p:sldId id="294" r:id="rId11"/>
    <p:sldId id="295" r:id="rId12"/>
    <p:sldId id="290" r:id="rId13"/>
    <p:sldId id="287" r:id="rId14"/>
    <p:sldId id="265" r:id="rId15"/>
    <p:sldId id="266" r:id="rId16"/>
    <p:sldId id="279" r:id="rId17"/>
    <p:sldId id="270" r:id="rId18"/>
    <p:sldId id="284" r:id="rId19"/>
    <p:sldId id="271" r:id="rId20"/>
    <p:sldId id="288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A264F80C-0E24-9C4C-93C6-CFB90D15A7CB}">
          <p14:sldIdLst>
            <p14:sldId id="280"/>
            <p14:sldId id="285"/>
            <p14:sldId id="260"/>
            <p14:sldId id="286"/>
          </p14:sldIdLst>
        </p14:section>
        <p14:section name="F# vs Swift" id="{2F9D7D51-4ED7-C04B-8474-A8BE30E6DB4D}">
          <p14:sldIdLst>
            <p14:sldId id="294"/>
            <p14:sldId id="295"/>
            <p14:sldId id="290"/>
          </p14:sldIdLst>
        </p14:section>
        <p14:section name="Why F# - Features." id="{ACBA629E-7442-45D9-BC10-3B0D23361C0A}">
          <p14:sldIdLst>
            <p14:sldId id="287"/>
            <p14:sldId id="265"/>
            <p14:sldId id="26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73197" autoAdjust="0"/>
  </p:normalViewPr>
  <p:slideViewPr>
    <p:cSldViewPr snapToGrid="0" snapToObjects="1">
      <p:cViewPr varScale="1">
        <p:scale>
          <a:sx n="106" d="100"/>
          <a:sy n="106" d="100"/>
        </p:scale>
        <p:origin x="-1400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pinksquirrellabs.com/post/2014/02/01/The-amazing-Squirrelify-type-provider.aspx" TargetMode="External"/><Relationship Id="rId21" Type="http://schemas.openxmlformats.org/officeDocument/2006/relationships/hyperlink" Target="https://github.com/fsprojects/FSharp.Management" TargetMode="External"/><Relationship Id="rId22" Type="http://schemas.openxmlformats.org/officeDocument/2006/relationships/hyperlink" Target="http://trelford.com/blog/post/dates.aspx" TargetMode="External"/><Relationship Id="rId23" Type="http://schemas.openxmlformats.org/officeDocument/2006/relationships/hyperlink" Target="http://fsprojects.github.io/SQLProvider/" TargetMode="External"/><Relationship Id="rId24" Type="http://schemas.openxmlformats.org/officeDocument/2006/relationships/hyperlink" Target="http://sergeytihon.wordpress.com/2013/04/27/wpf-mvvm-with-xaml-type-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www.youtube.com/watch?v=Co16MBpAwJU" TargetMode="External"/><Relationship Id="rId18" Type="http://schemas.openxmlformats.org/officeDocument/2006/relationships/hyperlink" Target="http://msdn.microsoft.com/en-us/library/hh362325.aspx" TargetMode="External"/><Relationship Id="rId19" Type="http://schemas.openxmlformats.org/officeDocument/2006/relationships/hyperlink" Target="http://fsharp.github.io/FSharp.Data/experimental/Apiary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s://github.com/sergey-tihon/PowerShellTypeProvider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XmlProvider.html" TargetMode="External"/><Relationship Id="rId15" Type="http://schemas.openxmlformats.org/officeDocument/2006/relationships/hyperlink" Target="http://pinksquirrellabs.com/post/2014/02/01/The-amazing-Squirrelify-type-provider.aspx" TargetMode="External"/><Relationship Id="rId16" Type="http://schemas.openxmlformats.org/officeDocument/2006/relationships/hyperlink" Target="http://colinbul.wordpress.com/2013/02/28/f-ikvm-type-provider/" TargetMode="External"/><Relationship Id="rId17" Type="http://schemas.openxmlformats.org/officeDocument/2006/relationships/hyperlink" Target="http://blogs.msdn.com/b/fsharpteam/archive/2013/03/01/the-microsoft-dynamics-crm-type-provider-sample-static-parameters.aspx" TargetMode="External"/><Relationship Id="rId18" Type="http://schemas.openxmlformats.org/officeDocument/2006/relationships/hyperlink" Target="http://fsharp.github.io/FSharp.Data/library/Freebase.html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isaacabraham/AzureTypeProvider" TargetMode="External"/><Relationship Id="rId2" Type="http://schemas.openxmlformats.org/officeDocument/2006/relationships/hyperlink" Target="http://www.pinksquirrellabs.com/post/2013/07/29/Choose-Your-Own-Adventure-Type-Provider.aspx" TargetMode="External"/><Relationship Id="rId3" Type="http://schemas.openxmlformats.org/officeDocument/2006/relationships/hyperlink" Target="https://github.com/BayardRock/Matlab-Type-Provider" TargetMode="External"/><Relationship Id="rId4" Type="http://schemas.openxmlformats.org/officeDocument/2006/relationships/hyperlink" Target="https://twitter.com/TsunamiIDE/status/349535243671330816/photo/1" TargetMode="External"/><Relationship Id="rId5" Type="http://schemas.openxmlformats.org/officeDocument/2006/relationships/hyperlink" Target="http://sergeytihon.wordpress.com/2013/04/27/wpf-mvvm-with-xaml-type-provider/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1A67D-6C35-474F-9C0A-D22660C58420}" type="doc">
      <dgm:prSet loTypeId="urn:microsoft.com/office/officeart/2005/8/layout/default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857CA7-6454-3B41-A66E-98E5E0E3FC1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type providers</a:t>
          </a:r>
          <a:endParaRPr lang="en-US" dirty="0"/>
        </a:p>
      </dgm:t>
    </dgm:pt>
    <dgm:pt modelId="{104925BD-D7E0-C547-83A3-775BC1E61370}" type="parTrans" cxnId="{976DA657-FC14-5944-B974-B332BF3C8E43}">
      <dgm:prSet/>
      <dgm:spPr/>
      <dgm:t>
        <a:bodyPr/>
        <a:lstStyle/>
        <a:p>
          <a:endParaRPr lang="en-US"/>
        </a:p>
      </dgm:t>
    </dgm:pt>
    <dgm:pt modelId="{0EDB5E31-4C18-A047-AFA6-681F51EB0690}" type="sibTrans" cxnId="{976DA657-FC14-5944-B974-B332BF3C8E43}">
      <dgm:prSet/>
      <dgm:spPr/>
      <dgm:t>
        <a:bodyPr/>
        <a:lstStyle/>
        <a:p>
          <a:endParaRPr lang="en-US"/>
        </a:p>
      </dgm:t>
    </dgm:pt>
    <dgm:pt modelId="{3FB97A8E-F053-1C41-9D45-64B6DB3F015D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Lacks full type inference</a:t>
          </a:r>
          <a:endParaRPr lang="en-US"/>
        </a:p>
      </dgm:t>
    </dgm:pt>
    <dgm:pt modelId="{C3BBD19A-7027-AF42-990E-3843A2A7C9E3}" type="parTrans" cxnId="{D4021839-262F-BC49-94ED-5F9DA9C67318}">
      <dgm:prSet/>
      <dgm:spPr/>
      <dgm:t>
        <a:bodyPr/>
        <a:lstStyle/>
        <a:p>
          <a:endParaRPr lang="en-US"/>
        </a:p>
      </dgm:t>
    </dgm:pt>
    <dgm:pt modelId="{754D125B-8C61-244D-A3DB-23E9F339A2DC}" type="sibTrans" cxnId="{D4021839-262F-BC49-94ED-5F9DA9C67318}">
      <dgm:prSet/>
      <dgm:spPr/>
      <dgm:t>
        <a:bodyPr/>
        <a:lstStyle/>
        <a:p>
          <a:endParaRPr lang="en-US"/>
        </a:p>
      </dgm:t>
    </dgm:pt>
    <dgm:pt modelId="{E01DFDD3-EC32-C74C-8789-E54DEEF95C5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units of measure</a:t>
          </a:r>
          <a:endParaRPr lang="en-US" dirty="0"/>
        </a:p>
      </dgm:t>
    </dgm:pt>
    <dgm:pt modelId="{1714F54A-771C-BF4A-B4C3-2008A01A6CA3}" type="parTrans" cxnId="{0D6CD311-8E94-774B-B3B4-6FE2088A206A}">
      <dgm:prSet/>
      <dgm:spPr/>
      <dgm:t>
        <a:bodyPr/>
        <a:lstStyle/>
        <a:p>
          <a:endParaRPr lang="en-US"/>
        </a:p>
      </dgm:t>
    </dgm:pt>
    <dgm:pt modelId="{18AEC6DA-9F31-8747-86C9-7992D3CC2DE8}" type="sibTrans" cxnId="{0D6CD311-8E94-774B-B3B4-6FE2088A206A}">
      <dgm:prSet/>
      <dgm:spPr/>
      <dgm:t>
        <a:bodyPr/>
        <a:lstStyle/>
        <a:p>
          <a:endParaRPr lang="en-US"/>
        </a:p>
      </dgm:t>
    </dgm:pt>
    <dgm:pt modelId="{0492D821-7CB5-C441-881C-9EFD3C3BE68B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Requires “return”</a:t>
          </a:r>
          <a:endParaRPr lang="en-US" dirty="0"/>
        </a:p>
      </dgm:t>
    </dgm:pt>
    <dgm:pt modelId="{5F6B15C4-5F1D-3942-8039-46C441735DD3}" type="parTrans" cxnId="{A42F1AB2-C2AD-284A-AB8A-431B36F4D331}">
      <dgm:prSet/>
      <dgm:spPr/>
      <dgm:t>
        <a:bodyPr/>
        <a:lstStyle/>
        <a:p>
          <a:endParaRPr lang="en-US"/>
        </a:p>
      </dgm:t>
    </dgm:pt>
    <dgm:pt modelId="{D816F0A9-235C-2E4C-A1F1-AFCD18F32129}" type="sibTrans" cxnId="{A42F1AB2-C2AD-284A-AB8A-431B36F4D331}">
      <dgm:prSet/>
      <dgm:spPr/>
      <dgm:t>
        <a:bodyPr/>
        <a:lstStyle/>
        <a:p>
          <a:endParaRPr lang="en-US"/>
        </a:p>
      </dgm:t>
    </dgm:pt>
    <dgm:pt modelId="{3EB4FE68-6170-2B46-A835-87A83C258E72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Still void, no unit</a:t>
          </a:r>
          <a:endParaRPr lang="en-US" dirty="0"/>
        </a:p>
      </dgm:t>
    </dgm:pt>
    <dgm:pt modelId="{D2F55842-85FE-A44D-91F9-E0A358443E0D}" type="parTrans" cxnId="{221E9C90-532B-E648-978E-493A2A3EC5F9}">
      <dgm:prSet/>
      <dgm:spPr/>
      <dgm:t>
        <a:bodyPr/>
        <a:lstStyle/>
        <a:p>
          <a:endParaRPr lang="en-US"/>
        </a:p>
      </dgm:t>
    </dgm:pt>
    <dgm:pt modelId="{7B5E2D53-6439-4B4A-93D2-F99BCAF44198}" type="sibTrans" cxnId="{221E9C90-532B-E648-978E-493A2A3EC5F9}">
      <dgm:prSet/>
      <dgm:spPr/>
      <dgm:t>
        <a:bodyPr/>
        <a:lstStyle/>
        <a:p>
          <a:endParaRPr lang="en-US"/>
        </a:p>
      </dgm:t>
    </dgm:pt>
    <dgm:pt modelId="{8E7D25B5-6B5C-F342-805C-13B51136005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parallelism &amp; async!</a:t>
          </a:r>
          <a:endParaRPr lang="en-US"/>
        </a:p>
      </dgm:t>
    </dgm:pt>
    <dgm:pt modelId="{97DA3C3E-EADB-884D-8052-C6F15C037B7D}" type="parTrans" cxnId="{D4974F1C-7473-A94D-B42C-FF1017BABF9A}">
      <dgm:prSet/>
      <dgm:spPr/>
      <dgm:t>
        <a:bodyPr/>
        <a:lstStyle/>
        <a:p>
          <a:endParaRPr lang="en-US"/>
        </a:p>
      </dgm:t>
    </dgm:pt>
    <dgm:pt modelId="{74B16FBC-DB9C-FC47-BC9F-D10AC0C42157}" type="sibTrans" cxnId="{D4974F1C-7473-A94D-B42C-FF1017BABF9A}">
      <dgm:prSet/>
      <dgm:spPr/>
      <dgm:t>
        <a:bodyPr/>
        <a:lstStyle/>
        <a:p>
          <a:endParaRPr lang="en-US"/>
        </a:p>
      </dgm:t>
    </dgm:pt>
    <dgm:pt modelId="{ACF09673-413B-CA4E-8667-6700A0D1C728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accent4"/>
        </a:solidFill>
        <a:ln/>
      </dgm:spPr>
      <dgm:t>
        <a:bodyPr/>
        <a:lstStyle/>
        <a:p>
          <a:pPr rtl="0"/>
          <a:r>
            <a:rPr lang="en-US" b="1" dirty="0" smtClean="0"/>
            <a:t>Single platform</a:t>
          </a:r>
          <a:endParaRPr lang="en-US" b="1" dirty="0"/>
        </a:p>
      </dgm:t>
    </dgm:pt>
    <dgm:pt modelId="{53DB9CDF-5121-CB42-A61E-8E2A8E61DD2D}" type="parTrans" cxnId="{26E34E06-994C-0D4B-A80F-889876083186}">
      <dgm:prSet/>
      <dgm:spPr/>
      <dgm:t>
        <a:bodyPr/>
        <a:lstStyle/>
        <a:p>
          <a:endParaRPr lang="en-US"/>
        </a:p>
      </dgm:t>
    </dgm:pt>
    <dgm:pt modelId="{CDBC78C5-55C1-7C4A-8E64-8B6A4F1D7A97}" type="sibTrans" cxnId="{26E34E06-994C-0D4B-A80F-889876083186}">
      <dgm:prSet/>
      <dgm:spPr/>
      <dgm:t>
        <a:bodyPr/>
        <a:lstStyle/>
        <a:p>
          <a:endParaRPr lang="en-US"/>
        </a:p>
      </dgm:t>
    </dgm:pt>
    <dgm:pt modelId="{6DA8F6B3-47B1-6D4D-A117-9ADC30CD5977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Young language</a:t>
          </a:r>
          <a:endParaRPr lang="en-US" dirty="0"/>
        </a:p>
      </dgm:t>
    </dgm:pt>
    <dgm:pt modelId="{3D926657-3C4A-9040-AF25-A55F9FFA6B50}" type="parTrans" cxnId="{E02373B7-8907-2B41-8D60-FE601959C29A}">
      <dgm:prSet/>
      <dgm:spPr/>
      <dgm:t>
        <a:bodyPr/>
        <a:lstStyle/>
        <a:p>
          <a:endParaRPr lang="en-US"/>
        </a:p>
      </dgm:t>
    </dgm:pt>
    <dgm:pt modelId="{C3FF784C-7084-334C-8EE9-EC9731ECBDDC}" type="sibTrans" cxnId="{E02373B7-8907-2B41-8D60-FE601959C29A}">
      <dgm:prSet/>
      <dgm:spPr/>
      <dgm:t>
        <a:bodyPr/>
        <a:lstStyle/>
        <a:p>
          <a:endParaRPr lang="en-US"/>
        </a:p>
      </dgm:t>
    </dgm:pt>
    <dgm:pt modelId="{1E2B09E3-704C-E741-A5F0-6A9796F83349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easy cloning syntax for structures (e.g. records)</a:t>
          </a:r>
          <a:endParaRPr lang="en-US" dirty="0"/>
        </a:p>
      </dgm:t>
    </dgm:pt>
    <dgm:pt modelId="{3E4F4334-6368-7A4B-8874-6B304FC3FEBB}" type="parTrans" cxnId="{D6887246-48E4-CB44-94C3-2EB3D2961BAA}">
      <dgm:prSet/>
      <dgm:spPr/>
      <dgm:t>
        <a:bodyPr/>
        <a:lstStyle/>
        <a:p>
          <a:endParaRPr lang="en-US"/>
        </a:p>
      </dgm:t>
    </dgm:pt>
    <dgm:pt modelId="{14B02EA9-C47F-1547-98C2-871FC429CB8D}" type="sibTrans" cxnId="{D6887246-48E4-CB44-94C3-2EB3D2961BAA}">
      <dgm:prSet/>
      <dgm:spPr/>
      <dgm:t>
        <a:bodyPr/>
        <a:lstStyle/>
        <a:p>
          <a:endParaRPr lang="en-US"/>
        </a:p>
      </dgm:t>
    </dgm:pt>
    <dgm:pt modelId="{F6B412E0-B22D-6F49-AB38-D8B243C48C26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Literal data structures are only list and </a:t>
          </a:r>
          <a:r>
            <a:rPr lang="en-US" dirty="0" err="1" smtClean="0"/>
            <a:t>dict</a:t>
          </a:r>
          <a:endParaRPr lang="en-US" dirty="0"/>
        </a:p>
      </dgm:t>
    </dgm:pt>
    <dgm:pt modelId="{A3AA5199-BC92-2541-B539-28050A86E035}" type="parTrans" cxnId="{A388206D-8FBD-B34D-98D4-F3A8665F4349}">
      <dgm:prSet/>
      <dgm:spPr/>
      <dgm:t>
        <a:bodyPr/>
        <a:lstStyle/>
        <a:p>
          <a:endParaRPr lang="en-US"/>
        </a:p>
      </dgm:t>
    </dgm:pt>
    <dgm:pt modelId="{4D9DE4C3-3CF0-A941-A077-105FCAFF15D0}" type="sibTrans" cxnId="{A388206D-8FBD-B34D-98D4-F3A8665F4349}">
      <dgm:prSet/>
      <dgm:spPr/>
      <dgm:t>
        <a:bodyPr/>
        <a:lstStyle/>
        <a:p>
          <a:endParaRPr lang="en-US"/>
        </a:p>
      </dgm:t>
    </dgm:pt>
    <dgm:pt modelId="{438E9B57-9CAC-2D41-A349-093C7314AB8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Simpler garbage collection process</a:t>
          </a:r>
          <a:endParaRPr lang="en-US" dirty="0"/>
        </a:p>
      </dgm:t>
    </dgm:pt>
    <dgm:pt modelId="{E7F4A67E-ECCE-FD43-AAF9-4466C0A9ACB2}" type="parTrans" cxnId="{C0333C0C-B144-AF42-BF2F-116E77CD662F}">
      <dgm:prSet/>
      <dgm:spPr/>
      <dgm:t>
        <a:bodyPr/>
        <a:lstStyle/>
        <a:p>
          <a:endParaRPr lang="en-US"/>
        </a:p>
      </dgm:t>
    </dgm:pt>
    <dgm:pt modelId="{108DE620-A145-6C4A-8182-E4ADF37F6766}" type="sibTrans" cxnId="{C0333C0C-B144-AF42-BF2F-116E77CD662F}">
      <dgm:prSet/>
      <dgm:spPr/>
      <dgm:t>
        <a:bodyPr/>
        <a:lstStyle/>
        <a:p>
          <a:endParaRPr lang="en-US"/>
        </a:p>
      </dgm:t>
    </dgm:pt>
    <dgm:pt modelId="{226DB6F8-830A-E042-9B6A-FC21427F3C9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Active Patterns</a:t>
          </a:r>
          <a:endParaRPr lang="en-US" dirty="0"/>
        </a:p>
      </dgm:t>
    </dgm:pt>
    <dgm:pt modelId="{E10A8345-3076-2041-AB9F-DCA1F66E6BDF}" type="parTrans" cxnId="{A82687CB-32AB-3246-B0D4-E71C0A3D1519}">
      <dgm:prSet/>
      <dgm:spPr/>
      <dgm:t>
        <a:bodyPr/>
        <a:lstStyle/>
        <a:p>
          <a:endParaRPr lang="en-US"/>
        </a:p>
      </dgm:t>
    </dgm:pt>
    <dgm:pt modelId="{64A86753-AB89-1745-9D42-FBBCD26EAD3F}" type="sibTrans" cxnId="{A82687CB-32AB-3246-B0D4-E71C0A3D1519}">
      <dgm:prSet/>
      <dgm:spPr/>
      <dgm:t>
        <a:bodyPr/>
        <a:lstStyle/>
        <a:p>
          <a:endParaRPr lang="en-US"/>
        </a:p>
      </dgm:t>
    </dgm:pt>
    <dgm:pt modelId="{AE199739-1D29-B34D-A107-5459FD41B720}" type="pres">
      <dgm:prSet presAssocID="{8231A67D-6C35-474F-9C0A-D22660C584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B2222-4B79-2B41-9C1E-578DBBAD3462}" type="pres">
      <dgm:prSet presAssocID="{7A857CA7-6454-3B41-A66E-98E5E0E3FC1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71D0C-570C-B74F-A9E7-FE079B5F3722}" type="pres">
      <dgm:prSet presAssocID="{0EDB5E31-4C18-A047-AFA6-681F51EB0690}" presName="sibTrans" presStyleCnt="0"/>
      <dgm:spPr/>
      <dgm:t>
        <a:bodyPr/>
        <a:lstStyle/>
        <a:p>
          <a:endParaRPr lang="en-US"/>
        </a:p>
      </dgm:t>
    </dgm:pt>
    <dgm:pt modelId="{C559C7D2-483D-5F48-A26B-8EAE5264A151}" type="pres">
      <dgm:prSet presAssocID="{3FB97A8E-F053-1C41-9D45-64B6DB3F015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1E3B-A2C0-6B46-8DC6-3EFECB962B6F}" type="pres">
      <dgm:prSet presAssocID="{754D125B-8C61-244D-A3DB-23E9F339A2DC}" presName="sibTrans" presStyleCnt="0"/>
      <dgm:spPr/>
      <dgm:t>
        <a:bodyPr/>
        <a:lstStyle/>
        <a:p>
          <a:endParaRPr lang="en-US"/>
        </a:p>
      </dgm:t>
    </dgm:pt>
    <dgm:pt modelId="{B50BA639-ABAB-FE4D-8ADD-55047E4C39C3}" type="pres">
      <dgm:prSet presAssocID="{E01DFDD3-EC32-C74C-8789-E54DEEF95C54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52123-140B-774A-B73E-25A573BE2906}" type="pres">
      <dgm:prSet presAssocID="{18AEC6DA-9F31-8747-86C9-7992D3CC2DE8}" presName="sibTrans" presStyleCnt="0"/>
      <dgm:spPr/>
      <dgm:t>
        <a:bodyPr/>
        <a:lstStyle/>
        <a:p>
          <a:endParaRPr lang="en-US"/>
        </a:p>
      </dgm:t>
    </dgm:pt>
    <dgm:pt modelId="{06F8D891-E03C-384C-925C-BF00949E46F9}" type="pres">
      <dgm:prSet presAssocID="{0492D821-7CB5-C441-881C-9EFD3C3BE68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47179-4767-7540-9334-4F7213AC3C96}" type="pres">
      <dgm:prSet presAssocID="{D816F0A9-235C-2E4C-A1F1-AFCD18F32129}" presName="sibTrans" presStyleCnt="0"/>
      <dgm:spPr/>
      <dgm:t>
        <a:bodyPr/>
        <a:lstStyle/>
        <a:p>
          <a:endParaRPr lang="en-US"/>
        </a:p>
      </dgm:t>
    </dgm:pt>
    <dgm:pt modelId="{11474513-4025-C14D-A522-ABA4AAA37054}" type="pres">
      <dgm:prSet presAssocID="{3EB4FE68-6170-2B46-A835-87A83C258E7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A554F-0130-0A42-AD19-8AC444BABC87}" type="pres">
      <dgm:prSet presAssocID="{7B5E2D53-6439-4B4A-93D2-F99BCAF44198}" presName="sibTrans" presStyleCnt="0"/>
      <dgm:spPr/>
      <dgm:t>
        <a:bodyPr/>
        <a:lstStyle/>
        <a:p>
          <a:endParaRPr lang="en-US"/>
        </a:p>
      </dgm:t>
    </dgm:pt>
    <dgm:pt modelId="{061AE71F-0195-C141-A566-BC6E7334CFAB}" type="pres">
      <dgm:prSet presAssocID="{8E7D25B5-6B5C-F342-805C-13B51136005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8931B-093B-F047-BB41-95E06CBAD33B}" type="pres">
      <dgm:prSet presAssocID="{74B16FBC-DB9C-FC47-BC9F-D10AC0C42157}" presName="sibTrans" presStyleCnt="0"/>
      <dgm:spPr/>
      <dgm:t>
        <a:bodyPr/>
        <a:lstStyle/>
        <a:p>
          <a:endParaRPr lang="en-US"/>
        </a:p>
      </dgm:t>
    </dgm:pt>
    <dgm:pt modelId="{F04EE06E-93A5-C04E-A361-BFAB13584AF6}" type="pres">
      <dgm:prSet presAssocID="{ACF09673-413B-CA4E-8667-6700A0D1C72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110A-28D6-AD4D-9CF0-9B2E9BE69791}" type="pres">
      <dgm:prSet presAssocID="{CDBC78C5-55C1-7C4A-8E64-8B6A4F1D7A97}" presName="sibTrans" presStyleCnt="0"/>
      <dgm:spPr/>
      <dgm:t>
        <a:bodyPr/>
        <a:lstStyle/>
        <a:p>
          <a:endParaRPr lang="en-US"/>
        </a:p>
      </dgm:t>
    </dgm:pt>
    <dgm:pt modelId="{4F8F0504-5974-5A4E-9E4D-51D812023CA9}" type="pres">
      <dgm:prSet presAssocID="{6DA8F6B3-47B1-6D4D-A117-9ADC30CD597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7DEC0-DC82-624C-BCB7-054C5E64B911}" type="pres">
      <dgm:prSet presAssocID="{C3FF784C-7084-334C-8EE9-EC9731ECBDDC}" presName="sibTrans" presStyleCnt="0"/>
      <dgm:spPr/>
      <dgm:t>
        <a:bodyPr/>
        <a:lstStyle/>
        <a:p>
          <a:endParaRPr lang="en-US"/>
        </a:p>
      </dgm:t>
    </dgm:pt>
    <dgm:pt modelId="{A85E33D0-8102-E147-B6B1-163961A7DBB1}" type="pres">
      <dgm:prSet presAssocID="{1E2B09E3-704C-E741-A5F0-6A9796F8334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C375-839F-C544-9922-D111AD543A08}" type="pres">
      <dgm:prSet presAssocID="{14B02EA9-C47F-1547-98C2-871FC429CB8D}" presName="sibTrans" presStyleCnt="0"/>
      <dgm:spPr/>
      <dgm:t>
        <a:bodyPr/>
        <a:lstStyle/>
        <a:p>
          <a:endParaRPr lang="en-US"/>
        </a:p>
      </dgm:t>
    </dgm:pt>
    <dgm:pt modelId="{601B4B08-727E-1543-B42A-9294C0357C2F}" type="pres">
      <dgm:prSet presAssocID="{F6B412E0-B22D-6F49-AB38-D8B243C48C2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B9FD7-8B6A-994B-9F49-2F05099B5D59}" type="pres">
      <dgm:prSet presAssocID="{4D9DE4C3-3CF0-A941-A077-105FCAFF15D0}" presName="sibTrans" presStyleCnt="0"/>
      <dgm:spPr/>
      <dgm:t>
        <a:bodyPr/>
        <a:lstStyle/>
        <a:p>
          <a:endParaRPr lang="en-US"/>
        </a:p>
      </dgm:t>
    </dgm:pt>
    <dgm:pt modelId="{EC20D3D3-5EEC-3F4A-A2D0-E13FF7788B2E}" type="pres">
      <dgm:prSet presAssocID="{438E9B57-9CAC-2D41-A349-093C7314AB8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947C3-31CC-E541-8C85-27544C8EF3E0}" type="pres">
      <dgm:prSet presAssocID="{108DE620-A145-6C4A-8182-E4ADF37F6766}" presName="sibTrans" presStyleCnt="0"/>
      <dgm:spPr/>
      <dgm:t>
        <a:bodyPr/>
        <a:lstStyle/>
        <a:p>
          <a:endParaRPr lang="en-US"/>
        </a:p>
      </dgm:t>
    </dgm:pt>
    <dgm:pt modelId="{15B29C39-BA4F-6E4B-A963-05DF828884A6}" type="pres">
      <dgm:prSet presAssocID="{226DB6F8-830A-E042-9B6A-FC21427F3C9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BF40D-080D-2244-A20E-2BA4E22965F9}" type="presOf" srcId="{E01DFDD3-EC32-C74C-8789-E54DEEF95C54}" destId="{B50BA639-ABAB-FE4D-8ADD-55047E4C39C3}" srcOrd="0" destOrd="0" presId="urn:microsoft.com/office/officeart/2005/8/layout/default"/>
    <dgm:cxn modelId="{A580263B-26E8-C746-B521-DF55C17BD583}" type="presOf" srcId="{7A857CA7-6454-3B41-A66E-98E5E0E3FC11}" destId="{C5AB2222-4B79-2B41-9C1E-578DBBAD3462}" srcOrd="0" destOrd="0" presId="urn:microsoft.com/office/officeart/2005/8/layout/default"/>
    <dgm:cxn modelId="{AC58B12E-BB4F-6A44-BA22-0FAD4628B709}" type="presOf" srcId="{F6B412E0-B22D-6F49-AB38-D8B243C48C26}" destId="{601B4B08-727E-1543-B42A-9294C0357C2F}" srcOrd="0" destOrd="0" presId="urn:microsoft.com/office/officeart/2005/8/layout/default"/>
    <dgm:cxn modelId="{25B82EA4-B122-C64B-B282-6FCE251831A4}" type="presOf" srcId="{8E7D25B5-6B5C-F342-805C-13B511360055}" destId="{061AE71F-0195-C141-A566-BC6E7334CFAB}" srcOrd="0" destOrd="0" presId="urn:microsoft.com/office/officeart/2005/8/layout/default"/>
    <dgm:cxn modelId="{A42F1AB2-C2AD-284A-AB8A-431B36F4D331}" srcId="{8231A67D-6C35-474F-9C0A-D22660C58420}" destId="{0492D821-7CB5-C441-881C-9EFD3C3BE68B}" srcOrd="3" destOrd="0" parTransId="{5F6B15C4-5F1D-3942-8039-46C441735DD3}" sibTransId="{D816F0A9-235C-2E4C-A1F1-AFCD18F32129}"/>
    <dgm:cxn modelId="{0D6CD311-8E94-774B-B3B4-6FE2088A206A}" srcId="{8231A67D-6C35-474F-9C0A-D22660C58420}" destId="{E01DFDD3-EC32-C74C-8789-E54DEEF95C54}" srcOrd="2" destOrd="0" parTransId="{1714F54A-771C-BF4A-B4C3-2008A01A6CA3}" sibTransId="{18AEC6DA-9F31-8747-86C9-7992D3CC2DE8}"/>
    <dgm:cxn modelId="{C0169D62-5760-FB4E-B45E-D67742494423}" type="presOf" srcId="{ACF09673-413B-CA4E-8667-6700A0D1C728}" destId="{F04EE06E-93A5-C04E-A361-BFAB13584AF6}" srcOrd="0" destOrd="0" presId="urn:microsoft.com/office/officeart/2005/8/layout/default"/>
    <dgm:cxn modelId="{97712914-CA9A-E142-8995-6C24E69B564D}" type="presOf" srcId="{3FB97A8E-F053-1C41-9D45-64B6DB3F015D}" destId="{C559C7D2-483D-5F48-A26B-8EAE5264A151}" srcOrd="0" destOrd="0" presId="urn:microsoft.com/office/officeart/2005/8/layout/default"/>
    <dgm:cxn modelId="{735D5D50-7505-5F42-9F29-867275E0ABB4}" type="presOf" srcId="{1E2B09E3-704C-E741-A5F0-6A9796F83349}" destId="{A85E33D0-8102-E147-B6B1-163961A7DBB1}" srcOrd="0" destOrd="0" presId="urn:microsoft.com/office/officeart/2005/8/layout/default"/>
    <dgm:cxn modelId="{AD6C0990-DC3A-1C48-A65A-4908620B1491}" type="presOf" srcId="{438E9B57-9CAC-2D41-A349-093C7314AB84}" destId="{EC20D3D3-5EEC-3F4A-A2D0-E13FF7788B2E}" srcOrd="0" destOrd="0" presId="urn:microsoft.com/office/officeart/2005/8/layout/default"/>
    <dgm:cxn modelId="{D5A5FC3E-EE5A-BC42-AF27-0724EE66E33F}" type="presOf" srcId="{6DA8F6B3-47B1-6D4D-A117-9ADC30CD5977}" destId="{4F8F0504-5974-5A4E-9E4D-51D812023CA9}" srcOrd="0" destOrd="0" presId="urn:microsoft.com/office/officeart/2005/8/layout/default"/>
    <dgm:cxn modelId="{A82687CB-32AB-3246-B0D4-E71C0A3D1519}" srcId="{8231A67D-6C35-474F-9C0A-D22660C58420}" destId="{226DB6F8-830A-E042-9B6A-FC21427F3C95}" srcOrd="11" destOrd="0" parTransId="{E10A8345-3076-2041-AB9F-DCA1F66E6BDF}" sibTransId="{64A86753-AB89-1745-9D42-FBBCD26EAD3F}"/>
    <dgm:cxn modelId="{C0333C0C-B144-AF42-BF2F-116E77CD662F}" srcId="{8231A67D-6C35-474F-9C0A-D22660C58420}" destId="{438E9B57-9CAC-2D41-A349-093C7314AB84}" srcOrd="10" destOrd="0" parTransId="{E7F4A67E-ECCE-FD43-AAF9-4466C0A9ACB2}" sibTransId="{108DE620-A145-6C4A-8182-E4ADF37F6766}"/>
    <dgm:cxn modelId="{221E9C90-532B-E648-978E-493A2A3EC5F9}" srcId="{8231A67D-6C35-474F-9C0A-D22660C58420}" destId="{3EB4FE68-6170-2B46-A835-87A83C258E72}" srcOrd="4" destOrd="0" parTransId="{D2F55842-85FE-A44D-91F9-E0A358443E0D}" sibTransId="{7B5E2D53-6439-4B4A-93D2-F99BCAF44198}"/>
    <dgm:cxn modelId="{D6887246-48E4-CB44-94C3-2EB3D2961BAA}" srcId="{8231A67D-6C35-474F-9C0A-D22660C58420}" destId="{1E2B09E3-704C-E741-A5F0-6A9796F83349}" srcOrd="8" destOrd="0" parTransId="{3E4F4334-6368-7A4B-8874-6B304FC3FEBB}" sibTransId="{14B02EA9-C47F-1547-98C2-871FC429CB8D}"/>
    <dgm:cxn modelId="{43D2DD51-8661-824F-9A22-975F303C034B}" type="presOf" srcId="{3EB4FE68-6170-2B46-A835-87A83C258E72}" destId="{11474513-4025-C14D-A522-ABA4AAA37054}" srcOrd="0" destOrd="0" presId="urn:microsoft.com/office/officeart/2005/8/layout/default"/>
    <dgm:cxn modelId="{D4021839-262F-BC49-94ED-5F9DA9C67318}" srcId="{8231A67D-6C35-474F-9C0A-D22660C58420}" destId="{3FB97A8E-F053-1C41-9D45-64B6DB3F015D}" srcOrd="1" destOrd="0" parTransId="{C3BBD19A-7027-AF42-990E-3843A2A7C9E3}" sibTransId="{754D125B-8C61-244D-A3DB-23E9F339A2DC}"/>
    <dgm:cxn modelId="{E02373B7-8907-2B41-8D60-FE601959C29A}" srcId="{8231A67D-6C35-474F-9C0A-D22660C58420}" destId="{6DA8F6B3-47B1-6D4D-A117-9ADC30CD5977}" srcOrd="7" destOrd="0" parTransId="{3D926657-3C4A-9040-AF25-A55F9FFA6B50}" sibTransId="{C3FF784C-7084-334C-8EE9-EC9731ECBDDC}"/>
    <dgm:cxn modelId="{976DA657-FC14-5944-B974-B332BF3C8E43}" srcId="{8231A67D-6C35-474F-9C0A-D22660C58420}" destId="{7A857CA7-6454-3B41-A66E-98E5E0E3FC11}" srcOrd="0" destOrd="0" parTransId="{104925BD-D7E0-C547-83A3-775BC1E61370}" sibTransId="{0EDB5E31-4C18-A047-AFA6-681F51EB0690}"/>
    <dgm:cxn modelId="{D4974F1C-7473-A94D-B42C-FF1017BABF9A}" srcId="{8231A67D-6C35-474F-9C0A-D22660C58420}" destId="{8E7D25B5-6B5C-F342-805C-13B511360055}" srcOrd="5" destOrd="0" parTransId="{97DA3C3E-EADB-884D-8052-C6F15C037B7D}" sibTransId="{74B16FBC-DB9C-FC47-BC9F-D10AC0C42157}"/>
    <dgm:cxn modelId="{A388206D-8FBD-B34D-98D4-F3A8665F4349}" srcId="{8231A67D-6C35-474F-9C0A-D22660C58420}" destId="{F6B412E0-B22D-6F49-AB38-D8B243C48C26}" srcOrd="9" destOrd="0" parTransId="{A3AA5199-BC92-2541-B539-28050A86E035}" sibTransId="{4D9DE4C3-3CF0-A941-A077-105FCAFF15D0}"/>
    <dgm:cxn modelId="{DBDC51BA-64DF-164D-AC51-27F2A72FF4AA}" type="presOf" srcId="{8231A67D-6C35-474F-9C0A-D22660C58420}" destId="{AE199739-1D29-B34D-A107-5459FD41B720}" srcOrd="0" destOrd="0" presId="urn:microsoft.com/office/officeart/2005/8/layout/default"/>
    <dgm:cxn modelId="{250D946C-5147-7F4E-BC1D-7DAE8E41DF6F}" type="presOf" srcId="{0492D821-7CB5-C441-881C-9EFD3C3BE68B}" destId="{06F8D891-E03C-384C-925C-BF00949E46F9}" srcOrd="0" destOrd="0" presId="urn:microsoft.com/office/officeart/2005/8/layout/default"/>
    <dgm:cxn modelId="{26E34E06-994C-0D4B-A80F-889876083186}" srcId="{8231A67D-6C35-474F-9C0A-D22660C58420}" destId="{ACF09673-413B-CA4E-8667-6700A0D1C728}" srcOrd="6" destOrd="0" parTransId="{53DB9CDF-5121-CB42-A61E-8E2A8E61DD2D}" sibTransId="{CDBC78C5-55C1-7C4A-8E64-8B6A4F1D7A97}"/>
    <dgm:cxn modelId="{DF93C74C-8124-D243-82D9-E878B95C7091}" type="presOf" srcId="{226DB6F8-830A-E042-9B6A-FC21427F3C95}" destId="{15B29C39-BA4F-6E4B-A963-05DF828884A6}" srcOrd="0" destOrd="0" presId="urn:microsoft.com/office/officeart/2005/8/layout/default"/>
    <dgm:cxn modelId="{8F0E4B84-18A8-FF4B-82C4-756F31AAC26D}" type="presParOf" srcId="{AE199739-1D29-B34D-A107-5459FD41B720}" destId="{C5AB2222-4B79-2B41-9C1E-578DBBAD3462}" srcOrd="0" destOrd="0" presId="urn:microsoft.com/office/officeart/2005/8/layout/default"/>
    <dgm:cxn modelId="{74E2023A-E8E2-9A4E-9815-8E0722A23A63}" type="presParOf" srcId="{AE199739-1D29-B34D-A107-5459FD41B720}" destId="{8BE71D0C-570C-B74F-A9E7-FE079B5F3722}" srcOrd="1" destOrd="0" presId="urn:microsoft.com/office/officeart/2005/8/layout/default"/>
    <dgm:cxn modelId="{01DF6365-1509-6643-8FE0-9995AB98615D}" type="presParOf" srcId="{AE199739-1D29-B34D-A107-5459FD41B720}" destId="{C559C7D2-483D-5F48-A26B-8EAE5264A151}" srcOrd="2" destOrd="0" presId="urn:microsoft.com/office/officeart/2005/8/layout/default"/>
    <dgm:cxn modelId="{ED1FD674-9164-FF4D-A62D-CB2326FFDC77}" type="presParOf" srcId="{AE199739-1D29-B34D-A107-5459FD41B720}" destId="{1D8C1E3B-A2C0-6B46-8DC6-3EFECB962B6F}" srcOrd="3" destOrd="0" presId="urn:microsoft.com/office/officeart/2005/8/layout/default"/>
    <dgm:cxn modelId="{0EBC248D-45E8-7C41-8361-D2BA94D6DE0F}" type="presParOf" srcId="{AE199739-1D29-B34D-A107-5459FD41B720}" destId="{B50BA639-ABAB-FE4D-8ADD-55047E4C39C3}" srcOrd="4" destOrd="0" presId="urn:microsoft.com/office/officeart/2005/8/layout/default"/>
    <dgm:cxn modelId="{88447EDA-5184-F342-BC38-BC68DCB3AEA2}" type="presParOf" srcId="{AE199739-1D29-B34D-A107-5459FD41B720}" destId="{7A152123-140B-774A-B73E-25A573BE2906}" srcOrd="5" destOrd="0" presId="urn:microsoft.com/office/officeart/2005/8/layout/default"/>
    <dgm:cxn modelId="{FBCC52E8-E781-8744-BE4D-63BA92AB2638}" type="presParOf" srcId="{AE199739-1D29-B34D-A107-5459FD41B720}" destId="{06F8D891-E03C-384C-925C-BF00949E46F9}" srcOrd="6" destOrd="0" presId="urn:microsoft.com/office/officeart/2005/8/layout/default"/>
    <dgm:cxn modelId="{F952C7F8-EEC6-E240-91C2-47BF5035F083}" type="presParOf" srcId="{AE199739-1D29-B34D-A107-5459FD41B720}" destId="{71B47179-4767-7540-9334-4F7213AC3C96}" srcOrd="7" destOrd="0" presId="urn:microsoft.com/office/officeart/2005/8/layout/default"/>
    <dgm:cxn modelId="{1B51194B-B0B2-6F4C-AE0E-2FDE4D6DB907}" type="presParOf" srcId="{AE199739-1D29-B34D-A107-5459FD41B720}" destId="{11474513-4025-C14D-A522-ABA4AAA37054}" srcOrd="8" destOrd="0" presId="urn:microsoft.com/office/officeart/2005/8/layout/default"/>
    <dgm:cxn modelId="{CCF9A626-49A8-6C48-A968-3F53E310E664}" type="presParOf" srcId="{AE199739-1D29-B34D-A107-5459FD41B720}" destId="{A7AA554F-0130-0A42-AD19-8AC444BABC87}" srcOrd="9" destOrd="0" presId="urn:microsoft.com/office/officeart/2005/8/layout/default"/>
    <dgm:cxn modelId="{E8CB034B-ED09-9A42-8EF4-C9345835A0D2}" type="presParOf" srcId="{AE199739-1D29-B34D-A107-5459FD41B720}" destId="{061AE71F-0195-C141-A566-BC6E7334CFAB}" srcOrd="10" destOrd="0" presId="urn:microsoft.com/office/officeart/2005/8/layout/default"/>
    <dgm:cxn modelId="{3DDF7211-DF00-334C-B935-9D61ACF478F4}" type="presParOf" srcId="{AE199739-1D29-B34D-A107-5459FD41B720}" destId="{C448931B-093B-F047-BB41-95E06CBAD33B}" srcOrd="11" destOrd="0" presId="urn:microsoft.com/office/officeart/2005/8/layout/default"/>
    <dgm:cxn modelId="{FBD8EDAA-09FB-054D-B29A-9FEBA31B8C47}" type="presParOf" srcId="{AE199739-1D29-B34D-A107-5459FD41B720}" destId="{F04EE06E-93A5-C04E-A361-BFAB13584AF6}" srcOrd="12" destOrd="0" presId="urn:microsoft.com/office/officeart/2005/8/layout/default"/>
    <dgm:cxn modelId="{9410A1E6-E688-2041-9E85-BA7DF6CB777E}" type="presParOf" srcId="{AE199739-1D29-B34D-A107-5459FD41B720}" destId="{547D110A-28D6-AD4D-9CF0-9B2E9BE69791}" srcOrd="13" destOrd="0" presId="urn:microsoft.com/office/officeart/2005/8/layout/default"/>
    <dgm:cxn modelId="{226033D8-7E74-F840-93BD-B85916CF1876}" type="presParOf" srcId="{AE199739-1D29-B34D-A107-5459FD41B720}" destId="{4F8F0504-5974-5A4E-9E4D-51D812023CA9}" srcOrd="14" destOrd="0" presId="urn:microsoft.com/office/officeart/2005/8/layout/default"/>
    <dgm:cxn modelId="{CD6DA97F-AE66-284E-BDBC-D93BE8BAA864}" type="presParOf" srcId="{AE199739-1D29-B34D-A107-5459FD41B720}" destId="{1AF7DEC0-DC82-624C-BCB7-054C5E64B911}" srcOrd="15" destOrd="0" presId="urn:microsoft.com/office/officeart/2005/8/layout/default"/>
    <dgm:cxn modelId="{C206F905-0344-3E4B-8A3B-EDE84653A65F}" type="presParOf" srcId="{AE199739-1D29-B34D-A107-5459FD41B720}" destId="{A85E33D0-8102-E147-B6B1-163961A7DBB1}" srcOrd="16" destOrd="0" presId="urn:microsoft.com/office/officeart/2005/8/layout/default"/>
    <dgm:cxn modelId="{B2DDA396-596A-7F4C-A4FC-EC928F769F2A}" type="presParOf" srcId="{AE199739-1D29-B34D-A107-5459FD41B720}" destId="{245BC375-839F-C544-9922-D111AD543A08}" srcOrd="17" destOrd="0" presId="urn:microsoft.com/office/officeart/2005/8/layout/default"/>
    <dgm:cxn modelId="{4CC74169-010B-4140-B26D-A65FA2A8E9BC}" type="presParOf" srcId="{AE199739-1D29-B34D-A107-5459FD41B720}" destId="{601B4B08-727E-1543-B42A-9294C0357C2F}" srcOrd="18" destOrd="0" presId="urn:microsoft.com/office/officeart/2005/8/layout/default"/>
    <dgm:cxn modelId="{68742093-C327-B04E-8681-6BBBD066990E}" type="presParOf" srcId="{AE199739-1D29-B34D-A107-5459FD41B720}" destId="{26EB9FD7-8B6A-994B-9F49-2F05099B5D59}" srcOrd="19" destOrd="0" presId="urn:microsoft.com/office/officeart/2005/8/layout/default"/>
    <dgm:cxn modelId="{A8279B84-F3E0-F44B-9F01-7553CFCDF4D2}" type="presParOf" srcId="{AE199739-1D29-B34D-A107-5459FD41B720}" destId="{EC20D3D3-5EEC-3F4A-A2D0-E13FF7788B2E}" srcOrd="20" destOrd="0" presId="urn:microsoft.com/office/officeart/2005/8/layout/default"/>
    <dgm:cxn modelId="{2492FD98-1CAA-494E-BB93-2510DB9B6515}" type="presParOf" srcId="{AE199739-1D29-B34D-A107-5459FD41B720}" destId="{5D4947C3-31CC-E541-8C85-27544C8EF3E0}" srcOrd="21" destOrd="0" presId="urn:microsoft.com/office/officeart/2005/8/layout/default"/>
    <dgm:cxn modelId="{9C6C6C2A-D41E-FD45-9BA9-44F2E235FA60}" type="presParOf" srcId="{AE199739-1D29-B34D-A107-5459FD41B720}" destId="{15B29C39-BA4F-6E4B-A963-05DF828884A6}" srcOrd="22" destOrd="0" presId="urn:microsoft.com/office/officeart/2005/8/layout/defaul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"/>
            </a:rPr>
            <a:t>powershell</a:t>
          </a:r>
          <a:endParaRPr lang="en-US" sz="1200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"/>
            </a:rPr>
            <a:t>Azure</a:t>
          </a:r>
          <a:endParaRPr lang="en-US" sz="2200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4"/>
            </a:rPr>
            <a:t>Matlab</a:t>
          </a:r>
          <a:endParaRPr lang="en-US" sz="1900" b="1" dirty="0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800" b="1" dirty="0" smtClean="0">
              <a:hlinkClick xmlns:r="http://schemas.openxmlformats.org/officeDocument/2006/relationships" r:id="rId5"/>
            </a:rPr>
            <a:t>RSS</a:t>
          </a:r>
          <a:endParaRPr lang="en-US" sz="2800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/>
            <a:t>Rock, Paper, Scissors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6"/>
            </a:rPr>
            <a:t>SignalR</a:t>
          </a:r>
          <a:endParaRPr lang="en-US" sz="1700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7"/>
            </a:rPr>
            <a:t>FunScript</a:t>
          </a:r>
          <a:endParaRPr lang="en-US" sz="1400" b="1" dirty="0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3600" b="1" dirty="0" smtClean="0">
              <a:hlinkClick xmlns:r="http://schemas.openxmlformats.org/officeDocument/2006/relationships" r:id="rId8"/>
            </a:rPr>
            <a:t>R</a:t>
          </a:r>
          <a:endParaRPr lang="en-US" sz="3600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800" b="1" dirty="0" smtClean="0">
              <a:hlinkClick xmlns:r="http://schemas.openxmlformats.org/officeDocument/2006/relationships" r:id="rId9"/>
            </a:rPr>
            <a:t>Python</a:t>
          </a:r>
          <a:endParaRPr lang="en-US" sz="1800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>
              <a:hlinkClick xmlns:r="http://schemas.openxmlformats.org/officeDocument/2006/relationships" r:id="rId10"/>
            </a:rPr>
            <a:t>MS Dynamics CRM</a:t>
          </a:r>
          <a:endParaRPr lang="en-US" sz="1300" b="1" dirty="0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1"/>
            </a:rPr>
            <a:t>World Bank</a:t>
          </a:r>
          <a:endParaRPr lang="en-US" sz="1200" b="1" dirty="0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2"/>
            </a:rPr>
            <a:t>CSV</a:t>
          </a:r>
          <a:endParaRPr lang="en-US" sz="2700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3"/>
            </a:rPr>
            <a:t>XML</a:t>
          </a:r>
          <a:endParaRPr lang="en-US" sz="2700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>
              <a:hlinkClick xmlns:r="http://schemas.openxmlformats.org/officeDocument/2006/relationships" r:id="rId14"/>
            </a:rPr>
            <a:t>IKVM</a:t>
          </a:r>
          <a:endParaRPr lang="en-US" sz="2400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5"/>
            </a:rPr>
            <a:t>SQL Server</a:t>
          </a:r>
          <a:endParaRPr lang="en-US" sz="1200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6"/>
            </a:rPr>
            <a:t>SQL Server with EF</a:t>
          </a:r>
          <a:endParaRPr lang="en-US" sz="1200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A113CD9-6FCB-4560-B03E-91092BB11C8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17"/>
            </a:rPr>
            <a:t>Hadoop</a:t>
          </a:r>
          <a:endParaRPr lang="en-US" sz="1700" b="1" dirty="0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/>
            <a:t>WSDL</a:t>
          </a:r>
          <a:endParaRPr lang="en-US" sz="2100" b="1" dirty="0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8"/>
            </a:rPr>
            <a:t>OData</a:t>
          </a:r>
          <a:endParaRPr lang="en-US" sz="2000" b="1" dirty="0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9"/>
            </a:rPr>
            <a:t>Apiary</a:t>
          </a:r>
          <a:endParaRPr lang="en-US" sz="2000" b="1" dirty="0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/>
            <a:t>Facebook</a:t>
          </a:r>
          <a:endParaRPr lang="en-US" sz="1400" b="1" dirty="0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100" b="1" dirty="0" err="1" smtClean="0"/>
            <a:t>MVVMCross</a:t>
          </a:r>
          <a:endParaRPr lang="en-US" sz="1100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500" b="1" dirty="0" smtClean="0">
              <a:hlinkClick xmlns:r="http://schemas.openxmlformats.org/officeDocument/2006/relationships" r:id="rId20"/>
            </a:rPr>
            <a:t>Squirrels</a:t>
          </a:r>
          <a:endParaRPr lang="en-US" sz="1500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21"/>
            </a:rPr>
            <a:t>File System</a:t>
          </a:r>
          <a:endParaRPr lang="en-US" sz="1200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2"/>
            </a:rPr>
            <a:t>Dates</a:t>
          </a:r>
          <a:endParaRPr lang="en-US" sz="2200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23"/>
            </a:rPr>
            <a:t>Oracle</a:t>
          </a:r>
          <a:endParaRPr lang="en-US" sz="2000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/>
            <a:t>Don </a:t>
          </a:r>
          <a:r>
            <a:rPr lang="en-US" sz="1300" b="1" dirty="0" err="1" smtClean="0"/>
            <a:t>Syme</a:t>
          </a:r>
          <a:endParaRPr lang="en-US" sz="1300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>
              <a:hlinkClick xmlns:r="http://schemas.openxmlformats.org/officeDocument/2006/relationships" r:id="rId24"/>
            </a:rPr>
            <a:t>XAML</a:t>
          </a:r>
          <a:endParaRPr lang="en-US" sz="2100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25"/>
            </a:rPr>
            <a:t>Freebase</a:t>
          </a:r>
          <a:endParaRPr lang="en-US" sz="1400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 custT="1"/>
      <dgm:spPr>
        <a:solidFill>
          <a:schemeClr val="accent4"/>
        </a:solidFill>
        <a:ln w="19050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23"/>
            </a:rPr>
            <a:t>SQLite</a:t>
          </a:r>
          <a:endParaRPr lang="en-US" sz="1900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6"/>
            </a:rPr>
            <a:t>JSON</a:t>
          </a:r>
          <a:endParaRPr lang="en-US" sz="2200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/>
            <a:t>Regex</a:t>
          </a:r>
          <a:endParaRPr lang="en-US" sz="2000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/>
            <a:t>LINQ</a:t>
          </a:r>
          <a:endParaRPr lang="en-US" sz="2400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42D9364A-7969-2D48-9A49-6765C047428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000" b="1" dirty="0" smtClean="0"/>
            <a:t>Minesweeper</a:t>
          </a:r>
          <a:endParaRPr lang="en-US" sz="1000" b="1" dirty="0"/>
        </a:p>
      </dgm:t>
    </dgm:pt>
    <dgm:pt modelId="{5B88D60A-58DA-BE4F-867A-194DB7D78A96}" type="parTrans" cxnId="{12F47F31-A4EA-784C-B56B-41D74225826C}">
      <dgm:prSet/>
      <dgm:spPr/>
      <dgm:t>
        <a:bodyPr/>
        <a:lstStyle/>
        <a:p>
          <a:endParaRPr lang="en-US"/>
        </a:p>
      </dgm:t>
    </dgm:pt>
    <dgm:pt modelId="{6715D0D3-2FF1-2740-8A11-78F51A5F10C0}" type="sibTrans" cxnId="{12F47F31-A4EA-784C-B56B-41D74225826C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F687C-4976-A54E-8DA5-3AAECD829659}" type="pres">
      <dgm:prSet presAssocID="{42D9364A-7969-2D48-9A49-6765C0474283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574E-FDB3-3D48-8772-612DA5219359}" type="pres">
      <dgm:prSet presAssocID="{6715D0D3-2FF1-2740-8A11-78F51A5F10C0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693C4AA7-CB13-4A4C-9402-EB2C47D62B88}" type="pres">
      <dgm:prSet presAssocID="{7BEB4D34-0DE2-41C0-8D20-C8CC584746D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EF941BEE-2D93-4EEC-A4BF-0F909DA1CD00}" type="pres">
      <dgm:prSet presAssocID="{1A8D4511-BFE2-49EF-9128-4C5D2E2F4FF9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8D6D8191-FE9E-495B-843B-D8BFF1420BE2}" type="pres">
      <dgm:prSet presAssocID="{771F3508-2E1C-4C69-9C15-5C8D980865F9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C3777CFC-DBAF-4C37-856B-97465C52FEE0}" type="pres">
      <dgm:prSet presAssocID="{5444E707-757D-457E-9E32-163489F8812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E4FB5DDA-79F7-492D-9891-5F5FBF2969E8}" type="pres">
      <dgm:prSet presAssocID="{D233575E-1FFF-4A97-B40A-58925D513E82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0BC36948-4CA3-4097-9E57-59069B5C6745}" type="pres">
      <dgm:prSet presAssocID="{85D639EB-D6C0-44DB-AB93-1AB4C41BCA2B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14A040B2-94A2-4929-AA35-DA1A4E1EBC79}" type="pres">
      <dgm:prSet presAssocID="{F3D92DBF-AF47-4B55-8A35-15776CCDC373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CF35507D-B1AA-9048-B965-1CCA9555BFB1}" type="presOf" srcId="{7B2A0224-5EE9-49AA-99A8-525F8CAB95B9}" destId="{D812158E-D5E9-43B5-BF2E-F1AA6326F531}" srcOrd="0" destOrd="0" presId="urn:microsoft.com/office/officeart/2005/8/layout/default"/>
    <dgm:cxn modelId="{2D7163AC-A835-6B41-B2DE-82C978348AE2}" type="presOf" srcId="{42D9364A-7969-2D48-9A49-6765C0474283}" destId="{6FBF687C-4976-A54E-8DA5-3AAECD829659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A8A4E054-5955-40E4-A353-6D9D65C3D6AE}" srcId="{194E95D0-950B-476F-9946-FE9D28B98CDB}" destId="{F3D92DBF-AF47-4B55-8A35-15776CCDC373}" srcOrd="32" destOrd="0" parTransId="{27E50F68-4F5E-41B2-ABB1-2E9B5E2FFC05}" sibTransId="{F6ED13D0-0054-455D-9B62-ADBC4F63A997}"/>
    <dgm:cxn modelId="{8E485559-AF56-0344-A5C3-682467886ED7}" type="presOf" srcId="{6EFF81F8-77B3-4202-9679-15FDBB2CF187}" destId="{6B37801D-70B2-4AC8-AF98-0DA6C781A321}" srcOrd="0" destOrd="0" presId="urn:microsoft.com/office/officeart/2005/8/layout/default"/>
    <dgm:cxn modelId="{31E1CB85-BE7B-2B48-A303-8789809B3879}" type="presOf" srcId="{24041390-4DFE-48C6-99E1-F12104459913}" destId="{40FD2088-8EF6-46B0-8316-A4CBC62B5812}" srcOrd="0" destOrd="0" presId="urn:microsoft.com/office/officeart/2005/8/layout/default"/>
    <dgm:cxn modelId="{8E20AF57-5BDB-654C-A1B5-2B7B7642E647}" type="presOf" srcId="{85D639EB-D6C0-44DB-AB93-1AB4C41BCA2B}" destId="{0BC36948-4CA3-4097-9E57-59069B5C6745}" srcOrd="0" destOrd="0" presId="urn:microsoft.com/office/officeart/2005/8/layout/default"/>
    <dgm:cxn modelId="{CF5C3943-1777-429D-B81D-1F62AEA19676}" srcId="{194E95D0-950B-476F-9946-FE9D28B98CDB}" destId="{7BEB4D34-0DE2-41C0-8D20-C8CC584746D9}" srcOrd="15" destOrd="0" parTransId="{667DBD44-462D-4F99-A968-8EC6FCDEBC76}" sibTransId="{F6BF7E95-EA42-4964-ABCE-80E34EFA11EB}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3FC71534-26F8-D047-9BAA-48C2F8ECBD55}" type="presOf" srcId="{160BF83D-A9CE-4824-B3DE-825EDF3BC965}" destId="{7DD4A333-582B-4C7E-BE7E-3206CE477091}" srcOrd="0" destOrd="0" presId="urn:microsoft.com/office/officeart/2005/8/layout/default"/>
    <dgm:cxn modelId="{2669B802-5E16-8346-BF79-1E9FE96C2046}" type="presOf" srcId="{1621A23E-B514-45DE-A08A-3283A92C3B49}" destId="{996BC527-1A00-4696-8FA2-53676D4AFDF2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7B360468-338A-41DC-84B3-3D9786426D12}" srcId="{194E95D0-950B-476F-9946-FE9D28B98CDB}" destId="{85D639EB-D6C0-44DB-AB93-1AB4C41BCA2B}" srcOrd="31" destOrd="0" parTransId="{428F4C12-4DE0-4873-81F9-DB8D338FD630}" sibTransId="{A39B279E-B36B-488A-8B69-46DBF9FF352F}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E649578A-EA94-874F-8C0A-1478DC5A072C}" type="presOf" srcId="{D233575E-1FFF-4A97-B40A-58925D513E82}" destId="{E4FB5DDA-79F7-492D-9891-5F5FBF2969E8}" srcOrd="0" destOrd="0" presId="urn:microsoft.com/office/officeart/2005/8/layout/default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2D986120-5664-7741-BCB6-259C80EEE0D1}" type="presOf" srcId="{EA66204D-661C-4FA8-BAE2-6F17D7EB9EA6}" destId="{321A4018-B592-4007-AD71-5F7C8FE7AE01}" srcOrd="0" destOrd="0" presId="urn:microsoft.com/office/officeart/2005/8/layout/default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2B73E8F5-396A-4CD8-A109-31525A6C2C37}" srcId="{194E95D0-950B-476F-9946-FE9D28B98CDB}" destId="{D233575E-1FFF-4A97-B40A-58925D513E82}" srcOrd="28" destOrd="0" parTransId="{5092DCEB-24C5-4978-B69C-915F36BE90CA}" sibTransId="{D5AE2DB7-3085-4194-AF57-137F9F8A42D9}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DEFB3FD7-DCE3-464E-A543-97F256CB6905}" type="presOf" srcId="{FCCD2624-583C-4E96-ABEA-7A6C589B60AD}" destId="{8309C897-728B-4970-8D1F-9D0C6D3B4098}" srcOrd="0" destOrd="0" presId="urn:microsoft.com/office/officeart/2005/8/layout/default"/>
    <dgm:cxn modelId="{AE1AFA15-9185-664C-98A6-BDB7468EB206}" type="presOf" srcId="{93E86672-38F8-4D4D-A32C-C7294AAE8CC1}" destId="{D909952A-6702-4010-ACC4-581466EBFCED}" srcOrd="0" destOrd="0" presId="urn:microsoft.com/office/officeart/2005/8/layout/default"/>
    <dgm:cxn modelId="{2CD381F6-CF92-2541-9E49-BA18663E6AF5}" type="presOf" srcId="{0F0610D6-47E1-4F8C-8EB1-DA98AF22C9D0}" destId="{A40B25EA-4D42-4B37-86F1-13DD08F2C6FA}" srcOrd="0" destOrd="0" presId="urn:microsoft.com/office/officeart/2005/8/layout/default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260410C4-BD7E-134D-81AB-CF12C8143592}" type="presOf" srcId="{043B0B19-3471-43D5-9F24-6A53122D52AE}" destId="{E1C48568-E515-44F8-A77B-C365365504C6}" srcOrd="0" destOrd="0" presId="urn:microsoft.com/office/officeart/2005/8/layout/default"/>
    <dgm:cxn modelId="{34A451E7-1124-8840-94FE-3C37EF4FFD76}" type="presOf" srcId="{1580CAB0-997B-429A-AAD5-CE84EF0B7633}" destId="{390FA066-E030-4FDB-8636-1976F66E2C91}" srcOrd="0" destOrd="0" presId="urn:microsoft.com/office/officeart/2005/8/layout/default"/>
    <dgm:cxn modelId="{7A37B183-BDE2-2448-9B33-6DE18FB8D010}" type="presOf" srcId="{1068BD1A-AEBE-487E-8A62-39341AE76E7B}" destId="{B635E842-0B7F-4432-8EE1-3C6721BE2B29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675C8CEF-A4B0-644A-8C55-84D8BA243EC3}" type="presOf" srcId="{0F6FCD28-7FEF-4DD3-A888-A968E800ED82}" destId="{827FD361-F42B-473B-9D4C-2F2DD3219A5D}" srcOrd="0" destOrd="0" presId="urn:microsoft.com/office/officeart/2005/8/layout/default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7D9D780B-762C-D64A-95FD-F22BE74EE400}" type="presOf" srcId="{16E4BC52-F2E9-4510-BADC-81BE29A2E83D}" destId="{9847E307-CD1D-4846-B7D8-0494F7A603B0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A0F455F2-CD95-5D45-AEAF-84FE013FF784}" type="presOf" srcId="{41FB4CB0-F67E-42B6-9645-C5CD0B883C48}" destId="{D3BEAFEC-C659-448A-B755-CBE24CBA0AC2}" srcOrd="0" destOrd="0" presId="urn:microsoft.com/office/officeart/2005/8/layout/default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90F0A10B-D405-414B-A67B-E68A7C3EFCA1}" type="presOf" srcId="{9A113CD9-6FCB-4560-B03E-91092BB11C85}" destId="{5ED443AC-26A9-458A-B099-9C3515FACB44}" srcOrd="0" destOrd="0" presId="urn:microsoft.com/office/officeart/2005/8/layout/default"/>
    <dgm:cxn modelId="{A06E330B-1AD5-3D45-8875-2AD4AF276280}" type="presOf" srcId="{15324BF9-A016-4648-B6F8-4AB280BD1406}" destId="{95226B08-B6A9-4D52-B34F-B45E3C79DBE5}" srcOrd="0" destOrd="0" presId="urn:microsoft.com/office/officeart/2005/8/layout/default"/>
    <dgm:cxn modelId="{9BFDDB31-722C-FE48-AD90-14D9B213C769}" type="presOf" srcId="{7BEB4D34-0DE2-41C0-8D20-C8CC584746D9}" destId="{693C4AA7-CB13-4A4C-9402-EB2C47D62B88}" srcOrd="0" destOrd="0" presId="urn:microsoft.com/office/officeart/2005/8/layout/default"/>
    <dgm:cxn modelId="{A5092C35-253A-4A5A-A723-67A8B6F4C2E0}" srcId="{194E95D0-950B-476F-9946-FE9D28B98CDB}" destId="{24041390-4DFE-48C6-99E1-F12104459913}" srcOrd="22" destOrd="0" parTransId="{E58C2C49-8D4C-4F33-9DB7-C053943B1E57}" sibTransId="{AC76A270-86BC-4BEF-84EF-219DE3E065F4}"/>
    <dgm:cxn modelId="{54B020AB-C04E-4AF8-A987-4D0E3E3F7690}" srcId="{194E95D0-950B-476F-9946-FE9D28B98CDB}" destId="{A296EE4C-9A3D-4803-AAF4-2791813FA0B0}" srcOrd="19" destOrd="0" parTransId="{EEEB07CE-5FFE-4968-BF54-DA16AF5931BF}" sibTransId="{B63A3E96-8BA9-477A-A0F0-EDB3E704B2F2}"/>
    <dgm:cxn modelId="{00FC31B1-606B-FB47-957E-F37D34B141DF}" type="presOf" srcId="{F3D92DBF-AF47-4B55-8A35-15776CCDC373}" destId="{14A040B2-94A2-4929-AA35-DA1A4E1EBC79}" srcOrd="0" destOrd="0" presId="urn:microsoft.com/office/officeart/2005/8/layout/default"/>
    <dgm:cxn modelId="{BE29A766-87F3-F145-B4AD-CCD909AA16E5}" type="presOf" srcId="{D3039EAC-AAF5-4B7C-A948-7FE7431C4732}" destId="{BAB233C4-D205-4542-A773-2AA8AA733441}" srcOrd="0" destOrd="0" presId="urn:microsoft.com/office/officeart/2005/8/layout/default"/>
    <dgm:cxn modelId="{A9A577F5-F80E-E842-AB50-D753F7CEB908}" type="presOf" srcId="{1A8D4511-BFE2-49EF-9128-4C5D2E2F4FF9}" destId="{EF941BEE-2D93-4EEC-A4BF-0F909DA1CD00}" srcOrd="0" destOrd="0" presId="urn:microsoft.com/office/officeart/2005/8/layout/default"/>
    <dgm:cxn modelId="{625FB51B-B4CA-44AA-9F51-C675C4B7C2EE}" srcId="{194E95D0-950B-476F-9946-FE9D28B98CDB}" destId="{771F3508-2E1C-4C69-9C15-5C8D980865F9}" srcOrd="23" destOrd="0" parTransId="{4E1A4A45-830C-4282-99FF-324F39EEE4AB}" sibTransId="{22595120-5C06-4259-A080-11B870084771}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F396851E-5CD9-420A-B88E-4A15C7D616B7}" srcId="{194E95D0-950B-476F-9946-FE9D28B98CDB}" destId="{5444E707-757D-457E-9E32-163489F88123}" srcOrd="24" destOrd="0" parTransId="{BCDCA68A-C4DD-4EF3-BAA4-77B3FB1005B4}" sibTransId="{DA9F37A3-E57D-4AB6-BD09-31572C99267E}"/>
    <dgm:cxn modelId="{27CFF2CE-633D-C042-9127-A56B39F2C422}" type="presOf" srcId="{771F3508-2E1C-4C69-9C15-5C8D980865F9}" destId="{8D6D8191-FE9E-495B-843B-D8BFF1420BE2}" srcOrd="0" destOrd="0" presId="urn:microsoft.com/office/officeart/2005/8/layout/default"/>
    <dgm:cxn modelId="{95652D76-011D-41AF-9934-E06EEF7CE6E4}" srcId="{194E95D0-950B-476F-9946-FE9D28B98CDB}" destId="{FCCD2624-583C-4E96-ABEA-7A6C589B60AD}" srcOrd="20" destOrd="0" parTransId="{82B36ED9-83C6-488D-8F56-5A807CE3DCF0}" sibTransId="{E86177A3-6001-4617-9EF5-914AE97C1EB2}"/>
    <dgm:cxn modelId="{19839975-33D6-3349-9516-95FFD33C85B5}" type="presOf" srcId="{5C0526F7-3E75-4852-8BD4-49F1EE88ACE0}" destId="{E2708732-0242-40AC-9C5D-73D643D5DF17}" srcOrd="0" destOrd="0" presId="urn:microsoft.com/office/officeart/2005/8/layout/default"/>
    <dgm:cxn modelId="{3F56F09E-C413-4848-95C7-2C2EC96D5EE2}" srcId="{194E95D0-950B-476F-9946-FE9D28B98CDB}" destId="{1A8D4511-BFE2-49EF-9128-4C5D2E2F4FF9}" srcOrd="18" destOrd="0" parTransId="{FC1B1B11-26BE-46E5-A924-266C692EC3CF}" sibTransId="{5F0B3921-C8AE-4E51-A244-AA84368B15DF}"/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73AB6A8A-E433-3641-9C54-187E7B990358}" type="presOf" srcId="{2EBC060E-B1C8-4DF0-A223-EAB0E0083EF3}" destId="{21080237-9017-4EDA-B880-D8A467A437EB}" srcOrd="0" destOrd="0" presId="urn:microsoft.com/office/officeart/2005/8/layout/default"/>
    <dgm:cxn modelId="{CEFD54EE-CD41-7441-844E-899BF69DA2DB}" type="presOf" srcId="{5444E707-757D-457E-9E32-163489F88123}" destId="{C3777CFC-DBAF-4C37-856B-97465C52FEE0}" srcOrd="0" destOrd="0" presId="urn:microsoft.com/office/officeart/2005/8/layout/default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2AEE7CA2-8109-E04C-AADC-84BD59106237}" type="presOf" srcId="{D182817B-BF3E-4A38-A862-543FFD70D176}" destId="{64DF4073-C86B-41E5-95C1-765A4722EA51}" srcOrd="0" destOrd="0" presId="urn:microsoft.com/office/officeart/2005/8/layout/default"/>
    <dgm:cxn modelId="{2E308739-90BF-254B-B271-A5A2E5CFA0A5}" type="presOf" srcId="{C08CD9A2-04EC-434D-9383-01D7E01BF75D}" destId="{EEA07650-BA0A-4F38-8097-E2F7762011F9}" srcOrd="0" destOrd="0" presId="urn:microsoft.com/office/officeart/2005/8/layout/default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93111ECD-AC61-414B-9082-BEB35C90A5BA}" type="presOf" srcId="{A0EC7E2C-63AB-419C-B83F-1D713734E919}" destId="{43EE97B9-4FB2-48FE-B44A-0AB89A2AB708}" srcOrd="0" destOrd="0" presId="urn:microsoft.com/office/officeart/2005/8/layout/default"/>
    <dgm:cxn modelId="{31C1B079-1698-684D-8ABE-018B01577CBB}" type="presOf" srcId="{345729B2-0832-4A68-85D8-D4D7F5A5610F}" destId="{8C692049-8838-4109-8627-0137E0193615}" srcOrd="0" destOrd="0" presId="urn:microsoft.com/office/officeart/2005/8/layout/default"/>
    <dgm:cxn modelId="{12F47F31-A4EA-784C-B56B-41D74225826C}" srcId="{194E95D0-950B-476F-9946-FE9D28B98CDB}" destId="{42D9364A-7969-2D48-9A49-6765C0474283}" srcOrd="0" destOrd="0" parTransId="{5B88D60A-58DA-BE4F-867A-194DB7D78A96}" sibTransId="{6715D0D3-2FF1-2740-8A11-78F51A5F10C0}"/>
    <dgm:cxn modelId="{5503608D-DF69-0A45-B125-8CF1334842C5}" type="presOf" srcId="{F5AB6529-E5A4-4DFC-9E44-5A883CF59351}" destId="{CFB80AB0-BE2C-4C3E-B39E-C8F8F2E3127F}" srcOrd="0" destOrd="0" presId="urn:microsoft.com/office/officeart/2005/8/layout/default"/>
    <dgm:cxn modelId="{ED15772F-B76F-44B5-ACFF-E395C2E5911D}" srcId="{194E95D0-950B-476F-9946-FE9D28B98CDB}" destId="{D182817B-BF3E-4A38-A862-543FFD70D176}" srcOrd="21" destOrd="0" parTransId="{334739FE-41F9-4598-8B33-A68AE75AA22A}" sibTransId="{6A3653EE-EE07-4C8F-A244-526ED26EF396}"/>
    <dgm:cxn modelId="{4E382A50-28D1-8C4E-9C18-84795A3514E7}" type="presOf" srcId="{2798D985-A96F-4043-9FE3-3B717C1AD0F3}" destId="{1FF8FC97-8A11-4BCE-9A46-E86B6FECDB58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77073A08-0673-B04B-B135-CCB380AA10E7}" type="presOf" srcId="{A296EE4C-9A3D-4803-AAF4-2791813FA0B0}" destId="{5CBF43AA-D97C-485D-9616-CA0D899FB6FA}" srcOrd="0" destOrd="0" presId="urn:microsoft.com/office/officeart/2005/8/layout/default"/>
    <dgm:cxn modelId="{A4053D61-A753-FE4D-A4BA-C3D694BCC6EE}" type="presParOf" srcId="{148849EA-39C1-42B5-9441-7B6D9ED54BF9}" destId="{6FBF687C-4976-A54E-8DA5-3AAECD829659}" srcOrd="0" destOrd="0" presId="urn:microsoft.com/office/officeart/2005/8/layout/default"/>
    <dgm:cxn modelId="{5A641977-8B58-1141-9401-0BEF79AEE1CE}" type="presParOf" srcId="{148849EA-39C1-42B5-9441-7B6D9ED54BF9}" destId="{AD9D574E-FDB3-3D48-8772-612DA5219359}" srcOrd="1" destOrd="0" presId="urn:microsoft.com/office/officeart/2005/8/layout/default"/>
    <dgm:cxn modelId="{E47064FD-A8C9-F842-AC33-FB3D52E8E080}" type="presParOf" srcId="{148849EA-39C1-42B5-9441-7B6D9ED54BF9}" destId="{95226B08-B6A9-4D52-B34F-B45E3C79DBE5}" srcOrd="2" destOrd="0" presId="urn:microsoft.com/office/officeart/2005/8/layout/default"/>
    <dgm:cxn modelId="{1600E0D8-3EA2-9B43-B055-C1116D2426E0}" type="presParOf" srcId="{148849EA-39C1-42B5-9441-7B6D9ED54BF9}" destId="{316A6CD5-F10F-4861-A7EA-43A56B44B18A}" srcOrd="3" destOrd="0" presId="urn:microsoft.com/office/officeart/2005/8/layout/default"/>
    <dgm:cxn modelId="{06A703B2-27FC-4744-B116-CB6ED4A7411E}" type="presParOf" srcId="{148849EA-39C1-42B5-9441-7B6D9ED54BF9}" destId="{43EE97B9-4FB2-48FE-B44A-0AB89A2AB708}" srcOrd="4" destOrd="0" presId="urn:microsoft.com/office/officeart/2005/8/layout/default"/>
    <dgm:cxn modelId="{60C0E456-5C93-7442-AF7D-88BF3C04329F}" type="presParOf" srcId="{148849EA-39C1-42B5-9441-7B6D9ED54BF9}" destId="{AAFB7688-F924-49C5-99A4-648F3D89DEAD}" srcOrd="5" destOrd="0" presId="urn:microsoft.com/office/officeart/2005/8/layout/default"/>
    <dgm:cxn modelId="{EE81F6DE-172A-0448-98D6-99E1FF7ACBB8}" type="presParOf" srcId="{148849EA-39C1-42B5-9441-7B6D9ED54BF9}" destId="{A40B25EA-4D42-4B37-86F1-13DD08F2C6FA}" srcOrd="6" destOrd="0" presId="urn:microsoft.com/office/officeart/2005/8/layout/default"/>
    <dgm:cxn modelId="{D3465870-2CE3-8442-806B-2BDC67033513}" type="presParOf" srcId="{148849EA-39C1-42B5-9441-7B6D9ED54BF9}" destId="{14D22BED-A8D8-4661-9970-7A03DA620890}" srcOrd="7" destOrd="0" presId="urn:microsoft.com/office/officeart/2005/8/layout/default"/>
    <dgm:cxn modelId="{21DCD650-42D6-6B4A-913A-C580D861FF2E}" type="presParOf" srcId="{148849EA-39C1-42B5-9441-7B6D9ED54BF9}" destId="{D812158E-D5E9-43B5-BF2E-F1AA6326F531}" srcOrd="8" destOrd="0" presId="urn:microsoft.com/office/officeart/2005/8/layout/default"/>
    <dgm:cxn modelId="{A10E4110-AC42-4C43-846D-42646B77346A}" type="presParOf" srcId="{148849EA-39C1-42B5-9441-7B6D9ED54BF9}" destId="{E4C0F7F1-8D88-46B0-8AA8-515FEB9B24EA}" srcOrd="9" destOrd="0" presId="urn:microsoft.com/office/officeart/2005/8/layout/default"/>
    <dgm:cxn modelId="{46C4F476-FA77-9943-8639-07EF1C61AB30}" type="presParOf" srcId="{148849EA-39C1-42B5-9441-7B6D9ED54BF9}" destId="{B635E842-0B7F-4432-8EE1-3C6721BE2B29}" srcOrd="10" destOrd="0" presId="urn:microsoft.com/office/officeart/2005/8/layout/default"/>
    <dgm:cxn modelId="{B1BEF966-26CA-7D45-912C-E0DE0A7874EC}" type="presParOf" srcId="{148849EA-39C1-42B5-9441-7B6D9ED54BF9}" destId="{672C07C2-8650-404A-8591-5E5326E3DA5A}" srcOrd="11" destOrd="0" presId="urn:microsoft.com/office/officeart/2005/8/layout/default"/>
    <dgm:cxn modelId="{1D268A9F-EED3-2B40-9D58-F894861506EB}" type="presParOf" srcId="{148849EA-39C1-42B5-9441-7B6D9ED54BF9}" destId="{D3BEAFEC-C659-448A-B755-CBE24CBA0AC2}" srcOrd="12" destOrd="0" presId="urn:microsoft.com/office/officeart/2005/8/layout/default"/>
    <dgm:cxn modelId="{5B091655-6A40-3A42-A7C3-6DDBFAA9D0FD}" type="presParOf" srcId="{148849EA-39C1-42B5-9441-7B6D9ED54BF9}" destId="{73AF1E89-3BD6-496C-BABB-12FC771CE0F1}" srcOrd="13" destOrd="0" presId="urn:microsoft.com/office/officeart/2005/8/layout/default"/>
    <dgm:cxn modelId="{B6CA0EA8-DDE1-7A44-A51B-559E9330752B}" type="presParOf" srcId="{148849EA-39C1-42B5-9441-7B6D9ED54BF9}" destId="{E1C48568-E515-44F8-A77B-C365365504C6}" srcOrd="14" destOrd="0" presId="urn:microsoft.com/office/officeart/2005/8/layout/default"/>
    <dgm:cxn modelId="{AB3AC213-6C04-2646-BBDD-6A27CFB25ED8}" type="presParOf" srcId="{148849EA-39C1-42B5-9441-7B6D9ED54BF9}" destId="{59550237-3067-43AF-A1FA-268DAAE938E5}" srcOrd="15" destOrd="0" presId="urn:microsoft.com/office/officeart/2005/8/layout/default"/>
    <dgm:cxn modelId="{AEC79FD8-8629-D041-AAA7-A99D8E8231EE}" type="presParOf" srcId="{148849EA-39C1-42B5-9441-7B6D9ED54BF9}" destId="{CFB80AB0-BE2C-4C3E-B39E-C8F8F2E3127F}" srcOrd="16" destOrd="0" presId="urn:microsoft.com/office/officeart/2005/8/layout/default"/>
    <dgm:cxn modelId="{612E8181-B5C6-3645-8CD8-E806FEA6DC50}" type="presParOf" srcId="{148849EA-39C1-42B5-9441-7B6D9ED54BF9}" destId="{2BAA6C06-38A2-47B7-B4D6-E04BC34AF614}" srcOrd="17" destOrd="0" presId="urn:microsoft.com/office/officeart/2005/8/layout/default"/>
    <dgm:cxn modelId="{6A9454E8-8888-E349-9842-9869702506F6}" type="presParOf" srcId="{148849EA-39C1-42B5-9441-7B6D9ED54BF9}" destId="{6B37801D-70B2-4AC8-AF98-0DA6C781A321}" srcOrd="18" destOrd="0" presId="urn:microsoft.com/office/officeart/2005/8/layout/default"/>
    <dgm:cxn modelId="{0A2D6AA2-1BCF-1049-A021-651F4A84F365}" type="presParOf" srcId="{148849EA-39C1-42B5-9441-7B6D9ED54BF9}" destId="{769E58F0-125A-4E9D-B5F5-6A331BA78010}" srcOrd="19" destOrd="0" presId="urn:microsoft.com/office/officeart/2005/8/layout/default"/>
    <dgm:cxn modelId="{931CB0E9-AA49-5543-A2B5-E2D7E6098850}" type="presParOf" srcId="{148849EA-39C1-42B5-9441-7B6D9ED54BF9}" destId="{E2708732-0242-40AC-9C5D-73D643D5DF17}" srcOrd="20" destOrd="0" presId="urn:microsoft.com/office/officeart/2005/8/layout/default"/>
    <dgm:cxn modelId="{97ED3EEB-4E62-5E43-BB76-2578DD6B2B99}" type="presParOf" srcId="{148849EA-39C1-42B5-9441-7B6D9ED54BF9}" destId="{7116DFF0-8FC3-4933-A99B-5A1F18689447}" srcOrd="21" destOrd="0" presId="urn:microsoft.com/office/officeart/2005/8/layout/default"/>
    <dgm:cxn modelId="{D678AD1F-1B49-D54B-A595-D8DBACB24133}" type="presParOf" srcId="{148849EA-39C1-42B5-9441-7B6D9ED54BF9}" destId="{1FF8FC97-8A11-4BCE-9A46-E86B6FECDB58}" srcOrd="22" destOrd="0" presId="urn:microsoft.com/office/officeart/2005/8/layout/default"/>
    <dgm:cxn modelId="{289DF643-A03A-A541-AA75-E51E5ADFB64E}" type="presParOf" srcId="{148849EA-39C1-42B5-9441-7B6D9ED54BF9}" destId="{5F2F1850-E945-46C7-99A6-A463CE1A24F6}" srcOrd="23" destOrd="0" presId="urn:microsoft.com/office/officeart/2005/8/layout/default"/>
    <dgm:cxn modelId="{5E26119A-8D7F-C741-8379-4C184FFB48FB}" type="presParOf" srcId="{148849EA-39C1-42B5-9441-7B6D9ED54BF9}" destId="{EEA07650-BA0A-4F38-8097-E2F7762011F9}" srcOrd="24" destOrd="0" presId="urn:microsoft.com/office/officeart/2005/8/layout/default"/>
    <dgm:cxn modelId="{1485A9C6-4677-C747-9BF8-4BC0F5B5D41C}" type="presParOf" srcId="{148849EA-39C1-42B5-9441-7B6D9ED54BF9}" destId="{675DB12B-047B-4EEE-80E8-38DC95335896}" srcOrd="25" destOrd="0" presId="urn:microsoft.com/office/officeart/2005/8/layout/default"/>
    <dgm:cxn modelId="{D83B39DB-8B25-1047-9F1D-2D77DC8959D9}" type="presParOf" srcId="{148849EA-39C1-42B5-9441-7B6D9ED54BF9}" destId="{321A4018-B592-4007-AD71-5F7C8FE7AE01}" srcOrd="26" destOrd="0" presId="urn:microsoft.com/office/officeart/2005/8/layout/default"/>
    <dgm:cxn modelId="{ABC49EDB-EF8F-9A4B-B01D-549DD29D2381}" type="presParOf" srcId="{148849EA-39C1-42B5-9441-7B6D9ED54BF9}" destId="{B378689E-2EA3-4B4B-86BB-49F428A47BFF}" srcOrd="27" destOrd="0" presId="urn:microsoft.com/office/officeart/2005/8/layout/default"/>
    <dgm:cxn modelId="{8F0B40CF-40F4-7748-966E-FC4BCDFCE383}" type="presParOf" srcId="{148849EA-39C1-42B5-9441-7B6D9ED54BF9}" destId="{7DD4A333-582B-4C7E-BE7E-3206CE477091}" srcOrd="28" destOrd="0" presId="urn:microsoft.com/office/officeart/2005/8/layout/default"/>
    <dgm:cxn modelId="{9825DA24-3FAC-4844-B318-D58C8B3B4D45}" type="presParOf" srcId="{148849EA-39C1-42B5-9441-7B6D9ED54BF9}" destId="{BD9B39FB-5D8A-4A49-887D-C3E76B3EABCA}" srcOrd="29" destOrd="0" presId="urn:microsoft.com/office/officeart/2005/8/layout/default"/>
    <dgm:cxn modelId="{7AD85809-A632-7C4D-AD78-330EF8B9725B}" type="presParOf" srcId="{148849EA-39C1-42B5-9441-7B6D9ED54BF9}" destId="{693C4AA7-CB13-4A4C-9402-EB2C47D62B88}" srcOrd="30" destOrd="0" presId="urn:microsoft.com/office/officeart/2005/8/layout/default"/>
    <dgm:cxn modelId="{2D2436EC-E2C9-2E4C-AEC0-97BF4E7FF08D}" type="presParOf" srcId="{148849EA-39C1-42B5-9441-7B6D9ED54BF9}" destId="{1287CCBA-2577-473A-926F-DB467D95578A}" srcOrd="31" destOrd="0" presId="urn:microsoft.com/office/officeart/2005/8/layout/default"/>
    <dgm:cxn modelId="{CC579954-60B6-3C4E-B20A-91B7163EEEF5}" type="presParOf" srcId="{148849EA-39C1-42B5-9441-7B6D9ED54BF9}" destId="{9847E307-CD1D-4846-B7D8-0494F7A603B0}" srcOrd="32" destOrd="0" presId="urn:microsoft.com/office/officeart/2005/8/layout/default"/>
    <dgm:cxn modelId="{218A671A-EEB2-E64A-A419-7CD7FCC52D82}" type="presParOf" srcId="{148849EA-39C1-42B5-9441-7B6D9ED54BF9}" destId="{45F6B933-501C-4AA0-82E6-8EA4F39F8090}" srcOrd="33" destOrd="0" presId="urn:microsoft.com/office/officeart/2005/8/layout/default"/>
    <dgm:cxn modelId="{E99605A8-7240-3A4C-9151-F95461626ABF}" type="presParOf" srcId="{148849EA-39C1-42B5-9441-7B6D9ED54BF9}" destId="{390FA066-E030-4FDB-8636-1976F66E2C91}" srcOrd="34" destOrd="0" presId="urn:microsoft.com/office/officeart/2005/8/layout/default"/>
    <dgm:cxn modelId="{68EC3735-6EA6-C545-8D71-9BF39264E716}" type="presParOf" srcId="{148849EA-39C1-42B5-9441-7B6D9ED54BF9}" destId="{5540E3DA-6EAC-4020-97C0-E011BD8DD59D}" srcOrd="35" destOrd="0" presId="urn:microsoft.com/office/officeart/2005/8/layout/default"/>
    <dgm:cxn modelId="{354EF582-D381-9146-833E-490539CB89AB}" type="presParOf" srcId="{148849EA-39C1-42B5-9441-7B6D9ED54BF9}" destId="{EF941BEE-2D93-4EEC-A4BF-0F909DA1CD00}" srcOrd="36" destOrd="0" presId="urn:microsoft.com/office/officeart/2005/8/layout/default"/>
    <dgm:cxn modelId="{6E634337-CF05-DE48-B370-A76D5B0F6C65}" type="presParOf" srcId="{148849EA-39C1-42B5-9441-7B6D9ED54BF9}" destId="{1A8C67AC-631A-4C74-815D-0187938D7177}" srcOrd="37" destOrd="0" presId="urn:microsoft.com/office/officeart/2005/8/layout/default"/>
    <dgm:cxn modelId="{F1470BBE-4E7D-FD4E-8B07-5C6450BF1493}" type="presParOf" srcId="{148849EA-39C1-42B5-9441-7B6D9ED54BF9}" destId="{5CBF43AA-D97C-485D-9616-CA0D899FB6FA}" srcOrd="38" destOrd="0" presId="urn:microsoft.com/office/officeart/2005/8/layout/default"/>
    <dgm:cxn modelId="{B465296E-1980-9543-9508-659B29909A24}" type="presParOf" srcId="{148849EA-39C1-42B5-9441-7B6D9ED54BF9}" destId="{AC70C24A-1C21-4C70-906A-F66044369C26}" srcOrd="39" destOrd="0" presId="urn:microsoft.com/office/officeart/2005/8/layout/default"/>
    <dgm:cxn modelId="{3FDE2314-A8A0-4B44-BB5C-08EC44C98033}" type="presParOf" srcId="{148849EA-39C1-42B5-9441-7B6D9ED54BF9}" destId="{8309C897-728B-4970-8D1F-9D0C6D3B4098}" srcOrd="40" destOrd="0" presId="urn:microsoft.com/office/officeart/2005/8/layout/default"/>
    <dgm:cxn modelId="{E775DB1A-1000-9B4B-8ADE-3F74D8629608}" type="presParOf" srcId="{148849EA-39C1-42B5-9441-7B6D9ED54BF9}" destId="{E4E6E644-80E0-4F7D-894E-ADF9DEE9C353}" srcOrd="41" destOrd="0" presId="urn:microsoft.com/office/officeart/2005/8/layout/default"/>
    <dgm:cxn modelId="{F56D8FB7-3146-A249-BC98-14819EC6E6C3}" type="presParOf" srcId="{148849EA-39C1-42B5-9441-7B6D9ED54BF9}" destId="{64DF4073-C86B-41E5-95C1-765A4722EA51}" srcOrd="42" destOrd="0" presId="urn:microsoft.com/office/officeart/2005/8/layout/default"/>
    <dgm:cxn modelId="{E177C19A-2374-D643-BB71-FC83A297B3F3}" type="presParOf" srcId="{148849EA-39C1-42B5-9441-7B6D9ED54BF9}" destId="{2FC142DA-CACB-43D7-9260-5BBD730E2F77}" srcOrd="43" destOrd="0" presId="urn:microsoft.com/office/officeart/2005/8/layout/default"/>
    <dgm:cxn modelId="{130C11A0-7C22-BE42-AE7D-9673A62DD0EB}" type="presParOf" srcId="{148849EA-39C1-42B5-9441-7B6D9ED54BF9}" destId="{40FD2088-8EF6-46B0-8316-A4CBC62B5812}" srcOrd="44" destOrd="0" presId="urn:microsoft.com/office/officeart/2005/8/layout/default"/>
    <dgm:cxn modelId="{722608C3-EE2F-8D47-A41E-F62EC5092796}" type="presParOf" srcId="{148849EA-39C1-42B5-9441-7B6D9ED54BF9}" destId="{2FBDF52A-7A19-47EB-9FD0-2E016F8A0ED7}" srcOrd="45" destOrd="0" presId="urn:microsoft.com/office/officeart/2005/8/layout/default"/>
    <dgm:cxn modelId="{D1FC95C1-549A-0A4E-801F-2FFCD3B5045B}" type="presParOf" srcId="{148849EA-39C1-42B5-9441-7B6D9ED54BF9}" destId="{8D6D8191-FE9E-495B-843B-D8BFF1420BE2}" srcOrd="46" destOrd="0" presId="urn:microsoft.com/office/officeart/2005/8/layout/default"/>
    <dgm:cxn modelId="{BD8873B6-57D7-104D-A138-70EB8599008D}" type="presParOf" srcId="{148849EA-39C1-42B5-9441-7B6D9ED54BF9}" destId="{2B41773F-9453-4EE7-9E8B-F0459A772A38}" srcOrd="47" destOrd="0" presId="urn:microsoft.com/office/officeart/2005/8/layout/default"/>
    <dgm:cxn modelId="{78975399-C8E3-824D-87EE-63522752B6B8}" type="presParOf" srcId="{148849EA-39C1-42B5-9441-7B6D9ED54BF9}" destId="{C3777CFC-DBAF-4C37-856B-97465C52FEE0}" srcOrd="48" destOrd="0" presId="urn:microsoft.com/office/officeart/2005/8/layout/default"/>
    <dgm:cxn modelId="{B1245225-4BD0-1D45-BE90-499760C56223}" type="presParOf" srcId="{148849EA-39C1-42B5-9441-7B6D9ED54BF9}" destId="{26E2616B-502B-44F7-BD03-695845DDE71A}" srcOrd="49" destOrd="0" presId="urn:microsoft.com/office/officeart/2005/8/layout/default"/>
    <dgm:cxn modelId="{345D81FB-53DC-0542-A75A-93E4A14BDCEC}" type="presParOf" srcId="{148849EA-39C1-42B5-9441-7B6D9ED54BF9}" destId="{BAB233C4-D205-4542-A773-2AA8AA733441}" srcOrd="50" destOrd="0" presId="urn:microsoft.com/office/officeart/2005/8/layout/default"/>
    <dgm:cxn modelId="{C21469E5-6C3E-9C46-B3C2-C9DAC054EEB8}" type="presParOf" srcId="{148849EA-39C1-42B5-9441-7B6D9ED54BF9}" destId="{97679912-0A4C-4142-97A0-3BE3B5846B90}" srcOrd="51" destOrd="0" presId="urn:microsoft.com/office/officeart/2005/8/layout/default"/>
    <dgm:cxn modelId="{B251512C-49AC-594C-A44D-C8B3643392A2}" type="presParOf" srcId="{148849EA-39C1-42B5-9441-7B6D9ED54BF9}" destId="{996BC527-1A00-4696-8FA2-53676D4AFDF2}" srcOrd="52" destOrd="0" presId="urn:microsoft.com/office/officeart/2005/8/layout/default"/>
    <dgm:cxn modelId="{4E3CA8CA-CADA-6745-8ABE-0C93AF7787BD}" type="presParOf" srcId="{148849EA-39C1-42B5-9441-7B6D9ED54BF9}" destId="{8E95AC88-3045-4E84-8075-440DA1D1D699}" srcOrd="53" destOrd="0" presId="urn:microsoft.com/office/officeart/2005/8/layout/default"/>
    <dgm:cxn modelId="{B817F710-C382-584C-B0BF-4856421757E9}" type="presParOf" srcId="{148849EA-39C1-42B5-9441-7B6D9ED54BF9}" destId="{827FD361-F42B-473B-9D4C-2F2DD3219A5D}" srcOrd="54" destOrd="0" presId="urn:microsoft.com/office/officeart/2005/8/layout/default"/>
    <dgm:cxn modelId="{7B527ADC-2381-9440-8E56-E03AC9166AA6}" type="presParOf" srcId="{148849EA-39C1-42B5-9441-7B6D9ED54BF9}" destId="{F644EFAF-44F4-4C68-8BD0-D082E2D92E6B}" srcOrd="55" destOrd="0" presId="urn:microsoft.com/office/officeart/2005/8/layout/default"/>
    <dgm:cxn modelId="{64416F9D-1986-CF4D-8C47-FFCCD629353B}" type="presParOf" srcId="{148849EA-39C1-42B5-9441-7B6D9ED54BF9}" destId="{E4FB5DDA-79F7-492D-9891-5F5FBF2969E8}" srcOrd="56" destOrd="0" presId="urn:microsoft.com/office/officeart/2005/8/layout/default"/>
    <dgm:cxn modelId="{69220B0D-8559-634D-BE20-26EF4AEA3D3E}" type="presParOf" srcId="{148849EA-39C1-42B5-9441-7B6D9ED54BF9}" destId="{E2FF56A1-054A-4969-B7AA-50BD196EF95B}" srcOrd="57" destOrd="0" presId="urn:microsoft.com/office/officeart/2005/8/layout/default"/>
    <dgm:cxn modelId="{5C0676E3-9F7C-C245-BAEB-68916D3217D3}" type="presParOf" srcId="{148849EA-39C1-42B5-9441-7B6D9ED54BF9}" destId="{8C692049-8838-4109-8627-0137E0193615}" srcOrd="58" destOrd="0" presId="urn:microsoft.com/office/officeart/2005/8/layout/default"/>
    <dgm:cxn modelId="{E4CABB90-F470-174D-9035-0FF28C2647B3}" type="presParOf" srcId="{148849EA-39C1-42B5-9441-7B6D9ED54BF9}" destId="{109392D9-3C25-4B8E-95FC-D3B62CFCD6B9}" srcOrd="59" destOrd="0" presId="urn:microsoft.com/office/officeart/2005/8/layout/default"/>
    <dgm:cxn modelId="{A07CB2AF-CE89-A645-8BEF-3E3570E778FA}" type="presParOf" srcId="{148849EA-39C1-42B5-9441-7B6D9ED54BF9}" destId="{5ED443AC-26A9-458A-B099-9C3515FACB44}" srcOrd="60" destOrd="0" presId="urn:microsoft.com/office/officeart/2005/8/layout/default"/>
    <dgm:cxn modelId="{EDF9363D-823C-9F4C-9005-043C46707BD6}" type="presParOf" srcId="{148849EA-39C1-42B5-9441-7B6D9ED54BF9}" destId="{C1E1A18F-8C0A-49A7-9870-5554AB2E7FF7}" srcOrd="61" destOrd="0" presId="urn:microsoft.com/office/officeart/2005/8/layout/default"/>
    <dgm:cxn modelId="{825C7433-F19B-4F49-AF33-1714D8AB23D5}" type="presParOf" srcId="{148849EA-39C1-42B5-9441-7B6D9ED54BF9}" destId="{0BC36948-4CA3-4097-9E57-59069B5C6745}" srcOrd="62" destOrd="0" presId="urn:microsoft.com/office/officeart/2005/8/layout/default"/>
    <dgm:cxn modelId="{37C30F0D-0B8D-7A45-BD07-CC0079035390}" type="presParOf" srcId="{148849EA-39C1-42B5-9441-7B6D9ED54BF9}" destId="{EAA80B3A-A105-442C-8C9E-ED33C7C33750}" srcOrd="63" destOrd="0" presId="urn:microsoft.com/office/officeart/2005/8/layout/default"/>
    <dgm:cxn modelId="{9215797D-0AB9-1442-B963-3403FFE3977F}" type="presParOf" srcId="{148849EA-39C1-42B5-9441-7B6D9ED54BF9}" destId="{14A040B2-94A2-4929-AA35-DA1A4E1EBC79}" srcOrd="64" destOrd="0" presId="urn:microsoft.com/office/officeart/2005/8/layout/default"/>
    <dgm:cxn modelId="{AC50C04D-18FC-744D-8207-257786D1EE65}" type="presParOf" srcId="{148849EA-39C1-42B5-9441-7B6D9ED54BF9}" destId="{67BA478A-218C-48DF-9012-5E12C4DAF1C9}" srcOrd="65" destOrd="0" presId="urn:microsoft.com/office/officeart/2005/8/layout/default"/>
    <dgm:cxn modelId="{C72C29C9-F3DE-DD41-8B74-344CDD2CCB96}" type="presParOf" srcId="{148849EA-39C1-42B5-9441-7B6D9ED54BF9}" destId="{D909952A-6702-4010-ACC4-581466EBFCED}" srcOrd="66" destOrd="0" presId="urn:microsoft.com/office/officeart/2005/8/layout/default"/>
    <dgm:cxn modelId="{7580AA16-5AA6-FD4F-9A22-A1F185E5924B}" type="presParOf" srcId="{148849EA-39C1-42B5-9441-7B6D9ED54BF9}" destId="{3070BCE4-1BFB-4B1B-BD1D-1EB54D857F99}" srcOrd="67" destOrd="0" presId="urn:microsoft.com/office/officeart/2005/8/layout/default"/>
    <dgm:cxn modelId="{B58190E1-393C-BE47-972D-C82D6E39FC34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  <a:ln>
          <a:noFill/>
        </a:ln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2222-4B79-2B41-9C1E-578DBBAD3462}">
      <dsp:nvSpPr>
        <dsp:cNvPr id="0" name=""/>
        <dsp:cNvSpPr/>
      </dsp:nvSpPr>
      <dsp:spPr>
        <a:xfrm>
          <a:off x="15872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type providers</a:t>
          </a:r>
          <a:endParaRPr lang="en-US" sz="1800" kern="1200" dirty="0"/>
        </a:p>
      </dsp:txBody>
      <dsp:txXfrm>
        <a:off x="158721" y="1168"/>
        <a:ext cx="1903831" cy="1142299"/>
      </dsp:txXfrm>
    </dsp:sp>
    <dsp:sp modelId="{C559C7D2-483D-5F48-A26B-8EAE5264A151}">
      <dsp:nvSpPr>
        <dsp:cNvPr id="0" name=""/>
        <dsp:cNvSpPr/>
      </dsp:nvSpPr>
      <dsp:spPr>
        <a:xfrm>
          <a:off x="225293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Lacks full type inference</a:t>
          </a:r>
          <a:endParaRPr lang="en-US" sz="1800" kern="1200"/>
        </a:p>
      </dsp:txBody>
      <dsp:txXfrm>
        <a:off x="2252936" y="1168"/>
        <a:ext cx="1903831" cy="1142299"/>
      </dsp:txXfrm>
    </dsp:sp>
    <dsp:sp modelId="{B50BA639-ABAB-FE4D-8ADD-55047E4C39C3}">
      <dsp:nvSpPr>
        <dsp:cNvPr id="0" name=""/>
        <dsp:cNvSpPr/>
      </dsp:nvSpPr>
      <dsp:spPr>
        <a:xfrm>
          <a:off x="434715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units of measure</a:t>
          </a:r>
          <a:endParaRPr lang="en-US" sz="1800" kern="1200" dirty="0"/>
        </a:p>
      </dsp:txBody>
      <dsp:txXfrm>
        <a:off x="4347151" y="1168"/>
        <a:ext cx="1903831" cy="1142299"/>
      </dsp:txXfrm>
    </dsp:sp>
    <dsp:sp modelId="{06F8D891-E03C-384C-925C-BF00949E46F9}">
      <dsp:nvSpPr>
        <dsp:cNvPr id="0" name=""/>
        <dsp:cNvSpPr/>
      </dsp:nvSpPr>
      <dsp:spPr>
        <a:xfrm>
          <a:off x="644136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Requires “return”</a:t>
          </a:r>
          <a:endParaRPr lang="en-US" sz="1800" kern="1200" dirty="0"/>
        </a:p>
      </dsp:txBody>
      <dsp:txXfrm>
        <a:off x="6441366" y="1168"/>
        <a:ext cx="1903831" cy="1142299"/>
      </dsp:txXfrm>
    </dsp:sp>
    <dsp:sp modelId="{11474513-4025-C14D-A522-ABA4AAA37054}">
      <dsp:nvSpPr>
        <dsp:cNvPr id="0" name=""/>
        <dsp:cNvSpPr/>
      </dsp:nvSpPr>
      <dsp:spPr>
        <a:xfrm>
          <a:off x="158721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Still void, no unit</a:t>
          </a:r>
          <a:endParaRPr lang="en-US" sz="1800" kern="1200" dirty="0"/>
        </a:p>
      </dsp:txBody>
      <dsp:txXfrm>
        <a:off x="158721" y="1333850"/>
        <a:ext cx="1903831" cy="1142299"/>
      </dsp:txXfrm>
    </dsp:sp>
    <dsp:sp modelId="{061AE71F-0195-C141-A566-BC6E7334CFAB}">
      <dsp:nvSpPr>
        <dsp:cNvPr id="0" name=""/>
        <dsp:cNvSpPr/>
      </dsp:nvSpPr>
      <dsp:spPr>
        <a:xfrm>
          <a:off x="225293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parallelism &amp; async!</a:t>
          </a:r>
          <a:endParaRPr lang="en-US" sz="1800" kern="1200"/>
        </a:p>
      </dsp:txBody>
      <dsp:txXfrm>
        <a:off x="2252936" y="1333850"/>
        <a:ext cx="1903831" cy="1142299"/>
      </dsp:txXfrm>
    </dsp:sp>
    <dsp:sp modelId="{F04EE06E-93A5-C04E-A361-BFAB13584AF6}">
      <dsp:nvSpPr>
        <dsp:cNvPr id="0" name=""/>
        <dsp:cNvSpPr/>
      </dsp:nvSpPr>
      <dsp:spPr>
        <a:xfrm>
          <a:off x="4347151" y="1333850"/>
          <a:ext cx="1903831" cy="1142299"/>
        </a:xfrm>
        <a:prstGeom prst="rect">
          <a:avLst/>
        </a:prstGeom>
        <a:solidFill>
          <a:schemeClr val="accent4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Single platform</a:t>
          </a:r>
          <a:endParaRPr lang="en-US" sz="1800" b="1" kern="1200" dirty="0"/>
        </a:p>
      </dsp:txBody>
      <dsp:txXfrm>
        <a:off x="4347151" y="1333850"/>
        <a:ext cx="1903831" cy="1142299"/>
      </dsp:txXfrm>
    </dsp:sp>
    <dsp:sp modelId="{4F8F0504-5974-5A4E-9E4D-51D812023CA9}">
      <dsp:nvSpPr>
        <dsp:cNvPr id="0" name=""/>
        <dsp:cNvSpPr/>
      </dsp:nvSpPr>
      <dsp:spPr>
        <a:xfrm>
          <a:off x="644136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Young language</a:t>
          </a:r>
          <a:endParaRPr lang="en-US" sz="1800" kern="1200" dirty="0"/>
        </a:p>
      </dsp:txBody>
      <dsp:txXfrm>
        <a:off x="6441366" y="1333850"/>
        <a:ext cx="1903831" cy="1142299"/>
      </dsp:txXfrm>
    </dsp:sp>
    <dsp:sp modelId="{A85E33D0-8102-E147-B6B1-163961A7DBB1}">
      <dsp:nvSpPr>
        <dsp:cNvPr id="0" name=""/>
        <dsp:cNvSpPr/>
      </dsp:nvSpPr>
      <dsp:spPr>
        <a:xfrm>
          <a:off x="15872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easy cloning syntax for structures (e.g. records)</a:t>
          </a:r>
          <a:endParaRPr lang="en-US" sz="1800" kern="1200" dirty="0"/>
        </a:p>
      </dsp:txBody>
      <dsp:txXfrm>
        <a:off x="158721" y="2666532"/>
        <a:ext cx="1903831" cy="1142299"/>
      </dsp:txXfrm>
    </dsp:sp>
    <dsp:sp modelId="{601B4B08-727E-1543-B42A-9294C0357C2F}">
      <dsp:nvSpPr>
        <dsp:cNvPr id="0" name=""/>
        <dsp:cNvSpPr/>
      </dsp:nvSpPr>
      <dsp:spPr>
        <a:xfrm>
          <a:off x="225293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Literal data structures are only list and </a:t>
          </a:r>
          <a:r>
            <a:rPr lang="en-US" sz="1800" kern="1200" dirty="0" err="1" smtClean="0"/>
            <a:t>dict</a:t>
          </a:r>
          <a:endParaRPr lang="en-US" sz="1800" kern="1200" dirty="0"/>
        </a:p>
      </dsp:txBody>
      <dsp:txXfrm>
        <a:off x="2252936" y="2666532"/>
        <a:ext cx="1903831" cy="1142299"/>
      </dsp:txXfrm>
    </dsp:sp>
    <dsp:sp modelId="{EC20D3D3-5EEC-3F4A-A2D0-E13FF7788B2E}">
      <dsp:nvSpPr>
        <dsp:cNvPr id="0" name=""/>
        <dsp:cNvSpPr/>
      </dsp:nvSpPr>
      <dsp:spPr>
        <a:xfrm>
          <a:off x="434715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Simpler garbage collection process</a:t>
          </a:r>
          <a:endParaRPr lang="en-US" sz="1800" kern="1200" dirty="0"/>
        </a:p>
      </dsp:txBody>
      <dsp:txXfrm>
        <a:off x="4347151" y="2666532"/>
        <a:ext cx="1903831" cy="1142299"/>
      </dsp:txXfrm>
    </dsp:sp>
    <dsp:sp modelId="{15B29C39-BA4F-6E4B-A963-05DF828884A6}">
      <dsp:nvSpPr>
        <dsp:cNvPr id="0" name=""/>
        <dsp:cNvSpPr/>
      </dsp:nvSpPr>
      <dsp:spPr>
        <a:xfrm>
          <a:off x="644136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Active Patterns</a:t>
          </a:r>
          <a:endParaRPr lang="en-US" sz="1800" kern="1200" dirty="0"/>
        </a:p>
      </dsp:txBody>
      <dsp:txXfrm>
        <a:off x="6441366" y="2666532"/>
        <a:ext cx="1903831" cy="114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F687C-4976-A54E-8DA5-3AAECD829659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"/>
            </a:rPr>
            <a:t>Azure</a:t>
          </a:r>
          <a:endParaRPr lang="en-US" sz="22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hlinkClick xmlns:r="http://schemas.openxmlformats.org/officeDocument/2006/relationships" r:id="rId2"/>
            </a:rPr>
            <a:t>Choose your own adventure</a:t>
          </a:r>
          <a:endParaRPr lang="en-US" sz="11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3"/>
            </a:rPr>
            <a:t>Matlab</a:t>
          </a:r>
          <a:endParaRPr lang="en-US" sz="1900" b="1" kern="1200" dirty="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hlinkClick xmlns:r="http://schemas.openxmlformats.org/officeDocument/2006/relationships" r:id="rId4"/>
            </a:rPr>
            <a:t>RSS</a:t>
          </a:r>
          <a:endParaRPr lang="en-US" sz="28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hlinkClick xmlns:r="http://schemas.openxmlformats.org/officeDocument/2006/relationships" r:id="rId5"/>
            </a:rPr>
            <a:t>XAML</a:t>
          </a:r>
          <a:endParaRPr lang="en-US" sz="21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Rock, Paper, Scissors</a:t>
          </a:r>
          <a:endParaRPr lang="en-US" sz="11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6"/>
            </a:rPr>
            <a:t>Oracle</a:t>
          </a:r>
          <a:endParaRPr lang="en-US" sz="2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MVVMCross</a:t>
          </a:r>
          <a:endParaRPr lang="en-US" sz="11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7"/>
            </a:rPr>
            <a:t>SignalR</a:t>
          </a:r>
          <a:endParaRPr lang="en-US" sz="17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8"/>
            </a:rPr>
            <a:t>FunScript</a:t>
          </a:r>
          <a:endParaRPr lang="en-US" sz="1400" b="1" kern="1200" dirty="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hlinkClick xmlns:r="http://schemas.openxmlformats.org/officeDocument/2006/relationships" r:id="rId9"/>
            </a:rPr>
            <a:t>R</a:t>
          </a:r>
          <a:endParaRPr lang="en-US" sz="36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2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hlinkClick xmlns:r="http://schemas.openxmlformats.org/officeDocument/2006/relationships" r:id="rId11"/>
            </a:rPr>
            <a:t>Python</a:t>
          </a:r>
          <a:endParaRPr lang="en-US" sz="18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Regex</a:t>
          </a:r>
          <a:endParaRPr lang="en-US" sz="2000" b="1" kern="1200" dirty="0"/>
        </a:p>
      </dsp:txBody>
      <dsp:txXfrm>
        <a:off x="4415499" y="1315367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2"/>
            </a:rPr>
            <a:t>CSV</a:t>
          </a:r>
          <a:endParaRPr lang="en-US" sz="2700" b="1" kern="1200" dirty="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3"/>
            </a:rPr>
            <a:t>World Bank</a:t>
          </a:r>
          <a:endParaRPr lang="en-US" sz="1200" b="1" kern="1200" dirty="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6"/>
            </a:rPr>
            <a:t>SQLite</a:t>
          </a:r>
          <a:endParaRPr lang="en-US" sz="1900" b="1" kern="1200" dirty="0"/>
        </a:p>
      </dsp:txBody>
      <dsp:txXfrm>
        <a:off x="2349958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Don </a:t>
          </a:r>
          <a:r>
            <a:rPr lang="en-US" sz="1300" b="1" kern="1200" dirty="0" err="1" smtClean="0"/>
            <a:t>Syme</a:t>
          </a:r>
          <a:endParaRPr lang="en-US" sz="1300" b="1" kern="1200" dirty="0"/>
        </a:p>
      </dsp:txBody>
      <dsp:txXfrm>
        <a:off x="3382729" y="1972585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4"/>
            </a:rPr>
            <a:t>XML</a:t>
          </a:r>
          <a:endParaRPr lang="en-US" sz="2700" b="1" kern="1200" dirty="0"/>
        </a:p>
      </dsp:txBody>
      <dsp:txXfrm>
        <a:off x="4415499" y="1972585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hlinkClick xmlns:r="http://schemas.openxmlformats.org/officeDocument/2006/relationships" r:id="rId15"/>
            </a:rPr>
            <a:t>Squirrels</a:t>
          </a:r>
          <a:endParaRPr lang="en-US" sz="1500" b="1" kern="1200" dirty="0"/>
        </a:p>
      </dsp:txBody>
      <dsp:txXfrm>
        <a:off x="284417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LINQ</a:t>
          </a:r>
          <a:endParaRPr lang="en-US" sz="2400" b="1" kern="1200" dirty="0"/>
        </a:p>
      </dsp:txBody>
      <dsp:txXfrm>
        <a:off x="1317188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hlinkClick xmlns:r="http://schemas.openxmlformats.org/officeDocument/2006/relationships" r:id="rId16"/>
            </a:rPr>
            <a:t>IKVM</a:t>
          </a:r>
          <a:endParaRPr lang="en-US" sz="2400" b="1" kern="1200" dirty="0"/>
        </a:p>
      </dsp:txBody>
      <dsp:txXfrm>
        <a:off x="2349958" y="2629802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hlinkClick xmlns:r="http://schemas.openxmlformats.org/officeDocument/2006/relationships" r:id="rId17"/>
            </a:rPr>
            <a:t>MS Dynamics CRM</a:t>
          </a:r>
          <a:endParaRPr lang="en-US" sz="1300" b="1" kern="1200" dirty="0"/>
        </a:p>
      </dsp:txBody>
      <dsp:txXfrm>
        <a:off x="3382729" y="2629802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18"/>
            </a:rPr>
            <a:t>Freebase</a:t>
          </a:r>
          <a:endParaRPr lang="en-US" sz="14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9"/>
            </a:rPr>
            <a:t>JSON</a:t>
          </a:r>
          <a:endParaRPr lang="en-US" sz="22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2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200" b="1" kern="1200" dirty="0"/>
        </a:p>
      </dsp:txBody>
      <dsp:txXfrm>
        <a:off x="2349958" y="3287020"/>
        <a:ext cx="938882" cy="563329"/>
      </dsp:txXfrm>
    </dsp:sp>
    <dsp:sp modelId="{E4FB5DDA-79F7-492D-9891-5F5FBF2969E8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2"/>
            </a:rPr>
            <a:t>powershell</a:t>
          </a:r>
          <a:endParaRPr lang="en-US" sz="12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23"/>
            </a:rPr>
            <a:t>Dates</a:t>
          </a:r>
          <a:endParaRPr lang="en-US" sz="22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24"/>
            </a:rPr>
            <a:t>Hadoop</a:t>
          </a:r>
          <a:endParaRPr lang="en-US" sz="1700" b="1" kern="1200" dirty="0"/>
        </a:p>
      </dsp:txBody>
      <dsp:txXfrm>
        <a:off x="284417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5"/>
            </a:rPr>
            <a:t>OData</a:t>
          </a:r>
          <a:endParaRPr lang="en-US" sz="2000" b="1" kern="1200" dirty="0"/>
        </a:p>
      </dsp:txBody>
      <dsp:txXfrm>
        <a:off x="1317188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WSDL</a:t>
          </a:r>
          <a:endParaRPr lang="en-US" sz="2100" b="1" kern="1200" dirty="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6"/>
            </a:rPr>
            <a:t>Apiary</a:t>
          </a:r>
          <a:endParaRPr lang="en-US" sz="2000" b="1" kern="1200" dirty="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Facebook</a:t>
          </a:r>
          <a:endParaRPr lang="en-US" sz="1400" b="1" kern="1200" dirty="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Play Minesweeper game.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 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UG</a:t>
            </a:r>
            <a:r>
              <a:rPr lang="en-US" baseline="0" dirty="0" smtClean="0"/>
              <a:t> &amp; am involved in the Nashville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UG. One of the </a:t>
            </a:r>
            <a:r>
              <a:rPr lang="en-US" baseline="0" dirty="0" err="1" smtClean="0"/>
              <a:t>LambdaLadies</a:t>
            </a:r>
            <a:r>
              <a:rPr lang="en-US" baseline="0" dirty="0" smtClean="0"/>
              <a:t> founders.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Slides up after the talk.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You shoul</a:t>
            </a:r>
            <a:r>
              <a:rPr lang="en-US" baseline="0" dirty="0" smtClean="0"/>
              <a:t>d all move to Nashville!!! :D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r>
              <a:rPr lang="en-US" baseline="0" dirty="0" smtClean="0"/>
              <a:t> are a way to return typed data from an external data source. </a:t>
            </a:r>
            <a:endParaRPr lang="en-US" dirty="0" smtClean="0"/>
          </a:p>
          <a:p>
            <a:r>
              <a:rPr lang="en-US" baseline="0" dirty="0" err="1" smtClean="0"/>
              <a:t>UoM</a:t>
            </a:r>
            <a:r>
              <a:rPr lang="en-US" baseline="0" dirty="0" smtClean="0"/>
              <a:t> because game physics</a:t>
            </a:r>
          </a:p>
          <a:p>
            <a:r>
              <a:rPr lang="en-US" baseline="0" dirty="0" smtClean="0"/>
              <a:t>Phil tags some integers as &lt;pixel&gt; to represent actual screen space – plus self-documenting.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Tasky</a:t>
            </a:r>
            <a:r>
              <a:rPr lang="en-US" dirty="0" smtClean="0"/>
              <a:t> Data demo&gt;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UoM</a:t>
            </a:r>
            <a:r>
              <a:rPr lang="en-US" baseline="0" dirty="0" smtClean="0"/>
              <a:t> demo&gt;</a:t>
            </a:r>
          </a:p>
          <a:p>
            <a:r>
              <a:rPr lang="en-US" baseline="0" dirty="0" smtClean="0"/>
              <a:t>&lt;Freebase demo&gt;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swift.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PhoneGap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currently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this should look familiar because of all the UI-prefaced things.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AppDelegate</a:t>
            </a:r>
            <a:r>
              <a:rPr lang="en-US" baseline="0" dirty="0" smtClean="0"/>
              <a:t> must be registered</a:t>
            </a:r>
          </a:p>
          <a:p>
            <a:r>
              <a:rPr lang="en-US" baseline="0" dirty="0" smtClean="0"/>
              <a:t>Main needs to be labeled as an Entry Point.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&lt;- is assignment</a:t>
            </a:r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Inherit from </a:t>
            </a:r>
            <a:r>
              <a:rPr lang="en-US" baseline="0" dirty="0" err="1" smtClean="0"/>
              <a:t>UIViewController</a:t>
            </a:r>
            <a:r>
              <a:rPr lang="en-US" baseline="0" dirty="0" smtClean="0"/>
              <a:t>()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finish looking at </a:t>
            </a:r>
            <a:r>
              <a:rPr lang="en-US" dirty="0" err="1" smtClean="0"/>
              <a:t>Tasky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you’re a</a:t>
            </a:r>
            <a:r>
              <a:rPr lang="en-US" baseline="0" dirty="0" smtClean="0"/>
              <a:t> C#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or maybe you’re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right now. Why should you switch?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Clarity &amp; conciseness</a:t>
            </a:r>
            <a:r>
              <a:rPr lang="en-US" baseline="0" dirty="0" smtClean="0"/>
              <a:t> of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using editors: true for every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technology.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&amp; ASP.NET, </a:t>
            </a:r>
            <a:r>
              <a:rPr lang="en-US" baseline="0" dirty="0" err="1" smtClean="0"/>
              <a:t>amirite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|&gt; </a:t>
            </a:r>
          </a:p>
          <a:p>
            <a:r>
              <a:rPr lang="en-US" baseline="0" dirty="0" smtClean="0"/>
              <a:t>Like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shell scripting pipe</a:t>
            </a:r>
          </a:p>
          <a:p>
            <a:r>
              <a:rPr lang="en-US" baseline="0" dirty="0" smtClean="0"/>
              <a:t>Flow works better backwards sometimes.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NullReferenceException</a:t>
            </a:r>
            <a:r>
              <a:rPr lang="en-US" baseline="0" dirty="0" smtClean="0"/>
              <a:t> can be obviated because of option types.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dirty="0" err="1" smtClean="0"/>
              <a:t>nullable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baseline="0" dirty="0" smtClean="0"/>
              <a:t> but different because: </a:t>
            </a:r>
            <a:endParaRPr lang="en-US" dirty="0" smtClean="0"/>
          </a:p>
          <a:p>
            <a:pPr lvl="0" rtl="0"/>
            <a:r>
              <a:rPr lang="en-US" dirty="0" smtClean="0"/>
              <a:t>Can be used on any type (strings, functions)</a:t>
            </a:r>
          </a:p>
          <a:p>
            <a:pPr lvl="0" rtl="0"/>
            <a:r>
              <a:rPr lang="en-US" dirty="0" smtClean="0"/>
              <a:t>When pattern matched on, forces you to consider None case</a:t>
            </a:r>
          </a:p>
          <a:p>
            <a:pPr lvl="0" rtl="0"/>
            <a:r>
              <a:rPr lang="en-US" dirty="0" smtClean="0"/>
              <a:t>Can use map, </a:t>
            </a:r>
            <a:r>
              <a:rPr lang="en-US" dirty="0" err="1" smtClean="0"/>
              <a:t>iter</a:t>
            </a:r>
            <a:r>
              <a:rPr lang="en-US" dirty="0" smtClean="0"/>
              <a:t>, etc. functions. </a:t>
            </a:r>
          </a:p>
          <a:p>
            <a:pPr lvl="0" rtl="0"/>
            <a:r>
              <a:rPr lang="en-US" dirty="0" err="1" smtClean="0"/>
              <a:t>Nestable</a:t>
            </a:r>
            <a:r>
              <a:rPr lang="en-US" dirty="0" smtClean="0"/>
              <a:t>: Option&lt;Option&lt;</a:t>
            </a:r>
            <a:r>
              <a:rPr lang="en-US" dirty="0" err="1" smtClean="0"/>
              <a:t>int</a:t>
            </a:r>
            <a:r>
              <a:rPr lang="en-US" dirty="0" smtClean="0"/>
              <a:t>&gt;&gt;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of like </a:t>
            </a:r>
            <a:r>
              <a:rPr lang="en-US" dirty="0" err="1" smtClean="0"/>
              <a:t>enums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model smaller 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hierarchies with them, like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pattern match</a:t>
            </a:r>
            <a:r>
              <a:rPr lang="en-US" baseline="0" dirty="0" smtClean="0"/>
              <a:t> on values, tuples, records, DUs.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9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10/7/14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4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53" y="779650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81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103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50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60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10/7/14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6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5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5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2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10/7/14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7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10/7/14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4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7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91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10/7/14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9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81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10/7/14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5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10/7/14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502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60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4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60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10/7/14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71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8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3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reasons why you should learn F#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1765" y="1243992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301764" y="1936997"/>
            <a:ext cx="2555529" cy="5102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Immutable by default</a:t>
            </a:r>
            <a:endParaRPr lang="en-US" dirty="0"/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301765" y="2631682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43" name="Rounded Rectangle 42"/>
          <p:cNvSpPr>
            <a:spLocks/>
          </p:cNvSpPr>
          <p:nvPr/>
        </p:nvSpPr>
        <p:spPr>
          <a:xfrm>
            <a:off x="301764" y="3326363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51" name="Rounded Rectangle 50"/>
          <p:cNvSpPr>
            <a:spLocks/>
          </p:cNvSpPr>
          <p:nvPr/>
        </p:nvSpPr>
        <p:spPr>
          <a:xfrm>
            <a:off x="301764" y="4021047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operators</a:t>
            </a:r>
            <a:endParaRPr lang="en-US" dirty="0"/>
          </a:p>
        </p:txBody>
      </p:sp>
      <p:sp>
        <p:nvSpPr>
          <p:cNvPr id="55" name="Rounded Rectangle 54"/>
          <p:cNvSpPr>
            <a:spLocks/>
          </p:cNvSpPr>
          <p:nvPr/>
        </p:nvSpPr>
        <p:spPr>
          <a:xfrm>
            <a:off x="301764" y="4716322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vs. Swift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1764" y="1243992"/>
            <a:ext cx="8534401" cy="3982597"/>
            <a:chOff x="301752" y="1276006"/>
            <a:chExt cx="8534401" cy="3982597"/>
          </a:xfrm>
        </p:grpSpPr>
        <p:grpSp>
          <p:nvGrpSpPr>
            <p:cNvPr id="26" name="Group 25"/>
            <p:cNvGrpSpPr/>
            <p:nvPr/>
          </p:nvGrpSpPr>
          <p:grpSpPr>
            <a:xfrm>
              <a:off x="301753" y="1276006"/>
              <a:ext cx="8534400" cy="510267"/>
              <a:chOff x="301752" y="1318694"/>
              <a:chExt cx="8534400" cy="510267"/>
            </a:xfrm>
          </p:grpSpPr>
          <p:sp>
            <p:nvSpPr>
              <p:cNvPr id="11" name="Striped Right Arrow 1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‘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Enums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Discriminated unions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01752" y="1969013"/>
              <a:ext cx="8534400" cy="510267"/>
              <a:chOff x="301752" y="1318694"/>
              <a:chExt cx="8534400" cy="510267"/>
            </a:xfrm>
          </p:grpSpPr>
          <p:sp>
            <p:nvSpPr>
              <p:cNvPr id="33" name="Striped Right Arrow 3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Constant 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Immutable by default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01753" y="2663696"/>
              <a:ext cx="8534400" cy="510267"/>
              <a:chOff x="301752" y="1318694"/>
              <a:chExt cx="8534400" cy="510267"/>
            </a:xfrm>
          </p:grpSpPr>
          <p:sp>
            <p:nvSpPr>
              <p:cNvPr id="37" name="Striped Right Arrow 36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Enhanced switch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matching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1752" y="3358379"/>
              <a:ext cx="8534400" cy="510267"/>
              <a:chOff x="301752" y="1318694"/>
              <a:chExt cx="8534400" cy="510267"/>
            </a:xfrm>
          </p:grpSpPr>
          <p:sp>
            <p:nvSpPr>
              <p:cNvPr id="41" name="Striped Right Arrow 4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Optionals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Option type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01752" y="4053062"/>
              <a:ext cx="8534400" cy="510267"/>
              <a:chOff x="301752" y="1318694"/>
              <a:chExt cx="8534400" cy="510267"/>
            </a:xfrm>
          </p:grpSpPr>
          <p:sp>
            <p:nvSpPr>
              <p:cNvPr id="49" name="Striped Right Arrow 48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Custom operators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Custom operators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1752" y="4748336"/>
              <a:ext cx="8534400" cy="510267"/>
              <a:chOff x="301752" y="1318694"/>
              <a:chExt cx="8534400" cy="510267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REPL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1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8240275"/>
              </p:ext>
            </p:extLst>
          </p:nvPr>
        </p:nvGraphicFramePr>
        <p:xfrm>
          <a:off x="301752" y="1374591"/>
          <a:ext cx="850392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Swift is still </a:t>
            </a:r>
            <a:r>
              <a:rPr lang="en-US" dirty="0" smtClean="0">
                <a:sym typeface="Wingdings"/>
              </a:rPr>
              <a:t>missing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Type Providers!</a:t>
            </a:r>
          </a:p>
          <a:p>
            <a:r>
              <a:rPr lang="en-US" sz="4800" dirty="0" smtClean="0"/>
              <a:t>Units of Measure!</a:t>
            </a:r>
            <a:endParaRPr lang="en-US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42302639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432663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3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45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0" y="1488018"/>
            <a:ext cx="8187218" cy="31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" y="1600410"/>
            <a:ext cx="8817117" cy="29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Tasky</a:t>
            </a:r>
            <a:r>
              <a:rPr lang="en-US" dirty="0" smtClean="0"/>
              <a:t> &amp; Minesweeper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9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31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3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</a:t>
            </a:r>
            <a:r>
              <a:rPr lang="en-US" sz="3500" b="1" dirty="0" smtClean="0"/>
              <a:t>productivity</a:t>
            </a:r>
            <a:r>
              <a:rPr lang="en-US" sz="3500" dirty="0" smtClean="0"/>
              <a:t>...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45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</a:t>
            </a:r>
            <a:r>
              <a:rPr lang="en-US" b="1" dirty="0" smtClean="0"/>
              <a:t>gratifying</a:t>
            </a:r>
            <a:r>
              <a:rPr lang="en-US" dirty="0" smtClean="0"/>
              <a:t>…with </a:t>
            </a:r>
            <a:r>
              <a:rPr lang="en-US" dirty="0"/>
              <a:t>F# I can render half a million data points on a web page without jumping through hoops.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45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3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83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83" y="1651000"/>
            <a:ext cx="2558425" cy="3454136"/>
          </a:xfrm>
        </p:spPr>
        <p:txBody>
          <a:bodyPr/>
          <a:lstStyle/>
          <a:p>
            <a:r>
              <a:rPr lang="en-US" dirty="0" smtClean="0"/>
              <a:t>|&gt;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Significant whitespace</a:t>
            </a:r>
            <a:br>
              <a:rPr lang="en-US" dirty="0" smtClean="0"/>
            </a:br>
            <a:r>
              <a:rPr lang="en-US" dirty="0" smtClean="0"/>
              <a:t>Immutable by default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13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13" y="2722555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8" y="1281433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8" y="4709653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83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4" y="1650535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4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57" y="2059489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Concise Code with 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Pattern Matching </a:t>
            </a:r>
            <a:endParaRPr lang="en-US" dirty="0"/>
          </a:p>
        </p:txBody>
      </p:sp>
      <p:pic>
        <p:nvPicPr>
          <p:cNvPr id="6" name="Content Placeholder 5" descr="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65" b="-79865"/>
          <a:stretch>
            <a:fillRect/>
          </a:stretch>
        </p:blipFill>
        <p:spPr>
          <a:xfrm>
            <a:off x="301625" y="190500"/>
            <a:ext cx="8504238" cy="3810000"/>
          </a:xfrm>
        </p:spPr>
      </p:pic>
      <p:sp>
        <p:nvSpPr>
          <p:cNvPr id="7" name="TextBox 6"/>
          <p:cNvSpPr txBox="1"/>
          <p:nvPr/>
        </p:nvSpPr>
        <p:spPr>
          <a:xfrm>
            <a:off x="301763" y="2915637"/>
            <a:ext cx="8504111" cy="2289577"/>
          </a:xfrm>
          <a:prstGeom prst="rect">
            <a:avLst/>
          </a:prstGeom>
        </p:spPr>
        <p:txBody>
          <a:bodyPr vert="horz" wrap="none" rtlCol="0" anchor="ctr">
            <a:normAutofit fontScale="92500" lnSpcReduction="20000"/>
          </a:bodyPr>
          <a:lstStyle/>
          <a:p>
            <a:r>
              <a:rPr lang="en-US" dirty="0"/>
              <a:t>    type Transport =</a:t>
            </a:r>
            <a:br>
              <a:rPr lang="en-US" dirty="0"/>
            </a:br>
            <a:r>
              <a:rPr lang="en-US" dirty="0"/>
              <a:t>        | Car of </a:t>
            </a:r>
            <a:r>
              <a:rPr lang="en-US" dirty="0" err="1"/>
              <a:t>Make:string</a:t>
            </a:r>
            <a:r>
              <a:rPr lang="en-US" dirty="0"/>
              <a:t> * </a:t>
            </a:r>
            <a:r>
              <a:rPr lang="en-US" dirty="0" err="1"/>
              <a:t>Model:string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Bus of </a:t>
            </a:r>
            <a:r>
              <a:rPr lang="en-US" dirty="0" err="1"/>
              <a:t>Route:int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Bicycle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getThereVia</a:t>
            </a:r>
            <a:r>
              <a:rPr lang="en-US" dirty="0"/>
              <a:t> (</a:t>
            </a:r>
            <a:r>
              <a:rPr lang="en-US" dirty="0" err="1"/>
              <a:t>transport:Transport</a:t>
            </a:r>
            <a:r>
              <a:rPr lang="en-US" dirty="0"/>
              <a:t>) =</a:t>
            </a:r>
            <a:br>
              <a:rPr lang="en-US" dirty="0"/>
            </a:br>
            <a:r>
              <a:rPr lang="en-US" dirty="0"/>
              <a:t>        match transport with</a:t>
            </a:r>
            <a:br>
              <a:rPr lang="en-US" dirty="0"/>
            </a:br>
            <a:r>
              <a:rPr lang="en-US" dirty="0"/>
              <a:t>           | Car (</a:t>
            </a:r>
            <a:r>
              <a:rPr lang="en-US" dirty="0" err="1"/>
              <a:t>make,model</a:t>
            </a:r>
            <a:r>
              <a:rPr lang="en-US" dirty="0"/>
              <a:t>) -&gt; ()</a:t>
            </a:r>
            <a:br>
              <a:rPr lang="en-US" dirty="0"/>
            </a:br>
            <a:r>
              <a:rPr lang="en-US" dirty="0"/>
              <a:t>           | Bus route -&gt; ()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2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33824</TotalTime>
  <Words>1007</Words>
  <Application>Microsoft Macintosh PowerPoint</Application>
  <PresentationFormat>On-screen Show (16:10)</PresentationFormat>
  <Paragraphs>220</Paragraphs>
  <Slides>20</Slides>
  <Notes>15</Notes>
  <HiddenSlides>3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iOS App Development with Xamarin and F# </vt:lpstr>
      <vt:lpstr>Why F#? </vt:lpstr>
      <vt:lpstr>F#…offers us an order of magnitude increase in productivity...</vt:lpstr>
      <vt:lpstr>I have now delivered three business critical projects written in F#. I am still waiting for the first bug to come in.</vt:lpstr>
      <vt:lpstr>The UI work is especially gratifying…with F# I can render half a million data points on a web page without jumping through hoops.</vt:lpstr>
      <vt:lpstr>F# Fundamentals</vt:lpstr>
      <vt:lpstr>F# Fundamentals</vt:lpstr>
      <vt:lpstr>F# Fundamentals: Concise Code with DUs</vt:lpstr>
      <vt:lpstr>F# Fundamentals: Pattern Matching </vt:lpstr>
      <vt:lpstr>Several reasons why you should learn F#</vt:lpstr>
      <vt:lpstr>F# vs. Swift</vt:lpstr>
      <vt:lpstr>But Swift is still missing out </vt:lpstr>
      <vt:lpstr>Why F#?</vt:lpstr>
      <vt:lpstr>Some existing type providers.</vt:lpstr>
      <vt:lpstr>Get creative.</vt:lpstr>
      <vt:lpstr>Why Xamarin?</vt:lpstr>
      <vt:lpstr>iOS Fundamentals: AppDelegate</vt:lpstr>
      <vt:lpstr>iOS Fundamentals: ViewController</vt:lpstr>
      <vt:lpstr>Tasky &amp; Minesweeper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1152</cp:revision>
  <dcterms:created xsi:type="dcterms:W3CDTF">2014-04-26T15:39:34Z</dcterms:created>
  <dcterms:modified xsi:type="dcterms:W3CDTF">2014-10-08T00:30:09Z</dcterms:modified>
</cp:coreProperties>
</file>