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video/unknown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256" r:id="rId2"/>
    <p:sldId id="281" r:id="rId3"/>
    <p:sldId id="264" r:id="rId4"/>
    <p:sldId id="272" r:id="rId5"/>
    <p:sldId id="263" r:id="rId6"/>
    <p:sldId id="280" r:id="rId7"/>
    <p:sldId id="285" r:id="rId8"/>
    <p:sldId id="260" r:id="rId9"/>
    <p:sldId id="286" r:id="rId10"/>
    <p:sldId id="294" r:id="rId11"/>
    <p:sldId id="295" r:id="rId12"/>
    <p:sldId id="290" r:id="rId13"/>
    <p:sldId id="287" r:id="rId14"/>
    <p:sldId id="265" r:id="rId15"/>
    <p:sldId id="266" r:id="rId16"/>
    <p:sldId id="279" r:id="rId17"/>
    <p:sldId id="270" r:id="rId18"/>
    <p:sldId id="284" r:id="rId19"/>
    <p:sldId id="271" r:id="rId20"/>
    <p:sldId id="288" r:id="rId21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8B461D0-6E54-4FF3-80E0-E50489DB304C}">
          <p14:sldIdLst>
            <p14:sldId id="256"/>
          </p14:sldIdLst>
        </p14:section>
        <p14:section name="Why F#? - Biz" id="{EF264EC2-9FFD-44DD-A5E5-666138467E24}">
          <p14:sldIdLst>
            <p14:sldId id="281"/>
            <p14:sldId id="264"/>
            <p14:sldId id="272"/>
            <p14:sldId id="263"/>
          </p14:sldIdLst>
        </p14:section>
        <p14:section name="F# Fundamentals" id="{A264F80C-0E24-9C4C-93C6-CFB90D15A7CB}">
          <p14:sldIdLst>
            <p14:sldId id="280"/>
            <p14:sldId id="285"/>
            <p14:sldId id="260"/>
            <p14:sldId id="286"/>
          </p14:sldIdLst>
        </p14:section>
        <p14:section name="F# vs Swift" id="{2F9D7D51-4ED7-C04B-8474-A8BE30E6DB4D}">
          <p14:sldIdLst>
            <p14:sldId id="294"/>
            <p14:sldId id="295"/>
            <p14:sldId id="290"/>
          </p14:sldIdLst>
        </p14:section>
        <p14:section name="Why F# - Features." id="{ACBA629E-7442-45D9-BC10-3B0D23361C0A}">
          <p14:sldIdLst>
            <p14:sldId id="287"/>
            <p14:sldId id="265"/>
            <p14:sldId id="266"/>
          </p14:sldIdLst>
        </p14:section>
        <p14:section name="Why Xamarin?" id="{E008D9D3-A2FC-40AF-B35B-B733A5818AED}">
          <p14:sldIdLst>
            <p14:sldId id="279"/>
            <p14:sldId id="270"/>
            <p14:sldId id="284"/>
          </p14:sldIdLst>
        </p14:section>
        <p14:section name="Demo" id="{09B17866-D726-4BE5-B3AA-E575BAE5B282}">
          <p14:sldIdLst>
            <p14:sldId id="271"/>
            <p14:sldId id="288"/>
          </p14:sldIdLst>
        </p14:section>
      </p14:sectionLst>
    </p:ex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68" autoAdjust="0"/>
    <p:restoredTop sz="79420" autoAdjust="0"/>
  </p:normalViewPr>
  <p:slideViewPr>
    <p:cSldViewPr snapToGrid="0" snapToObjects="1">
      <p:cViewPr varScale="1">
        <p:scale>
          <a:sx n="116" d="100"/>
          <a:sy n="116" d="100"/>
        </p:scale>
        <p:origin x="-1112" y="-104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_rels/data2.xml.rels><?xml version="1.0" encoding="UTF-8" standalone="yes"?>
<Relationships xmlns="http://schemas.openxmlformats.org/package/2006/relationships"><Relationship Id="rId9" Type="http://schemas.openxmlformats.org/officeDocument/2006/relationships/hyperlink" Target="https://github.com/ovatsus/PythonTypeProvider" TargetMode="External"/><Relationship Id="rId20" Type="http://schemas.openxmlformats.org/officeDocument/2006/relationships/hyperlink" Target="http://pinksquirrellabs.com/post/2014/02/01/The-amazing-Squirrelify-type-provider.aspx" TargetMode="External"/><Relationship Id="rId21" Type="http://schemas.openxmlformats.org/officeDocument/2006/relationships/hyperlink" Target="https://github.com/fsprojects/FSharp.Management" TargetMode="External"/><Relationship Id="rId22" Type="http://schemas.openxmlformats.org/officeDocument/2006/relationships/hyperlink" Target="http://trelford.com/blog/post/dates.aspx" TargetMode="External"/><Relationship Id="rId23" Type="http://schemas.openxmlformats.org/officeDocument/2006/relationships/hyperlink" Target="http://fsprojects.github.io/SQLProvider/" TargetMode="External"/><Relationship Id="rId24" Type="http://schemas.openxmlformats.org/officeDocument/2006/relationships/hyperlink" Target="http://sergeytihon.wordpress.com/2013/04/27/wpf-mvvm-with-xaml-type-provider/" TargetMode="External"/><Relationship Id="rId25" Type="http://schemas.openxmlformats.org/officeDocument/2006/relationships/hyperlink" Target="http://fsharp.github.io/FSharp.Data/library/Freebase.html" TargetMode="External"/><Relationship Id="rId26" Type="http://schemas.openxmlformats.org/officeDocument/2006/relationships/hyperlink" Target="http://fsharp.github.io/FSharp.Data/library/JsonProvider.html" TargetMode="External"/><Relationship Id="rId10" Type="http://schemas.openxmlformats.org/officeDocument/2006/relationships/hyperlink" Target="http://blogs.msdn.com/b/fsharpteam/archive/2013/03/01/the-microsoft-dynamics-crm-type-provider-sample-static-parameters.aspx" TargetMode="External"/><Relationship Id="rId11" Type="http://schemas.openxmlformats.org/officeDocument/2006/relationships/hyperlink" Target="http://fsharp.github.io/FSharp.Data/library/WorldBank.html" TargetMode="External"/><Relationship Id="rId12" Type="http://schemas.openxmlformats.org/officeDocument/2006/relationships/hyperlink" Target="http://fsharp.github.io/FSharp.Data/library/CsvProvider.html" TargetMode="External"/><Relationship Id="rId13" Type="http://schemas.openxmlformats.org/officeDocument/2006/relationships/hyperlink" Target="http://fsharp.github.io/FSharp.Data/library/XmlProvider.html" TargetMode="External"/><Relationship Id="rId14" Type="http://schemas.openxmlformats.org/officeDocument/2006/relationships/hyperlink" Target="http://colinbul.wordpress.com/2013/02/28/f-ikvm-type-provider/" TargetMode="External"/><Relationship Id="rId15" Type="http://schemas.openxmlformats.org/officeDocument/2006/relationships/hyperlink" Target="http://msdn.microsoft.com/en-us/library/vstudio/hh361033.aspx" TargetMode="External"/><Relationship Id="rId16" Type="http://schemas.openxmlformats.org/officeDocument/2006/relationships/hyperlink" Target="http://msdn.microsoft.com/en-us/library/vstudio/hh361035.aspx" TargetMode="External"/><Relationship Id="rId17" Type="http://schemas.openxmlformats.org/officeDocument/2006/relationships/hyperlink" Target="http://www.youtube.com/watch?v=Co16MBpAwJU" TargetMode="External"/><Relationship Id="rId18" Type="http://schemas.openxmlformats.org/officeDocument/2006/relationships/hyperlink" Target="http://msdn.microsoft.com/en-us/library/hh362325.aspx" TargetMode="External"/><Relationship Id="rId19" Type="http://schemas.openxmlformats.org/officeDocument/2006/relationships/hyperlink" Target="http://fsharp.github.io/FSharp.Data/experimental/ApiaryProvider.html" TargetMode="External"/><Relationship Id="rId1" Type="http://schemas.openxmlformats.org/officeDocument/2006/relationships/hyperlink" Target="https://github.com/sergey-tihon/PowerShellTypeProvider" TargetMode="External"/><Relationship Id="rId2" Type="http://schemas.openxmlformats.org/officeDocument/2006/relationships/hyperlink" Target="https://github.com/isaacabraham/AzureTypeProvider" TargetMode="External"/><Relationship Id="rId3" Type="http://schemas.openxmlformats.org/officeDocument/2006/relationships/hyperlink" Target="http://www.pinksquirrellabs.com/post/2013/07/29/Choose-Your-Own-Adventure-Type-Provider.aspx" TargetMode="External"/><Relationship Id="rId4" Type="http://schemas.openxmlformats.org/officeDocument/2006/relationships/hyperlink" Target="https://github.com/BayardRock/Matlab-Type-Provider" TargetMode="External"/><Relationship Id="rId5" Type="http://schemas.openxmlformats.org/officeDocument/2006/relationships/hyperlink" Target="https://twitter.com/TsunamiIDE/status/349535243671330816/photo/1" TargetMode="External"/><Relationship Id="rId6" Type="http://schemas.openxmlformats.org/officeDocument/2006/relationships/hyperlink" Target="https://twitter.com/mark_dj/status/348346798735241216" TargetMode="External"/><Relationship Id="rId7" Type="http://schemas.openxmlformats.org/officeDocument/2006/relationships/hyperlink" Target="https://github.com/ZachBray/FunScript" TargetMode="External"/><Relationship Id="rId8" Type="http://schemas.openxmlformats.org/officeDocument/2006/relationships/hyperlink" Target="https://www.nuget.org/packages/RProvider/" TargetMode="External"/></Relationships>
</file>

<file path=ppt/diagrams/_rels/drawing2.xml.rels><?xml version="1.0" encoding="UTF-8" standalone="yes"?>
<Relationships xmlns="http://schemas.openxmlformats.org/package/2006/relationships"><Relationship Id="rId9" Type="http://schemas.openxmlformats.org/officeDocument/2006/relationships/hyperlink" Target="https://www.nuget.org/packages/RProvider/" TargetMode="External"/><Relationship Id="rId20" Type="http://schemas.openxmlformats.org/officeDocument/2006/relationships/hyperlink" Target="http://msdn.microsoft.com/en-us/library/vstudio/hh361033.aspx" TargetMode="External"/><Relationship Id="rId21" Type="http://schemas.openxmlformats.org/officeDocument/2006/relationships/hyperlink" Target="http://msdn.microsoft.com/en-us/library/vstudio/hh361035.aspx" TargetMode="External"/><Relationship Id="rId22" Type="http://schemas.openxmlformats.org/officeDocument/2006/relationships/hyperlink" Target="https://github.com/sergey-tihon/PowerShellTypeProvider" TargetMode="External"/><Relationship Id="rId23" Type="http://schemas.openxmlformats.org/officeDocument/2006/relationships/hyperlink" Target="http://trelford.com/blog/post/dates.aspx" TargetMode="External"/><Relationship Id="rId24" Type="http://schemas.openxmlformats.org/officeDocument/2006/relationships/hyperlink" Target="http://www.youtube.com/watch?v=Co16MBpAwJU" TargetMode="External"/><Relationship Id="rId25" Type="http://schemas.openxmlformats.org/officeDocument/2006/relationships/hyperlink" Target="http://msdn.microsoft.com/en-us/library/hh362325.aspx" TargetMode="External"/><Relationship Id="rId26" Type="http://schemas.openxmlformats.org/officeDocument/2006/relationships/hyperlink" Target="http://fsharp.github.io/FSharp.Data/experimental/ApiaryProvider.html" TargetMode="External"/><Relationship Id="rId10" Type="http://schemas.openxmlformats.org/officeDocument/2006/relationships/hyperlink" Target="https://github.com/fsprojects/FSharp.Management" TargetMode="External"/><Relationship Id="rId11" Type="http://schemas.openxmlformats.org/officeDocument/2006/relationships/hyperlink" Target="https://github.com/ovatsus/PythonTypeProvider" TargetMode="External"/><Relationship Id="rId12" Type="http://schemas.openxmlformats.org/officeDocument/2006/relationships/hyperlink" Target="http://fsharp.github.io/FSharp.Data/library/CsvProvider.html" TargetMode="External"/><Relationship Id="rId13" Type="http://schemas.openxmlformats.org/officeDocument/2006/relationships/hyperlink" Target="http://fsharp.github.io/FSharp.Data/library/WorldBank.html" TargetMode="External"/><Relationship Id="rId14" Type="http://schemas.openxmlformats.org/officeDocument/2006/relationships/hyperlink" Target="http://fsharp.github.io/FSharp.Data/library/XmlProvider.html" TargetMode="External"/><Relationship Id="rId15" Type="http://schemas.openxmlformats.org/officeDocument/2006/relationships/hyperlink" Target="http://pinksquirrellabs.com/post/2014/02/01/The-amazing-Squirrelify-type-provider.aspx" TargetMode="External"/><Relationship Id="rId16" Type="http://schemas.openxmlformats.org/officeDocument/2006/relationships/hyperlink" Target="http://colinbul.wordpress.com/2013/02/28/f-ikvm-type-provider/" TargetMode="External"/><Relationship Id="rId17" Type="http://schemas.openxmlformats.org/officeDocument/2006/relationships/hyperlink" Target="http://blogs.msdn.com/b/fsharpteam/archive/2013/03/01/the-microsoft-dynamics-crm-type-provider-sample-static-parameters.aspx" TargetMode="External"/><Relationship Id="rId18" Type="http://schemas.openxmlformats.org/officeDocument/2006/relationships/hyperlink" Target="http://fsharp.github.io/FSharp.Data/library/Freebase.html" TargetMode="External"/><Relationship Id="rId19" Type="http://schemas.openxmlformats.org/officeDocument/2006/relationships/hyperlink" Target="http://fsharp.github.io/FSharp.Data/library/JsonProvider.html" TargetMode="External"/><Relationship Id="rId1" Type="http://schemas.openxmlformats.org/officeDocument/2006/relationships/hyperlink" Target="https://github.com/isaacabraham/AzureTypeProvider" TargetMode="External"/><Relationship Id="rId2" Type="http://schemas.openxmlformats.org/officeDocument/2006/relationships/hyperlink" Target="http://www.pinksquirrellabs.com/post/2013/07/29/Choose-Your-Own-Adventure-Type-Provider.aspx" TargetMode="External"/><Relationship Id="rId3" Type="http://schemas.openxmlformats.org/officeDocument/2006/relationships/hyperlink" Target="https://github.com/BayardRock/Matlab-Type-Provider" TargetMode="External"/><Relationship Id="rId4" Type="http://schemas.openxmlformats.org/officeDocument/2006/relationships/hyperlink" Target="https://twitter.com/TsunamiIDE/status/349535243671330816/photo/1" TargetMode="External"/><Relationship Id="rId5" Type="http://schemas.openxmlformats.org/officeDocument/2006/relationships/hyperlink" Target="http://sergeytihon.wordpress.com/2013/04/27/wpf-mvvm-with-xaml-type-provider/" TargetMode="External"/><Relationship Id="rId6" Type="http://schemas.openxmlformats.org/officeDocument/2006/relationships/hyperlink" Target="http://fsprojects.github.io/SQLProvider/" TargetMode="External"/><Relationship Id="rId7" Type="http://schemas.openxmlformats.org/officeDocument/2006/relationships/hyperlink" Target="https://twitter.com/mark_dj/status/348346798735241216" TargetMode="External"/><Relationship Id="rId8" Type="http://schemas.openxmlformats.org/officeDocument/2006/relationships/hyperlink" Target="https://github.com/ZachBray/FunScript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31A67D-6C35-474F-9C0A-D22660C58420}" type="doc">
      <dgm:prSet loTypeId="urn:microsoft.com/office/officeart/2005/8/layout/default" loCatId="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7A857CA7-6454-3B41-A66E-98E5E0E3FC11}">
      <dgm:prSet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>
        <a:solidFill>
          <a:schemeClr val="tx2"/>
        </a:solidFill>
        <a:ln/>
      </dgm:spPr>
      <dgm:t>
        <a:bodyPr/>
        <a:lstStyle/>
        <a:p>
          <a:pPr rtl="0"/>
          <a:r>
            <a:rPr lang="en-US" dirty="0" smtClean="0"/>
            <a:t>No type providers</a:t>
          </a:r>
          <a:endParaRPr lang="en-US" dirty="0"/>
        </a:p>
      </dgm:t>
    </dgm:pt>
    <dgm:pt modelId="{104925BD-D7E0-C547-83A3-775BC1E61370}" type="parTrans" cxnId="{976DA657-FC14-5944-B974-B332BF3C8E43}">
      <dgm:prSet/>
      <dgm:spPr/>
      <dgm:t>
        <a:bodyPr/>
        <a:lstStyle/>
        <a:p>
          <a:endParaRPr lang="en-US"/>
        </a:p>
      </dgm:t>
    </dgm:pt>
    <dgm:pt modelId="{0EDB5E31-4C18-A047-AFA6-681F51EB0690}" type="sibTrans" cxnId="{976DA657-FC14-5944-B974-B332BF3C8E43}">
      <dgm:prSet/>
      <dgm:spPr/>
      <dgm:t>
        <a:bodyPr/>
        <a:lstStyle/>
        <a:p>
          <a:endParaRPr lang="en-US"/>
        </a:p>
      </dgm:t>
    </dgm:pt>
    <dgm:pt modelId="{3FB97A8E-F053-1C41-9D45-64B6DB3F015D}">
      <dgm:prSet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>
        <a:solidFill>
          <a:schemeClr val="tx2"/>
        </a:solidFill>
        <a:ln/>
      </dgm:spPr>
      <dgm:t>
        <a:bodyPr/>
        <a:lstStyle/>
        <a:p>
          <a:pPr rtl="0"/>
          <a:r>
            <a:rPr lang="en-US" smtClean="0"/>
            <a:t>Lacks full type inference</a:t>
          </a:r>
          <a:endParaRPr lang="en-US"/>
        </a:p>
      </dgm:t>
    </dgm:pt>
    <dgm:pt modelId="{C3BBD19A-7027-AF42-990E-3843A2A7C9E3}" type="parTrans" cxnId="{D4021839-262F-BC49-94ED-5F9DA9C67318}">
      <dgm:prSet/>
      <dgm:spPr/>
      <dgm:t>
        <a:bodyPr/>
        <a:lstStyle/>
        <a:p>
          <a:endParaRPr lang="en-US"/>
        </a:p>
      </dgm:t>
    </dgm:pt>
    <dgm:pt modelId="{754D125B-8C61-244D-A3DB-23E9F339A2DC}" type="sibTrans" cxnId="{D4021839-262F-BC49-94ED-5F9DA9C67318}">
      <dgm:prSet/>
      <dgm:spPr/>
      <dgm:t>
        <a:bodyPr/>
        <a:lstStyle/>
        <a:p>
          <a:endParaRPr lang="en-US"/>
        </a:p>
      </dgm:t>
    </dgm:pt>
    <dgm:pt modelId="{E01DFDD3-EC32-C74C-8789-E54DEEF95C54}">
      <dgm:prSet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>
        <a:solidFill>
          <a:schemeClr val="tx2"/>
        </a:solidFill>
        <a:ln/>
      </dgm:spPr>
      <dgm:t>
        <a:bodyPr/>
        <a:lstStyle/>
        <a:p>
          <a:pPr rtl="0"/>
          <a:r>
            <a:rPr lang="en-US" dirty="0" smtClean="0"/>
            <a:t>No units of measure</a:t>
          </a:r>
          <a:endParaRPr lang="en-US" dirty="0"/>
        </a:p>
      </dgm:t>
    </dgm:pt>
    <dgm:pt modelId="{1714F54A-771C-BF4A-B4C3-2008A01A6CA3}" type="parTrans" cxnId="{0D6CD311-8E94-774B-B3B4-6FE2088A206A}">
      <dgm:prSet/>
      <dgm:spPr/>
      <dgm:t>
        <a:bodyPr/>
        <a:lstStyle/>
        <a:p>
          <a:endParaRPr lang="en-US"/>
        </a:p>
      </dgm:t>
    </dgm:pt>
    <dgm:pt modelId="{18AEC6DA-9F31-8747-86C9-7992D3CC2DE8}" type="sibTrans" cxnId="{0D6CD311-8E94-774B-B3B4-6FE2088A206A}">
      <dgm:prSet/>
      <dgm:spPr/>
      <dgm:t>
        <a:bodyPr/>
        <a:lstStyle/>
        <a:p>
          <a:endParaRPr lang="en-US"/>
        </a:p>
      </dgm:t>
    </dgm:pt>
    <dgm:pt modelId="{0492D821-7CB5-C441-881C-9EFD3C3BE68B}">
      <dgm:prSet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>
        <a:solidFill>
          <a:schemeClr val="tx2"/>
        </a:solidFill>
        <a:ln/>
      </dgm:spPr>
      <dgm:t>
        <a:bodyPr/>
        <a:lstStyle/>
        <a:p>
          <a:pPr rtl="0"/>
          <a:r>
            <a:rPr lang="en-US" dirty="0" smtClean="0"/>
            <a:t>Requires </a:t>
          </a:r>
          <a:r>
            <a:rPr lang="en-US" dirty="0" smtClean="0"/>
            <a:t>“return”</a:t>
          </a:r>
          <a:endParaRPr lang="en-US" dirty="0"/>
        </a:p>
      </dgm:t>
    </dgm:pt>
    <dgm:pt modelId="{5F6B15C4-5F1D-3942-8039-46C441735DD3}" type="parTrans" cxnId="{A42F1AB2-C2AD-284A-AB8A-431B36F4D331}">
      <dgm:prSet/>
      <dgm:spPr/>
      <dgm:t>
        <a:bodyPr/>
        <a:lstStyle/>
        <a:p>
          <a:endParaRPr lang="en-US"/>
        </a:p>
      </dgm:t>
    </dgm:pt>
    <dgm:pt modelId="{D816F0A9-235C-2E4C-A1F1-AFCD18F32129}" type="sibTrans" cxnId="{A42F1AB2-C2AD-284A-AB8A-431B36F4D331}">
      <dgm:prSet/>
      <dgm:spPr/>
      <dgm:t>
        <a:bodyPr/>
        <a:lstStyle/>
        <a:p>
          <a:endParaRPr lang="en-US"/>
        </a:p>
      </dgm:t>
    </dgm:pt>
    <dgm:pt modelId="{3EB4FE68-6170-2B46-A835-87A83C258E72}">
      <dgm:prSet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>
        <a:solidFill>
          <a:schemeClr val="tx2"/>
        </a:solidFill>
        <a:ln/>
      </dgm:spPr>
      <dgm:t>
        <a:bodyPr/>
        <a:lstStyle/>
        <a:p>
          <a:pPr rtl="0"/>
          <a:r>
            <a:rPr lang="en-US" dirty="0" smtClean="0"/>
            <a:t>Still void, no unit</a:t>
          </a:r>
          <a:endParaRPr lang="en-US" dirty="0"/>
        </a:p>
      </dgm:t>
    </dgm:pt>
    <dgm:pt modelId="{D2F55842-85FE-A44D-91F9-E0A358443E0D}" type="parTrans" cxnId="{221E9C90-532B-E648-978E-493A2A3EC5F9}">
      <dgm:prSet/>
      <dgm:spPr/>
      <dgm:t>
        <a:bodyPr/>
        <a:lstStyle/>
        <a:p>
          <a:endParaRPr lang="en-US"/>
        </a:p>
      </dgm:t>
    </dgm:pt>
    <dgm:pt modelId="{7B5E2D53-6439-4B4A-93D2-F99BCAF44198}" type="sibTrans" cxnId="{221E9C90-532B-E648-978E-493A2A3EC5F9}">
      <dgm:prSet/>
      <dgm:spPr/>
      <dgm:t>
        <a:bodyPr/>
        <a:lstStyle/>
        <a:p>
          <a:endParaRPr lang="en-US"/>
        </a:p>
      </dgm:t>
    </dgm:pt>
    <dgm:pt modelId="{8E7D25B5-6B5C-F342-805C-13B511360055}">
      <dgm:prSet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>
        <a:solidFill>
          <a:schemeClr val="tx2"/>
        </a:solidFill>
        <a:ln/>
      </dgm:spPr>
      <dgm:t>
        <a:bodyPr/>
        <a:lstStyle/>
        <a:p>
          <a:pPr rtl="0"/>
          <a:r>
            <a:rPr lang="en-US" smtClean="0"/>
            <a:t>No parallelism &amp; async!</a:t>
          </a:r>
          <a:endParaRPr lang="en-US"/>
        </a:p>
      </dgm:t>
    </dgm:pt>
    <dgm:pt modelId="{97DA3C3E-EADB-884D-8052-C6F15C037B7D}" type="parTrans" cxnId="{D4974F1C-7473-A94D-B42C-FF1017BABF9A}">
      <dgm:prSet/>
      <dgm:spPr/>
      <dgm:t>
        <a:bodyPr/>
        <a:lstStyle/>
        <a:p>
          <a:endParaRPr lang="en-US"/>
        </a:p>
      </dgm:t>
    </dgm:pt>
    <dgm:pt modelId="{74B16FBC-DB9C-FC47-BC9F-D10AC0C42157}" type="sibTrans" cxnId="{D4974F1C-7473-A94D-B42C-FF1017BABF9A}">
      <dgm:prSet/>
      <dgm:spPr/>
      <dgm:t>
        <a:bodyPr/>
        <a:lstStyle/>
        <a:p>
          <a:endParaRPr lang="en-US"/>
        </a:p>
      </dgm:t>
    </dgm:pt>
    <dgm:pt modelId="{ACF09673-413B-CA4E-8667-6700A0D1C728}">
      <dgm:prSet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>
        <a:solidFill>
          <a:srgbClr val="FFB400"/>
        </a:solidFill>
        <a:ln/>
      </dgm:spPr>
      <dgm:t>
        <a:bodyPr/>
        <a:lstStyle/>
        <a:p>
          <a:pPr rtl="0"/>
          <a:r>
            <a:rPr lang="en-US" b="1" dirty="0" smtClean="0"/>
            <a:t>Single platform</a:t>
          </a:r>
          <a:endParaRPr lang="en-US" b="1" dirty="0"/>
        </a:p>
      </dgm:t>
    </dgm:pt>
    <dgm:pt modelId="{53DB9CDF-5121-CB42-A61E-8E2A8E61DD2D}" type="parTrans" cxnId="{26E34E06-994C-0D4B-A80F-889876083186}">
      <dgm:prSet/>
      <dgm:spPr/>
      <dgm:t>
        <a:bodyPr/>
        <a:lstStyle/>
        <a:p>
          <a:endParaRPr lang="en-US"/>
        </a:p>
      </dgm:t>
    </dgm:pt>
    <dgm:pt modelId="{CDBC78C5-55C1-7C4A-8E64-8B6A4F1D7A97}" type="sibTrans" cxnId="{26E34E06-994C-0D4B-A80F-889876083186}">
      <dgm:prSet/>
      <dgm:spPr/>
      <dgm:t>
        <a:bodyPr/>
        <a:lstStyle/>
        <a:p>
          <a:endParaRPr lang="en-US"/>
        </a:p>
      </dgm:t>
    </dgm:pt>
    <dgm:pt modelId="{6DA8F6B3-47B1-6D4D-A117-9ADC30CD5977}">
      <dgm:prSet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>
        <a:solidFill>
          <a:schemeClr val="tx2"/>
        </a:solidFill>
        <a:ln/>
      </dgm:spPr>
      <dgm:t>
        <a:bodyPr/>
        <a:lstStyle/>
        <a:p>
          <a:pPr rtl="0"/>
          <a:r>
            <a:rPr lang="en-US" dirty="0" smtClean="0"/>
            <a:t>Young language</a:t>
          </a:r>
          <a:endParaRPr lang="en-US" dirty="0"/>
        </a:p>
      </dgm:t>
    </dgm:pt>
    <dgm:pt modelId="{3D926657-3C4A-9040-AF25-A55F9FFA6B50}" type="parTrans" cxnId="{E02373B7-8907-2B41-8D60-FE601959C29A}">
      <dgm:prSet/>
      <dgm:spPr/>
      <dgm:t>
        <a:bodyPr/>
        <a:lstStyle/>
        <a:p>
          <a:endParaRPr lang="en-US"/>
        </a:p>
      </dgm:t>
    </dgm:pt>
    <dgm:pt modelId="{C3FF784C-7084-334C-8EE9-EC9731ECBDDC}" type="sibTrans" cxnId="{E02373B7-8907-2B41-8D60-FE601959C29A}">
      <dgm:prSet/>
      <dgm:spPr/>
      <dgm:t>
        <a:bodyPr/>
        <a:lstStyle/>
        <a:p>
          <a:endParaRPr lang="en-US"/>
        </a:p>
      </dgm:t>
    </dgm:pt>
    <dgm:pt modelId="{1E2B09E3-704C-E741-A5F0-6A9796F83349}">
      <dgm:prSet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>
        <a:solidFill>
          <a:schemeClr val="tx2"/>
        </a:solidFill>
        <a:ln/>
      </dgm:spPr>
      <dgm:t>
        <a:bodyPr/>
        <a:lstStyle/>
        <a:p>
          <a:pPr rtl="0"/>
          <a:r>
            <a:rPr lang="en-US" smtClean="0"/>
            <a:t>No easy cloning syntax for structures (e.g. records)</a:t>
          </a:r>
          <a:endParaRPr lang="en-US"/>
        </a:p>
      </dgm:t>
    </dgm:pt>
    <dgm:pt modelId="{3E4F4334-6368-7A4B-8874-6B304FC3FEBB}" type="parTrans" cxnId="{D6887246-48E4-CB44-94C3-2EB3D2961BAA}">
      <dgm:prSet/>
      <dgm:spPr/>
      <dgm:t>
        <a:bodyPr/>
        <a:lstStyle/>
        <a:p>
          <a:endParaRPr lang="en-US"/>
        </a:p>
      </dgm:t>
    </dgm:pt>
    <dgm:pt modelId="{14B02EA9-C47F-1547-98C2-871FC429CB8D}" type="sibTrans" cxnId="{D6887246-48E4-CB44-94C3-2EB3D2961BAA}">
      <dgm:prSet/>
      <dgm:spPr/>
      <dgm:t>
        <a:bodyPr/>
        <a:lstStyle/>
        <a:p>
          <a:endParaRPr lang="en-US"/>
        </a:p>
      </dgm:t>
    </dgm:pt>
    <dgm:pt modelId="{F6B412E0-B22D-6F49-AB38-D8B243C48C26}">
      <dgm:prSet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>
        <a:solidFill>
          <a:schemeClr val="tx2"/>
        </a:solidFill>
        <a:ln/>
      </dgm:spPr>
      <dgm:t>
        <a:bodyPr/>
        <a:lstStyle/>
        <a:p>
          <a:pPr rtl="0"/>
          <a:r>
            <a:rPr lang="en-US" smtClean="0"/>
            <a:t>Literal data structures are only list and dict</a:t>
          </a:r>
          <a:endParaRPr lang="en-US"/>
        </a:p>
      </dgm:t>
    </dgm:pt>
    <dgm:pt modelId="{A3AA5199-BC92-2541-B539-28050A86E035}" type="parTrans" cxnId="{A388206D-8FBD-B34D-98D4-F3A8665F4349}">
      <dgm:prSet/>
      <dgm:spPr/>
      <dgm:t>
        <a:bodyPr/>
        <a:lstStyle/>
        <a:p>
          <a:endParaRPr lang="en-US"/>
        </a:p>
      </dgm:t>
    </dgm:pt>
    <dgm:pt modelId="{4D9DE4C3-3CF0-A941-A077-105FCAFF15D0}" type="sibTrans" cxnId="{A388206D-8FBD-B34D-98D4-F3A8665F4349}">
      <dgm:prSet/>
      <dgm:spPr/>
      <dgm:t>
        <a:bodyPr/>
        <a:lstStyle/>
        <a:p>
          <a:endParaRPr lang="en-US"/>
        </a:p>
      </dgm:t>
    </dgm:pt>
    <dgm:pt modelId="{438E9B57-9CAC-2D41-A349-093C7314AB84}">
      <dgm:prSet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>
        <a:solidFill>
          <a:schemeClr val="tx2"/>
        </a:solidFill>
        <a:ln/>
      </dgm:spPr>
      <dgm:t>
        <a:bodyPr/>
        <a:lstStyle/>
        <a:p>
          <a:pPr rtl="0"/>
          <a:r>
            <a:rPr lang="en-US" dirty="0" smtClean="0"/>
            <a:t>Simpler garbage collection process</a:t>
          </a:r>
          <a:endParaRPr lang="en-US" dirty="0"/>
        </a:p>
      </dgm:t>
    </dgm:pt>
    <dgm:pt modelId="{E7F4A67E-ECCE-FD43-AAF9-4466C0A9ACB2}" type="parTrans" cxnId="{C0333C0C-B144-AF42-BF2F-116E77CD662F}">
      <dgm:prSet/>
      <dgm:spPr/>
      <dgm:t>
        <a:bodyPr/>
        <a:lstStyle/>
        <a:p>
          <a:endParaRPr lang="en-US"/>
        </a:p>
      </dgm:t>
    </dgm:pt>
    <dgm:pt modelId="{108DE620-A145-6C4A-8182-E4ADF37F6766}" type="sibTrans" cxnId="{C0333C0C-B144-AF42-BF2F-116E77CD662F}">
      <dgm:prSet/>
      <dgm:spPr/>
      <dgm:t>
        <a:bodyPr/>
        <a:lstStyle/>
        <a:p>
          <a:endParaRPr lang="en-US"/>
        </a:p>
      </dgm:t>
    </dgm:pt>
    <dgm:pt modelId="{226DB6F8-830A-E042-9B6A-FC21427F3C95}">
      <dgm:prSet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>
        <a:solidFill>
          <a:schemeClr val="tx2"/>
        </a:solidFill>
        <a:ln/>
      </dgm:spPr>
      <dgm:t>
        <a:bodyPr/>
        <a:lstStyle/>
        <a:p>
          <a:pPr rtl="0"/>
          <a:r>
            <a:rPr lang="en-US" dirty="0" smtClean="0"/>
            <a:t>Active Patterns</a:t>
          </a:r>
          <a:endParaRPr lang="en-US" dirty="0"/>
        </a:p>
      </dgm:t>
    </dgm:pt>
    <dgm:pt modelId="{E10A8345-3076-2041-AB9F-DCA1F66E6BDF}" type="parTrans" cxnId="{A82687CB-32AB-3246-B0D4-E71C0A3D1519}">
      <dgm:prSet/>
      <dgm:spPr/>
      <dgm:t>
        <a:bodyPr/>
        <a:lstStyle/>
        <a:p>
          <a:endParaRPr lang="en-US"/>
        </a:p>
      </dgm:t>
    </dgm:pt>
    <dgm:pt modelId="{64A86753-AB89-1745-9D42-FBBCD26EAD3F}" type="sibTrans" cxnId="{A82687CB-32AB-3246-B0D4-E71C0A3D1519}">
      <dgm:prSet/>
      <dgm:spPr/>
      <dgm:t>
        <a:bodyPr/>
        <a:lstStyle/>
        <a:p>
          <a:endParaRPr lang="en-US"/>
        </a:p>
      </dgm:t>
    </dgm:pt>
    <dgm:pt modelId="{AE199739-1D29-B34D-A107-5459FD41B720}" type="pres">
      <dgm:prSet presAssocID="{8231A67D-6C35-474F-9C0A-D22660C58420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5AB2222-4B79-2B41-9C1E-578DBBAD3462}" type="pres">
      <dgm:prSet presAssocID="{7A857CA7-6454-3B41-A66E-98E5E0E3FC11}" presName="node" presStyleLbl="node1" presStyleIdx="0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E71D0C-570C-B74F-A9E7-FE079B5F3722}" type="pres">
      <dgm:prSet presAssocID="{0EDB5E31-4C18-A047-AFA6-681F51EB0690}" presName="sibTrans" presStyleCnt="0"/>
      <dgm:spPr/>
    </dgm:pt>
    <dgm:pt modelId="{C559C7D2-483D-5F48-A26B-8EAE5264A151}" type="pres">
      <dgm:prSet presAssocID="{3FB97A8E-F053-1C41-9D45-64B6DB3F015D}" presName="node" presStyleLbl="node1" presStyleIdx="1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8C1E3B-A2C0-6B46-8DC6-3EFECB962B6F}" type="pres">
      <dgm:prSet presAssocID="{754D125B-8C61-244D-A3DB-23E9F339A2DC}" presName="sibTrans" presStyleCnt="0"/>
      <dgm:spPr/>
    </dgm:pt>
    <dgm:pt modelId="{B50BA639-ABAB-FE4D-8ADD-55047E4C39C3}" type="pres">
      <dgm:prSet presAssocID="{E01DFDD3-EC32-C74C-8789-E54DEEF95C54}" presName="node" presStyleLbl="node1" presStyleIdx="2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152123-140B-774A-B73E-25A573BE2906}" type="pres">
      <dgm:prSet presAssocID="{18AEC6DA-9F31-8747-86C9-7992D3CC2DE8}" presName="sibTrans" presStyleCnt="0"/>
      <dgm:spPr/>
    </dgm:pt>
    <dgm:pt modelId="{06F8D891-E03C-384C-925C-BF00949E46F9}" type="pres">
      <dgm:prSet presAssocID="{0492D821-7CB5-C441-881C-9EFD3C3BE68B}" presName="node" presStyleLbl="node1" presStyleIdx="3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B47179-4767-7540-9334-4F7213AC3C96}" type="pres">
      <dgm:prSet presAssocID="{D816F0A9-235C-2E4C-A1F1-AFCD18F32129}" presName="sibTrans" presStyleCnt="0"/>
      <dgm:spPr/>
    </dgm:pt>
    <dgm:pt modelId="{11474513-4025-C14D-A522-ABA4AAA37054}" type="pres">
      <dgm:prSet presAssocID="{3EB4FE68-6170-2B46-A835-87A83C258E72}" presName="node" presStyleLbl="node1" presStyleIdx="4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AA554F-0130-0A42-AD19-8AC444BABC87}" type="pres">
      <dgm:prSet presAssocID="{7B5E2D53-6439-4B4A-93D2-F99BCAF44198}" presName="sibTrans" presStyleCnt="0"/>
      <dgm:spPr/>
    </dgm:pt>
    <dgm:pt modelId="{061AE71F-0195-C141-A566-BC6E7334CFAB}" type="pres">
      <dgm:prSet presAssocID="{8E7D25B5-6B5C-F342-805C-13B511360055}" presName="node" presStyleLbl="node1" presStyleIdx="5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48931B-093B-F047-BB41-95E06CBAD33B}" type="pres">
      <dgm:prSet presAssocID="{74B16FBC-DB9C-FC47-BC9F-D10AC0C42157}" presName="sibTrans" presStyleCnt="0"/>
      <dgm:spPr/>
    </dgm:pt>
    <dgm:pt modelId="{F04EE06E-93A5-C04E-A361-BFAB13584AF6}" type="pres">
      <dgm:prSet presAssocID="{ACF09673-413B-CA4E-8667-6700A0D1C728}" presName="node" presStyleLbl="node1" presStyleIdx="6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7D110A-28D6-AD4D-9CF0-9B2E9BE69791}" type="pres">
      <dgm:prSet presAssocID="{CDBC78C5-55C1-7C4A-8E64-8B6A4F1D7A97}" presName="sibTrans" presStyleCnt="0"/>
      <dgm:spPr/>
    </dgm:pt>
    <dgm:pt modelId="{4F8F0504-5974-5A4E-9E4D-51D812023CA9}" type="pres">
      <dgm:prSet presAssocID="{6DA8F6B3-47B1-6D4D-A117-9ADC30CD5977}" presName="node" presStyleLbl="node1" presStyleIdx="7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F7DEC0-DC82-624C-BCB7-054C5E64B911}" type="pres">
      <dgm:prSet presAssocID="{C3FF784C-7084-334C-8EE9-EC9731ECBDDC}" presName="sibTrans" presStyleCnt="0"/>
      <dgm:spPr/>
    </dgm:pt>
    <dgm:pt modelId="{A85E33D0-8102-E147-B6B1-163961A7DBB1}" type="pres">
      <dgm:prSet presAssocID="{1E2B09E3-704C-E741-A5F0-6A9796F83349}" presName="node" presStyleLbl="node1" presStyleIdx="8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5BC375-839F-C544-9922-D111AD543A08}" type="pres">
      <dgm:prSet presAssocID="{14B02EA9-C47F-1547-98C2-871FC429CB8D}" presName="sibTrans" presStyleCnt="0"/>
      <dgm:spPr/>
    </dgm:pt>
    <dgm:pt modelId="{601B4B08-727E-1543-B42A-9294C0357C2F}" type="pres">
      <dgm:prSet presAssocID="{F6B412E0-B22D-6F49-AB38-D8B243C48C26}" presName="node" presStyleLbl="node1" presStyleIdx="9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EB9FD7-8B6A-994B-9F49-2F05099B5D59}" type="pres">
      <dgm:prSet presAssocID="{4D9DE4C3-3CF0-A941-A077-105FCAFF15D0}" presName="sibTrans" presStyleCnt="0"/>
      <dgm:spPr/>
    </dgm:pt>
    <dgm:pt modelId="{EC20D3D3-5EEC-3F4A-A2D0-E13FF7788B2E}" type="pres">
      <dgm:prSet presAssocID="{438E9B57-9CAC-2D41-A349-093C7314AB84}" presName="node" presStyleLbl="node1" presStyleIdx="10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4947C3-31CC-E541-8C85-27544C8EF3E0}" type="pres">
      <dgm:prSet presAssocID="{108DE620-A145-6C4A-8182-E4ADF37F6766}" presName="sibTrans" presStyleCnt="0"/>
      <dgm:spPr/>
    </dgm:pt>
    <dgm:pt modelId="{15B29C39-BA4F-6E4B-A963-05DF828884A6}" type="pres">
      <dgm:prSet presAssocID="{226DB6F8-830A-E042-9B6A-FC21427F3C95}" presName="node" presStyleLbl="node1" presStyleIdx="11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39BF40D-080D-2244-A20E-2BA4E22965F9}" type="presOf" srcId="{E01DFDD3-EC32-C74C-8789-E54DEEF95C54}" destId="{B50BA639-ABAB-FE4D-8ADD-55047E4C39C3}" srcOrd="0" destOrd="0" presId="urn:microsoft.com/office/officeart/2005/8/layout/default"/>
    <dgm:cxn modelId="{A580263B-26E8-C746-B521-DF55C17BD583}" type="presOf" srcId="{7A857CA7-6454-3B41-A66E-98E5E0E3FC11}" destId="{C5AB2222-4B79-2B41-9C1E-578DBBAD3462}" srcOrd="0" destOrd="0" presId="urn:microsoft.com/office/officeart/2005/8/layout/default"/>
    <dgm:cxn modelId="{AC58B12E-BB4F-6A44-BA22-0FAD4628B709}" type="presOf" srcId="{F6B412E0-B22D-6F49-AB38-D8B243C48C26}" destId="{601B4B08-727E-1543-B42A-9294C0357C2F}" srcOrd="0" destOrd="0" presId="urn:microsoft.com/office/officeart/2005/8/layout/default"/>
    <dgm:cxn modelId="{25B82EA4-B122-C64B-B282-6FCE251831A4}" type="presOf" srcId="{8E7D25B5-6B5C-F342-805C-13B511360055}" destId="{061AE71F-0195-C141-A566-BC6E7334CFAB}" srcOrd="0" destOrd="0" presId="urn:microsoft.com/office/officeart/2005/8/layout/default"/>
    <dgm:cxn modelId="{A42F1AB2-C2AD-284A-AB8A-431B36F4D331}" srcId="{8231A67D-6C35-474F-9C0A-D22660C58420}" destId="{0492D821-7CB5-C441-881C-9EFD3C3BE68B}" srcOrd="3" destOrd="0" parTransId="{5F6B15C4-5F1D-3942-8039-46C441735DD3}" sibTransId="{D816F0A9-235C-2E4C-A1F1-AFCD18F32129}"/>
    <dgm:cxn modelId="{0D6CD311-8E94-774B-B3B4-6FE2088A206A}" srcId="{8231A67D-6C35-474F-9C0A-D22660C58420}" destId="{E01DFDD3-EC32-C74C-8789-E54DEEF95C54}" srcOrd="2" destOrd="0" parTransId="{1714F54A-771C-BF4A-B4C3-2008A01A6CA3}" sibTransId="{18AEC6DA-9F31-8747-86C9-7992D3CC2DE8}"/>
    <dgm:cxn modelId="{C0169D62-5760-FB4E-B45E-D67742494423}" type="presOf" srcId="{ACF09673-413B-CA4E-8667-6700A0D1C728}" destId="{F04EE06E-93A5-C04E-A361-BFAB13584AF6}" srcOrd="0" destOrd="0" presId="urn:microsoft.com/office/officeart/2005/8/layout/default"/>
    <dgm:cxn modelId="{97712914-CA9A-E142-8995-6C24E69B564D}" type="presOf" srcId="{3FB97A8E-F053-1C41-9D45-64B6DB3F015D}" destId="{C559C7D2-483D-5F48-A26B-8EAE5264A151}" srcOrd="0" destOrd="0" presId="urn:microsoft.com/office/officeart/2005/8/layout/default"/>
    <dgm:cxn modelId="{735D5D50-7505-5F42-9F29-867275E0ABB4}" type="presOf" srcId="{1E2B09E3-704C-E741-A5F0-6A9796F83349}" destId="{A85E33D0-8102-E147-B6B1-163961A7DBB1}" srcOrd="0" destOrd="0" presId="urn:microsoft.com/office/officeart/2005/8/layout/default"/>
    <dgm:cxn modelId="{AD6C0990-DC3A-1C48-A65A-4908620B1491}" type="presOf" srcId="{438E9B57-9CAC-2D41-A349-093C7314AB84}" destId="{EC20D3D3-5EEC-3F4A-A2D0-E13FF7788B2E}" srcOrd="0" destOrd="0" presId="urn:microsoft.com/office/officeart/2005/8/layout/default"/>
    <dgm:cxn modelId="{D5A5FC3E-EE5A-BC42-AF27-0724EE66E33F}" type="presOf" srcId="{6DA8F6B3-47B1-6D4D-A117-9ADC30CD5977}" destId="{4F8F0504-5974-5A4E-9E4D-51D812023CA9}" srcOrd="0" destOrd="0" presId="urn:microsoft.com/office/officeart/2005/8/layout/default"/>
    <dgm:cxn modelId="{A82687CB-32AB-3246-B0D4-E71C0A3D1519}" srcId="{8231A67D-6C35-474F-9C0A-D22660C58420}" destId="{226DB6F8-830A-E042-9B6A-FC21427F3C95}" srcOrd="11" destOrd="0" parTransId="{E10A8345-3076-2041-AB9F-DCA1F66E6BDF}" sibTransId="{64A86753-AB89-1745-9D42-FBBCD26EAD3F}"/>
    <dgm:cxn modelId="{C0333C0C-B144-AF42-BF2F-116E77CD662F}" srcId="{8231A67D-6C35-474F-9C0A-D22660C58420}" destId="{438E9B57-9CAC-2D41-A349-093C7314AB84}" srcOrd="10" destOrd="0" parTransId="{E7F4A67E-ECCE-FD43-AAF9-4466C0A9ACB2}" sibTransId="{108DE620-A145-6C4A-8182-E4ADF37F6766}"/>
    <dgm:cxn modelId="{221E9C90-532B-E648-978E-493A2A3EC5F9}" srcId="{8231A67D-6C35-474F-9C0A-D22660C58420}" destId="{3EB4FE68-6170-2B46-A835-87A83C258E72}" srcOrd="4" destOrd="0" parTransId="{D2F55842-85FE-A44D-91F9-E0A358443E0D}" sibTransId="{7B5E2D53-6439-4B4A-93D2-F99BCAF44198}"/>
    <dgm:cxn modelId="{D6887246-48E4-CB44-94C3-2EB3D2961BAA}" srcId="{8231A67D-6C35-474F-9C0A-D22660C58420}" destId="{1E2B09E3-704C-E741-A5F0-6A9796F83349}" srcOrd="8" destOrd="0" parTransId="{3E4F4334-6368-7A4B-8874-6B304FC3FEBB}" sibTransId="{14B02EA9-C47F-1547-98C2-871FC429CB8D}"/>
    <dgm:cxn modelId="{43D2DD51-8661-824F-9A22-975F303C034B}" type="presOf" srcId="{3EB4FE68-6170-2B46-A835-87A83C258E72}" destId="{11474513-4025-C14D-A522-ABA4AAA37054}" srcOrd="0" destOrd="0" presId="urn:microsoft.com/office/officeart/2005/8/layout/default"/>
    <dgm:cxn modelId="{D4021839-262F-BC49-94ED-5F9DA9C67318}" srcId="{8231A67D-6C35-474F-9C0A-D22660C58420}" destId="{3FB97A8E-F053-1C41-9D45-64B6DB3F015D}" srcOrd="1" destOrd="0" parTransId="{C3BBD19A-7027-AF42-990E-3843A2A7C9E3}" sibTransId="{754D125B-8C61-244D-A3DB-23E9F339A2DC}"/>
    <dgm:cxn modelId="{E02373B7-8907-2B41-8D60-FE601959C29A}" srcId="{8231A67D-6C35-474F-9C0A-D22660C58420}" destId="{6DA8F6B3-47B1-6D4D-A117-9ADC30CD5977}" srcOrd="7" destOrd="0" parTransId="{3D926657-3C4A-9040-AF25-A55F9FFA6B50}" sibTransId="{C3FF784C-7084-334C-8EE9-EC9731ECBDDC}"/>
    <dgm:cxn modelId="{976DA657-FC14-5944-B974-B332BF3C8E43}" srcId="{8231A67D-6C35-474F-9C0A-D22660C58420}" destId="{7A857CA7-6454-3B41-A66E-98E5E0E3FC11}" srcOrd="0" destOrd="0" parTransId="{104925BD-D7E0-C547-83A3-775BC1E61370}" sibTransId="{0EDB5E31-4C18-A047-AFA6-681F51EB0690}"/>
    <dgm:cxn modelId="{D4974F1C-7473-A94D-B42C-FF1017BABF9A}" srcId="{8231A67D-6C35-474F-9C0A-D22660C58420}" destId="{8E7D25B5-6B5C-F342-805C-13B511360055}" srcOrd="5" destOrd="0" parTransId="{97DA3C3E-EADB-884D-8052-C6F15C037B7D}" sibTransId="{74B16FBC-DB9C-FC47-BC9F-D10AC0C42157}"/>
    <dgm:cxn modelId="{A388206D-8FBD-B34D-98D4-F3A8665F4349}" srcId="{8231A67D-6C35-474F-9C0A-D22660C58420}" destId="{F6B412E0-B22D-6F49-AB38-D8B243C48C26}" srcOrd="9" destOrd="0" parTransId="{A3AA5199-BC92-2541-B539-28050A86E035}" sibTransId="{4D9DE4C3-3CF0-A941-A077-105FCAFF15D0}"/>
    <dgm:cxn modelId="{DBDC51BA-64DF-164D-AC51-27F2A72FF4AA}" type="presOf" srcId="{8231A67D-6C35-474F-9C0A-D22660C58420}" destId="{AE199739-1D29-B34D-A107-5459FD41B720}" srcOrd="0" destOrd="0" presId="urn:microsoft.com/office/officeart/2005/8/layout/default"/>
    <dgm:cxn modelId="{250D946C-5147-7F4E-BC1D-7DAE8E41DF6F}" type="presOf" srcId="{0492D821-7CB5-C441-881C-9EFD3C3BE68B}" destId="{06F8D891-E03C-384C-925C-BF00949E46F9}" srcOrd="0" destOrd="0" presId="urn:microsoft.com/office/officeart/2005/8/layout/default"/>
    <dgm:cxn modelId="{26E34E06-994C-0D4B-A80F-889876083186}" srcId="{8231A67D-6C35-474F-9C0A-D22660C58420}" destId="{ACF09673-413B-CA4E-8667-6700A0D1C728}" srcOrd="6" destOrd="0" parTransId="{53DB9CDF-5121-CB42-A61E-8E2A8E61DD2D}" sibTransId="{CDBC78C5-55C1-7C4A-8E64-8B6A4F1D7A97}"/>
    <dgm:cxn modelId="{DF93C74C-8124-D243-82D9-E878B95C7091}" type="presOf" srcId="{226DB6F8-830A-E042-9B6A-FC21427F3C95}" destId="{15B29C39-BA4F-6E4B-A963-05DF828884A6}" srcOrd="0" destOrd="0" presId="urn:microsoft.com/office/officeart/2005/8/layout/default"/>
    <dgm:cxn modelId="{8F0E4B84-18A8-FF4B-82C4-756F31AAC26D}" type="presParOf" srcId="{AE199739-1D29-B34D-A107-5459FD41B720}" destId="{C5AB2222-4B79-2B41-9C1E-578DBBAD3462}" srcOrd="0" destOrd="0" presId="urn:microsoft.com/office/officeart/2005/8/layout/default"/>
    <dgm:cxn modelId="{74E2023A-E8E2-9A4E-9815-8E0722A23A63}" type="presParOf" srcId="{AE199739-1D29-B34D-A107-5459FD41B720}" destId="{8BE71D0C-570C-B74F-A9E7-FE079B5F3722}" srcOrd="1" destOrd="0" presId="urn:microsoft.com/office/officeart/2005/8/layout/default"/>
    <dgm:cxn modelId="{01DF6365-1509-6643-8FE0-9995AB98615D}" type="presParOf" srcId="{AE199739-1D29-B34D-A107-5459FD41B720}" destId="{C559C7D2-483D-5F48-A26B-8EAE5264A151}" srcOrd="2" destOrd="0" presId="urn:microsoft.com/office/officeart/2005/8/layout/default"/>
    <dgm:cxn modelId="{ED1FD674-9164-FF4D-A62D-CB2326FFDC77}" type="presParOf" srcId="{AE199739-1D29-B34D-A107-5459FD41B720}" destId="{1D8C1E3B-A2C0-6B46-8DC6-3EFECB962B6F}" srcOrd="3" destOrd="0" presId="urn:microsoft.com/office/officeart/2005/8/layout/default"/>
    <dgm:cxn modelId="{0EBC248D-45E8-7C41-8361-D2BA94D6DE0F}" type="presParOf" srcId="{AE199739-1D29-B34D-A107-5459FD41B720}" destId="{B50BA639-ABAB-FE4D-8ADD-55047E4C39C3}" srcOrd="4" destOrd="0" presId="urn:microsoft.com/office/officeart/2005/8/layout/default"/>
    <dgm:cxn modelId="{88447EDA-5184-F342-BC38-BC68DCB3AEA2}" type="presParOf" srcId="{AE199739-1D29-B34D-A107-5459FD41B720}" destId="{7A152123-140B-774A-B73E-25A573BE2906}" srcOrd="5" destOrd="0" presId="urn:microsoft.com/office/officeart/2005/8/layout/default"/>
    <dgm:cxn modelId="{FBCC52E8-E781-8744-BE4D-63BA92AB2638}" type="presParOf" srcId="{AE199739-1D29-B34D-A107-5459FD41B720}" destId="{06F8D891-E03C-384C-925C-BF00949E46F9}" srcOrd="6" destOrd="0" presId="urn:microsoft.com/office/officeart/2005/8/layout/default"/>
    <dgm:cxn modelId="{F952C7F8-EEC6-E240-91C2-47BF5035F083}" type="presParOf" srcId="{AE199739-1D29-B34D-A107-5459FD41B720}" destId="{71B47179-4767-7540-9334-4F7213AC3C96}" srcOrd="7" destOrd="0" presId="urn:microsoft.com/office/officeart/2005/8/layout/default"/>
    <dgm:cxn modelId="{1B51194B-B0B2-6F4C-AE0E-2FDE4D6DB907}" type="presParOf" srcId="{AE199739-1D29-B34D-A107-5459FD41B720}" destId="{11474513-4025-C14D-A522-ABA4AAA37054}" srcOrd="8" destOrd="0" presId="urn:microsoft.com/office/officeart/2005/8/layout/default"/>
    <dgm:cxn modelId="{CCF9A626-49A8-6C48-A968-3F53E310E664}" type="presParOf" srcId="{AE199739-1D29-B34D-A107-5459FD41B720}" destId="{A7AA554F-0130-0A42-AD19-8AC444BABC87}" srcOrd="9" destOrd="0" presId="urn:microsoft.com/office/officeart/2005/8/layout/default"/>
    <dgm:cxn modelId="{E8CB034B-ED09-9A42-8EF4-C9345835A0D2}" type="presParOf" srcId="{AE199739-1D29-B34D-A107-5459FD41B720}" destId="{061AE71F-0195-C141-A566-BC6E7334CFAB}" srcOrd="10" destOrd="0" presId="urn:microsoft.com/office/officeart/2005/8/layout/default"/>
    <dgm:cxn modelId="{3DDF7211-DF00-334C-B935-9D61ACF478F4}" type="presParOf" srcId="{AE199739-1D29-B34D-A107-5459FD41B720}" destId="{C448931B-093B-F047-BB41-95E06CBAD33B}" srcOrd="11" destOrd="0" presId="urn:microsoft.com/office/officeart/2005/8/layout/default"/>
    <dgm:cxn modelId="{FBD8EDAA-09FB-054D-B29A-9FEBA31B8C47}" type="presParOf" srcId="{AE199739-1D29-B34D-A107-5459FD41B720}" destId="{F04EE06E-93A5-C04E-A361-BFAB13584AF6}" srcOrd="12" destOrd="0" presId="urn:microsoft.com/office/officeart/2005/8/layout/default"/>
    <dgm:cxn modelId="{9410A1E6-E688-2041-9E85-BA7DF6CB777E}" type="presParOf" srcId="{AE199739-1D29-B34D-A107-5459FD41B720}" destId="{547D110A-28D6-AD4D-9CF0-9B2E9BE69791}" srcOrd="13" destOrd="0" presId="urn:microsoft.com/office/officeart/2005/8/layout/default"/>
    <dgm:cxn modelId="{226033D8-7E74-F840-93BD-B85916CF1876}" type="presParOf" srcId="{AE199739-1D29-B34D-A107-5459FD41B720}" destId="{4F8F0504-5974-5A4E-9E4D-51D812023CA9}" srcOrd="14" destOrd="0" presId="urn:microsoft.com/office/officeart/2005/8/layout/default"/>
    <dgm:cxn modelId="{CD6DA97F-AE66-284E-BDBC-D93BE8BAA864}" type="presParOf" srcId="{AE199739-1D29-B34D-A107-5459FD41B720}" destId="{1AF7DEC0-DC82-624C-BCB7-054C5E64B911}" srcOrd="15" destOrd="0" presId="urn:microsoft.com/office/officeart/2005/8/layout/default"/>
    <dgm:cxn modelId="{C206F905-0344-3E4B-8A3B-EDE84653A65F}" type="presParOf" srcId="{AE199739-1D29-B34D-A107-5459FD41B720}" destId="{A85E33D0-8102-E147-B6B1-163961A7DBB1}" srcOrd="16" destOrd="0" presId="urn:microsoft.com/office/officeart/2005/8/layout/default"/>
    <dgm:cxn modelId="{B2DDA396-596A-7F4C-A4FC-EC928F769F2A}" type="presParOf" srcId="{AE199739-1D29-B34D-A107-5459FD41B720}" destId="{245BC375-839F-C544-9922-D111AD543A08}" srcOrd="17" destOrd="0" presId="urn:microsoft.com/office/officeart/2005/8/layout/default"/>
    <dgm:cxn modelId="{4CC74169-010B-4140-B26D-A65FA2A8E9BC}" type="presParOf" srcId="{AE199739-1D29-B34D-A107-5459FD41B720}" destId="{601B4B08-727E-1543-B42A-9294C0357C2F}" srcOrd="18" destOrd="0" presId="urn:microsoft.com/office/officeart/2005/8/layout/default"/>
    <dgm:cxn modelId="{68742093-C327-B04E-8681-6BBBD066990E}" type="presParOf" srcId="{AE199739-1D29-B34D-A107-5459FD41B720}" destId="{26EB9FD7-8B6A-994B-9F49-2F05099B5D59}" srcOrd="19" destOrd="0" presId="urn:microsoft.com/office/officeart/2005/8/layout/default"/>
    <dgm:cxn modelId="{A8279B84-F3E0-F44B-9F01-7553CFCDF4D2}" type="presParOf" srcId="{AE199739-1D29-B34D-A107-5459FD41B720}" destId="{EC20D3D3-5EEC-3F4A-A2D0-E13FF7788B2E}" srcOrd="20" destOrd="0" presId="urn:microsoft.com/office/officeart/2005/8/layout/default"/>
    <dgm:cxn modelId="{2492FD98-1CAA-494E-BB93-2510DB9B6515}" type="presParOf" srcId="{AE199739-1D29-B34D-A107-5459FD41B720}" destId="{5D4947C3-31CC-E541-8C85-27544C8EF3E0}" srcOrd="21" destOrd="0" presId="urn:microsoft.com/office/officeart/2005/8/layout/default"/>
    <dgm:cxn modelId="{9C6C6C2A-D41E-FD45-9BA9-44F2E235FA60}" type="presParOf" srcId="{AE199739-1D29-B34D-A107-5459FD41B720}" destId="{15B29C39-BA4F-6E4B-A963-05DF828884A6}" srcOrd="22" destOrd="0" presId="urn:microsoft.com/office/officeart/2005/8/layout/default"/>
  </dgm:cxnLst>
  <dgm:bg>
    <a:effectLst>
      <a:outerShdw blurRad="50800" dist="38100" dir="2700000" algn="tl" rotWithShape="0">
        <a:prstClr val="black">
          <a:alpha val="40000"/>
        </a:prstClr>
      </a:outerShdw>
    </a:effectLst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94E95D0-950B-476F-9946-FE9D28B98CDB}" type="doc">
      <dgm:prSet loTypeId="urn:microsoft.com/office/officeart/2005/8/layout/default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D233575E-1FFF-4A97-B40A-58925D513E82}">
      <dgm:prSet custT="1"/>
      <dgm:spPr>
        <a:ln w="3175" cmpd="sng">
          <a:solidFill>
            <a:srgbClr val="09213B"/>
          </a:solidFill>
          <a:prstDash val="solid"/>
        </a:ln>
      </dgm:spPr>
      <dgm:t>
        <a:bodyPr/>
        <a:lstStyle/>
        <a:p>
          <a:pPr rtl="0"/>
          <a:r>
            <a:rPr lang="en-US" sz="1200" b="1" dirty="0" smtClean="0">
              <a:hlinkClick xmlns:r="http://schemas.openxmlformats.org/officeDocument/2006/relationships" r:id="rId1"/>
            </a:rPr>
            <a:t>powershell</a:t>
          </a:r>
          <a:endParaRPr lang="en-US" sz="1200" b="1" dirty="0"/>
        </a:p>
      </dgm:t>
    </dgm:pt>
    <dgm:pt modelId="{5092DCEB-24C5-4978-B69C-915F36BE90CA}" type="parTrans" cxnId="{2B73E8F5-396A-4CD8-A109-31525A6C2C37}">
      <dgm:prSet/>
      <dgm:spPr/>
      <dgm:t>
        <a:bodyPr/>
        <a:lstStyle/>
        <a:p>
          <a:endParaRPr lang="en-US"/>
        </a:p>
      </dgm:t>
    </dgm:pt>
    <dgm:pt modelId="{D5AE2DB7-3085-4194-AF57-137F9F8A42D9}" type="sibTrans" cxnId="{2B73E8F5-396A-4CD8-A109-31525A6C2C37}">
      <dgm:prSet/>
      <dgm:spPr/>
      <dgm:t>
        <a:bodyPr/>
        <a:lstStyle/>
        <a:p>
          <a:endParaRPr lang="en-US"/>
        </a:p>
      </dgm:t>
    </dgm:pt>
    <dgm:pt modelId="{15324BF9-A016-4648-B6F8-4AB280BD1406}">
      <dgm:prSet custT="1"/>
      <dgm:spPr>
        <a:solidFill>
          <a:schemeClr val="accent4"/>
        </a:solidFill>
        <a:ln w="3175" cmpd="sng">
          <a:solidFill>
            <a:srgbClr val="09213B"/>
          </a:solidFill>
          <a:prstDash val="solid"/>
        </a:ln>
      </dgm:spPr>
      <dgm:t>
        <a:bodyPr/>
        <a:lstStyle/>
        <a:p>
          <a:pPr rtl="0"/>
          <a:r>
            <a:rPr lang="en-US" sz="2200" b="1" dirty="0" smtClean="0">
              <a:hlinkClick xmlns:r="http://schemas.openxmlformats.org/officeDocument/2006/relationships" r:id="rId2"/>
            </a:rPr>
            <a:t>Azure</a:t>
          </a:r>
          <a:endParaRPr lang="en-US" sz="2200" b="1" dirty="0"/>
        </a:p>
      </dgm:t>
    </dgm:pt>
    <dgm:pt modelId="{C3558DFD-5D19-47BC-BCE5-CCD4D7B88216}" type="parTrans" cxnId="{27047883-934C-41AF-9C43-FC37E4218AD7}">
      <dgm:prSet/>
      <dgm:spPr/>
      <dgm:t>
        <a:bodyPr/>
        <a:lstStyle/>
        <a:p>
          <a:endParaRPr lang="en-US"/>
        </a:p>
      </dgm:t>
    </dgm:pt>
    <dgm:pt modelId="{27E7DE3E-22CF-4DFF-9F58-1DA4B1EC26C2}" type="sibTrans" cxnId="{27047883-934C-41AF-9C43-FC37E4218AD7}">
      <dgm:prSet/>
      <dgm:spPr/>
      <dgm:t>
        <a:bodyPr/>
        <a:lstStyle/>
        <a:p>
          <a:endParaRPr lang="en-US"/>
        </a:p>
      </dgm:t>
    </dgm:pt>
    <dgm:pt modelId="{A0EC7E2C-63AB-419C-B83F-1D713734E919}">
      <dgm:prSet/>
      <dgm:spPr>
        <a:ln w="3175" cmpd="sng">
          <a:solidFill>
            <a:srgbClr val="09213B"/>
          </a:solidFill>
          <a:prstDash val="solid"/>
        </a:ln>
      </dgm:spPr>
      <dgm:t>
        <a:bodyPr/>
        <a:lstStyle/>
        <a:p>
          <a:pPr rtl="0"/>
          <a:r>
            <a:rPr lang="en-US" b="1" dirty="0" smtClean="0">
              <a:hlinkClick xmlns:r="http://schemas.openxmlformats.org/officeDocument/2006/relationships" r:id="rId3"/>
            </a:rPr>
            <a:t>Choose your own adventure</a:t>
          </a:r>
          <a:endParaRPr lang="en-US" b="1" dirty="0"/>
        </a:p>
      </dgm:t>
    </dgm:pt>
    <dgm:pt modelId="{199B951F-98F0-4683-AC97-828D52CA2891}" type="parTrans" cxnId="{548A4133-B069-429E-A909-0D2096C40C22}">
      <dgm:prSet/>
      <dgm:spPr/>
      <dgm:t>
        <a:bodyPr/>
        <a:lstStyle/>
        <a:p>
          <a:endParaRPr lang="en-US"/>
        </a:p>
      </dgm:t>
    </dgm:pt>
    <dgm:pt modelId="{D8B6FA00-DAA9-471F-89FA-B20E1B505B15}" type="sibTrans" cxnId="{548A4133-B069-429E-A909-0D2096C40C22}">
      <dgm:prSet/>
      <dgm:spPr/>
      <dgm:t>
        <a:bodyPr/>
        <a:lstStyle/>
        <a:p>
          <a:endParaRPr lang="en-US"/>
        </a:p>
      </dgm:t>
    </dgm:pt>
    <dgm:pt modelId="{0F0610D6-47E1-4F8C-8EB1-DA98AF22C9D0}">
      <dgm:prSet custT="1"/>
      <dgm:spPr>
        <a:ln w="3175" cmpd="sng">
          <a:solidFill>
            <a:srgbClr val="09213B"/>
          </a:solidFill>
          <a:prstDash val="solid"/>
        </a:ln>
      </dgm:spPr>
      <dgm:t>
        <a:bodyPr/>
        <a:lstStyle/>
        <a:p>
          <a:pPr rtl="0"/>
          <a:r>
            <a:rPr lang="en-US" sz="1900" b="1" dirty="0" smtClean="0">
              <a:hlinkClick xmlns:r="http://schemas.openxmlformats.org/officeDocument/2006/relationships" r:id="rId4"/>
            </a:rPr>
            <a:t>Matlab</a:t>
          </a:r>
          <a:endParaRPr lang="en-US" sz="1900" b="1" dirty="0"/>
        </a:p>
      </dgm:t>
    </dgm:pt>
    <dgm:pt modelId="{6E91F94C-05CE-4183-B70A-7F33665560E3}" type="parTrans" cxnId="{C3EFB5BB-8E21-4F26-9D17-7A55CF58FF9D}">
      <dgm:prSet/>
      <dgm:spPr/>
      <dgm:t>
        <a:bodyPr/>
        <a:lstStyle/>
        <a:p>
          <a:endParaRPr lang="en-US"/>
        </a:p>
      </dgm:t>
    </dgm:pt>
    <dgm:pt modelId="{7C2EF30C-91EA-4063-8930-42FBB0901785}" type="sibTrans" cxnId="{C3EFB5BB-8E21-4F26-9D17-7A55CF58FF9D}">
      <dgm:prSet/>
      <dgm:spPr/>
      <dgm:t>
        <a:bodyPr/>
        <a:lstStyle/>
        <a:p>
          <a:endParaRPr lang="en-US"/>
        </a:p>
      </dgm:t>
    </dgm:pt>
    <dgm:pt modelId="{7B2A0224-5EE9-49AA-99A8-525F8CAB95B9}">
      <dgm:prSet custT="1"/>
      <dgm:spPr>
        <a:ln w="3175" cmpd="sng">
          <a:solidFill>
            <a:srgbClr val="09213B"/>
          </a:solidFill>
          <a:prstDash val="solid"/>
        </a:ln>
      </dgm:spPr>
      <dgm:t>
        <a:bodyPr/>
        <a:lstStyle/>
        <a:p>
          <a:pPr rtl="0"/>
          <a:r>
            <a:rPr lang="en-US" sz="2800" b="1" dirty="0" smtClean="0">
              <a:hlinkClick xmlns:r="http://schemas.openxmlformats.org/officeDocument/2006/relationships" r:id="rId5"/>
            </a:rPr>
            <a:t>RSS</a:t>
          </a:r>
          <a:endParaRPr lang="en-US" sz="2800" b="1" dirty="0"/>
        </a:p>
      </dgm:t>
    </dgm:pt>
    <dgm:pt modelId="{AEE65B70-CB50-44CD-8AB9-4603D4BDA4A9}" type="parTrans" cxnId="{0C8368EE-0785-4874-90D2-19D42A0B4382}">
      <dgm:prSet/>
      <dgm:spPr/>
      <dgm:t>
        <a:bodyPr/>
        <a:lstStyle/>
        <a:p>
          <a:endParaRPr lang="en-US"/>
        </a:p>
      </dgm:t>
    </dgm:pt>
    <dgm:pt modelId="{8994CD76-8340-46D9-900D-437CE4102531}" type="sibTrans" cxnId="{0C8368EE-0785-4874-90D2-19D42A0B4382}">
      <dgm:prSet/>
      <dgm:spPr/>
      <dgm:t>
        <a:bodyPr/>
        <a:lstStyle/>
        <a:p>
          <a:endParaRPr lang="en-US"/>
        </a:p>
      </dgm:t>
    </dgm:pt>
    <dgm:pt modelId="{41FB4CB0-F67E-42B6-9645-C5CD0B883C48}">
      <dgm:prSet/>
      <dgm:spPr>
        <a:ln w="3175" cmpd="sng">
          <a:solidFill>
            <a:srgbClr val="09213B"/>
          </a:solidFill>
          <a:prstDash val="solid"/>
        </a:ln>
      </dgm:spPr>
      <dgm:t>
        <a:bodyPr/>
        <a:lstStyle/>
        <a:p>
          <a:pPr rtl="0"/>
          <a:r>
            <a:rPr lang="en-US" b="1" dirty="0" smtClean="0"/>
            <a:t>Rock, Paper, Scissors</a:t>
          </a:r>
          <a:endParaRPr lang="en-US" b="1" dirty="0"/>
        </a:p>
      </dgm:t>
    </dgm:pt>
    <dgm:pt modelId="{28034C13-C0B5-4E03-85AF-87163462E69E}" type="parTrans" cxnId="{F0F6FA87-D9E7-4842-842F-F0585F76E9D2}">
      <dgm:prSet/>
      <dgm:spPr/>
      <dgm:t>
        <a:bodyPr/>
        <a:lstStyle/>
        <a:p>
          <a:endParaRPr lang="en-US"/>
        </a:p>
      </dgm:t>
    </dgm:pt>
    <dgm:pt modelId="{BDB1D460-F623-435F-A79D-CE86174AC701}" type="sibTrans" cxnId="{F0F6FA87-D9E7-4842-842F-F0585F76E9D2}">
      <dgm:prSet/>
      <dgm:spPr/>
      <dgm:t>
        <a:bodyPr/>
        <a:lstStyle/>
        <a:p>
          <a:endParaRPr lang="en-US"/>
        </a:p>
      </dgm:t>
    </dgm:pt>
    <dgm:pt modelId="{6EFF81F8-77B3-4202-9679-15FDBB2CF187}">
      <dgm:prSet custT="1"/>
      <dgm:spPr>
        <a:ln w="3175" cmpd="sng">
          <a:solidFill>
            <a:srgbClr val="09213B"/>
          </a:solidFill>
          <a:prstDash val="solid"/>
        </a:ln>
      </dgm:spPr>
      <dgm:t>
        <a:bodyPr/>
        <a:lstStyle/>
        <a:p>
          <a:pPr rtl="0"/>
          <a:r>
            <a:rPr lang="en-US" sz="1700" b="1" dirty="0" smtClean="0">
              <a:hlinkClick xmlns:r="http://schemas.openxmlformats.org/officeDocument/2006/relationships" r:id="rId6"/>
            </a:rPr>
            <a:t>SignalR</a:t>
          </a:r>
          <a:endParaRPr lang="en-US" sz="1700" b="1" dirty="0"/>
        </a:p>
      </dgm:t>
    </dgm:pt>
    <dgm:pt modelId="{F728EC1C-80B5-49F6-9A5B-23B17448622A}" type="parTrans" cxnId="{23FCB95B-31D7-4835-857F-8121D7D14A7B}">
      <dgm:prSet/>
      <dgm:spPr/>
      <dgm:t>
        <a:bodyPr/>
        <a:lstStyle/>
        <a:p>
          <a:endParaRPr lang="en-US"/>
        </a:p>
      </dgm:t>
    </dgm:pt>
    <dgm:pt modelId="{95DF0152-83AE-4C05-BB5E-CA0414787BC5}" type="sibTrans" cxnId="{23FCB95B-31D7-4835-857F-8121D7D14A7B}">
      <dgm:prSet/>
      <dgm:spPr/>
      <dgm:t>
        <a:bodyPr/>
        <a:lstStyle/>
        <a:p>
          <a:endParaRPr lang="en-US"/>
        </a:p>
      </dgm:t>
    </dgm:pt>
    <dgm:pt modelId="{5C0526F7-3E75-4852-8BD4-49F1EE88ACE0}">
      <dgm:prSet custT="1"/>
      <dgm:spPr>
        <a:ln w="3175" cmpd="sng">
          <a:solidFill>
            <a:srgbClr val="09213B"/>
          </a:solidFill>
          <a:prstDash val="solid"/>
        </a:ln>
      </dgm:spPr>
      <dgm:t>
        <a:bodyPr/>
        <a:lstStyle/>
        <a:p>
          <a:pPr rtl="0"/>
          <a:r>
            <a:rPr lang="en-US" sz="1400" b="1" dirty="0" smtClean="0">
              <a:hlinkClick xmlns:r="http://schemas.openxmlformats.org/officeDocument/2006/relationships" r:id="rId7"/>
            </a:rPr>
            <a:t>FunScript</a:t>
          </a:r>
          <a:endParaRPr lang="en-US" sz="1400" b="1" dirty="0"/>
        </a:p>
      </dgm:t>
    </dgm:pt>
    <dgm:pt modelId="{F6A00EBC-FDB1-4796-A3D9-A6622E68C8EB}" type="parTrans" cxnId="{19323009-843D-4440-805F-9DAB97B81BC5}">
      <dgm:prSet/>
      <dgm:spPr/>
      <dgm:t>
        <a:bodyPr/>
        <a:lstStyle/>
        <a:p>
          <a:endParaRPr lang="en-US"/>
        </a:p>
      </dgm:t>
    </dgm:pt>
    <dgm:pt modelId="{4FEDC4B5-FB81-4404-A568-68D7DE836DBB}" type="sibTrans" cxnId="{19323009-843D-4440-805F-9DAB97B81BC5}">
      <dgm:prSet/>
      <dgm:spPr/>
      <dgm:t>
        <a:bodyPr/>
        <a:lstStyle/>
        <a:p>
          <a:endParaRPr lang="en-US"/>
        </a:p>
      </dgm:t>
    </dgm:pt>
    <dgm:pt modelId="{2798D985-A96F-4043-9FE3-3B717C1AD0F3}">
      <dgm:prSet custT="1"/>
      <dgm:spPr>
        <a:ln w="3175" cmpd="sng">
          <a:solidFill>
            <a:srgbClr val="09213B"/>
          </a:solidFill>
          <a:prstDash val="solid"/>
        </a:ln>
      </dgm:spPr>
      <dgm:t>
        <a:bodyPr/>
        <a:lstStyle/>
        <a:p>
          <a:pPr rtl="0"/>
          <a:r>
            <a:rPr lang="en-US" sz="3600" b="1" dirty="0" smtClean="0">
              <a:hlinkClick xmlns:r="http://schemas.openxmlformats.org/officeDocument/2006/relationships" r:id="rId8"/>
            </a:rPr>
            <a:t>R</a:t>
          </a:r>
          <a:endParaRPr lang="en-US" sz="3600" b="1" dirty="0"/>
        </a:p>
      </dgm:t>
    </dgm:pt>
    <dgm:pt modelId="{41656C7B-6BC7-49C2-A6DE-5DABA8562C04}" type="parTrans" cxnId="{1D1334E0-8392-42C3-8212-3059ED4E82A4}">
      <dgm:prSet/>
      <dgm:spPr/>
      <dgm:t>
        <a:bodyPr/>
        <a:lstStyle/>
        <a:p>
          <a:endParaRPr lang="en-US"/>
        </a:p>
      </dgm:t>
    </dgm:pt>
    <dgm:pt modelId="{F11C192E-57A0-4BDB-8394-60020E52F08E}" type="sibTrans" cxnId="{1D1334E0-8392-42C3-8212-3059ED4E82A4}">
      <dgm:prSet/>
      <dgm:spPr/>
      <dgm:t>
        <a:bodyPr/>
        <a:lstStyle/>
        <a:p>
          <a:endParaRPr lang="en-US"/>
        </a:p>
      </dgm:t>
    </dgm:pt>
    <dgm:pt modelId="{EA66204D-661C-4FA8-BAE2-6F17D7EB9EA6}">
      <dgm:prSet custT="1"/>
      <dgm:spPr>
        <a:ln w="3175" cmpd="sng">
          <a:solidFill>
            <a:srgbClr val="09213B"/>
          </a:solidFill>
          <a:prstDash val="solid"/>
        </a:ln>
      </dgm:spPr>
      <dgm:t>
        <a:bodyPr/>
        <a:lstStyle/>
        <a:p>
          <a:pPr rtl="0"/>
          <a:r>
            <a:rPr lang="en-US" sz="1800" b="1" dirty="0" smtClean="0">
              <a:hlinkClick xmlns:r="http://schemas.openxmlformats.org/officeDocument/2006/relationships" r:id="rId9"/>
            </a:rPr>
            <a:t>Python</a:t>
          </a:r>
          <a:endParaRPr lang="en-US" sz="1800" b="1" dirty="0"/>
        </a:p>
      </dgm:t>
    </dgm:pt>
    <dgm:pt modelId="{06A069C7-AF4C-4914-8B71-AF891135BBC8}" type="parTrans" cxnId="{4297953D-9625-41C9-BEBD-B4F57D251922}">
      <dgm:prSet/>
      <dgm:spPr/>
      <dgm:t>
        <a:bodyPr/>
        <a:lstStyle/>
        <a:p>
          <a:endParaRPr lang="en-US"/>
        </a:p>
      </dgm:t>
    </dgm:pt>
    <dgm:pt modelId="{973B4F6E-6CEA-45CC-9F43-D03BACEB0577}" type="sibTrans" cxnId="{4297953D-9625-41C9-BEBD-B4F57D251922}">
      <dgm:prSet/>
      <dgm:spPr/>
      <dgm:t>
        <a:bodyPr/>
        <a:lstStyle/>
        <a:p>
          <a:endParaRPr lang="en-US"/>
        </a:p>
      </dgm:t>
    </dgm:pt>
    <dgm:pt modelId="{771F3508-2E1C-4C69-9C15-5C8D980865F9}">
      <dgm:prSet custT="1"/>
      <dgm:spPr>
        <a:ln w="3175" cmpd="sng">
          <a:solidFill>
            <a:srgbClr val="09213B"/>
          </a:solidFill>
          <a:prstDash val="solid"/>
        </a:ln>
      </dgm:spPr>
      <dgm:t>
        <a:bodyPr/>
        <a:lstStyle/>
        <a:p>
          <a:pPr rtl="0"/>
          <a:r>
            <a:rPr lang="en-US" sz="1300" b="1" dirty="0" smtClean="0">
              <a:hlinkClick xmlns:r="http://schemas.openxmlformats.org/officeDocument/2006/relationships" r:id="rId10"/>
            </a:rPr>
            <a:t>MS Dynamics CRM</a:t>
          </a:r>
          <a:endParaRPr lang="en-US" sz="1300" b="1" dirty="0"/>
        </a:p>
      </dgm:t>
    </dgm:pt>
    <dgm:pt modelId="{4E1A4A45-830C-4282-99FF-324F39EEE4AB}" type="parTrans" cxnId="{625FB51B-B4CA-44AA-9F51-C675C4B7C2EE}">
      <dgm:prSet/>
      <dgm:spPr/>
      <dgm:t>
        <a:bodyPr/>
        <a:lstStyle/>
        <a:p>
          <a:endParaRPr lang="en-US"/>
        </a:p>
      </dgm:t>
    </dgm:pt>
    <dgm:pt modelId="{22595120-5C06-4259-A080-11B870084771}" type="sibTrans" cxnId="{625FB51B-B4CA-44AA-9F51-C675C4B7C2EE}">
      <dgm:prSet/>
      <dgm:spPr/>
      <dgm:t>
        <a:bodyPr/>
        <a:lstStyle/>
        <a:p>
          <a:endParaRPr lang="en-US"/>
        </a:p>
      </dgm:t>
    </dgm:pt>
    <dgm:pt modelId="{16E4BC52-F2E9-4510-BADC-81BE29A2E83D}">
      <dgm:prSet custT="1"/>
      <dgm:spPr>
        <a:ln w="3175" cmpd="sng">
          <a:solidFill>
            <a:srgbClr val="09213B"/>
          </a:solidFill>
          <a:prstDash val="solid"/>
        </a:ln>
      </dgm:spPr>
      <dgm:t>
        <a:bodyPr/>
        <a:lstStyle/>
        <a:p>
          <a:pPr rtl="0"/>
          <a:r>
            <a:rPr lang="en-US" sz="1200" b="1" dirty="0" smtClean="0">
              <a:hlinkClick xmlns:r="http://schemas.openxmlformats.org/officeDocument/2006/relationships" r:id="rId11"/>
            </a:rPr>
            <a:t>World Bank</a:t>
          </a:r>
          <a:endParaRPr lang="en-US" sz="1200" b="1" dirty="0"/>
        </a:p>
      </dgm:t>
    </dgm:pt>
    <dgm:pt modelId="{8505BCC3-E636-4040-B8A1-CA209C9B094B}" type="parTrans" cxnId="{9564A208-2AEF-450F-825D-5DE783FD43CB}">
      <dgm:prSet/>
      <dgm:spPr/>
      <dgm:t>
        <a:bodyPr/>
        <a:lstStyle/>
        <a:p>
          <a:endParaRPr lang="en-US"/>
        </a:p>
      </dgm:t>
    </dgm:pt>
    <dgm:pt modelId="{F858E30D-70D0-4A46-B55C-699E12FB7769}" type="sibTrans" cxnId="{9564A208-2AEF-450F-825D-5DE783FD43CB}">
      <dgm:prSet/>
      <dgm:spPr/>
      <dgm:t>
        <a:bodyPr/>
        <a:lstStyle/>
        <a:p>
          <a:endParaRPr lang="en-US"/>
        </a:p>
      </dgm:t>
    </dgm:pt>
    <dgm:pt modelId="{7BEB4D34-0DE2-41C0-8D20-C8CC584746D9}">
      <dgm:prSet custT="1"/>
      <dgm:spPr>
        <a:ln w="3175" cmpd="sng">
          <a:solidFill>
            <a:srgbClr val="09213B"/>
          </a:solidFill>
          <a:prstDash val="solid"/>
        </a:ln>
      </dgm:spPr>
      <dgm:t>
        <a:bodyPr/>
        <a:lstStyle/>
        <a:p>
          <a:pPr rtl="0"/>
          <a:r>
            <a:rPr lang="en-US" sz="2700" b="1" dirty="0" smtClean="0">
              <a:hlinkClick xmlns:r="http://schemas.openxmlformats.org/officeDocument/2006/relationships" r:id="rId12"/>
            </a:rPr>
            <a:t>CSV</a:t>
          </a:r>
          <a:endParaRPr lang="en-US" sz="2700" b="1" dirty="0"/>
        </a:p>
      </dgm:t>
    </dgm:pt>
    <dgm:pt modelId="{667DBD44-462D-4F99-A968-8EC6FCDEBC76}" type="parTrans" cxnId="{CF5C3943-1777-429D-B81D-1F62AEA19676}">
      <dgm:prSet/>
      <dgm:spPr/>
      <dgm:t>
        <a:bodyPr/>
        <a:lstStyle/>
        <a:p>
          <a:endParaRPr lang="en-US"/>
        </a:p>
      </dgm:t>
    </dgm:pt>
    <dgm:pt modelId="{F6BF7E95-EA42-4964-ABCE-80E34EFA11EB}" type="sibTrans" cxnId="{CF5C3943-1777-429D-B81D-1F62AEA19676}">
      <dgm:prSet/>
      <dgm:spPr/>
      <dgm:t>
        <a:bodyPr/>
        <a:lstStyle/>
        <a:p>
          <a:endParaRPr lang="en-US"/>
        </a:p>
      </dgm:t>
    </dgm:pt>
    <dgm:pt modelId="{A296EE4C-9A3D-4803-AAF4-2791813FA0B0}">
      <dgm:prSet custT="1"/>
      <dgm:spPr>
        <a:ln w="3175" cmpd="sng">
          <a:solidFill>
            <a:srgbClr val="09213B"/>
          </a:solidFill>
          <a:prstDash val="solid"/>
        </a:ln>
      </dgm:spPr>
      <dgm:t>
        <a:bodyPr/>
        <a:lstStyle/>
        <a:p>
          <a:pPr rtl="0"/>
          <a:r>
            <a:rPr lang="en-US" sz="2700" b="1" dirty="0" smtClean="0">
              <a:hlinkClick xmlns:r="http://schemas.openxmlformats.org/officeDocument/2006/relationships" r:id="rId13"/>
            </a:rPr>
            <a:t>XML</a:t>
          </a:r>
          <a:endParaRPr lang="en-US" sz="2700" b="1" dirty="0"/>
        </a:p>
      </dgm:t>
    </dgm:pt>
    <dgm:pt modelId="{EEEB07CE-5FFE-4968-BF54-DA16AF5931BF}" type="parTrans" cxnId="{54B020AB-C04E-4AF8-A987-4D0E3E3F7690}">
      <dgm:prSet/>
      <dgm:spPr/>
      <dgm:t>
        <a:bodyPr/>
        <a:lstStyle/>
        <a:p>
          <a:endParaRPr lang="en-US"/>
        </a:p>
      </dgm:t>
    </dgm:pt>
    <dgm:pt modelId="{B63A3E96-8BA9-477A-A0F0-EDB3E704B2F2}" type="sibTrans" cxnId="{54B020AB-C04E-4AF8-A987-4D0E3E3F7690}">
      <dgm:prSet/>
      <dgm:spPr/>
      <dgm:t>
        <a:bodyPr/>
        <a:lstStyle/>
        <a:p>
          <a:endParaRPr lang="en-US"/>
        </a:p>
      </dgm:t>
    </dgm:pt>
    <dgm:pt modelId="{24041390-4DFE-48C6-99E1-F12104459913}">
      <dgm:prSet custT="1"/>
      <dgm:spPr>
        <a:ln w="3175" cmpd="sng">
          <a:solidFill>
            <a:srgbClr val="09213B"/>
          </a:solidFill>
          <a:prstDash val="solid"/>
        </a:ln>
      </dgm:spPr>
      <dgm:t>
        <a:bodyPr/>
        <a:lstStyle/>
        <a:p>
          <a:pPr rtl="0"/>
          <a:r>
            <a:rPr lang="en-US" sz="2400" b="1" dirty="0" smtClean="0">
              <a:hlinkClick xmlns:r="http://schemas.openxmlformats.org/officeDocument/2006/relationships" r:id="rId14"/>
            </a:rPr>
            <a:t>IKVM</a:t>
          </a:r>
          <a:endParaRPr lang="en-US" sz="2400" b="1" dirty="0"/>
        </a:p>
      </dgm:t>
    </dgm:pt>
    <dgm:pt modelId="{E58C2C49-8D4C-4F33-9DB7-C053943B1E57}" type="parTrans" cxnId="{A5092C35-253A-4A5A-A723-67A8B6F4C2E0}">
      <dgm:prSet/>
      <dgm:spPr/>
      <dgm:t>
        <a:bodyPr/>
        <a:lstStyle/>
        <a:p>
          <a:endParaRPr lang="en-US"/>
        </a:p>
      </dgm:t>
    </dgm:pt>
    <dgm:pt modelId="{AC76A270-86BC-4BEF-84EF-219DE3E065F4}" type="sibTrans" cxnId="{A5092C35-253A-4A5A-A723-67A8B6F4C2E0}">
      <dgm:prSet/>
      <dgm:spPr/>
      <dgm:t>
        <a:bodyPr/>
        <a:lstStyle/>
        <a:p>
          <a:endParaRPr lang="en-US"/>
        </a:p>
      </dgm:t>
    </dgm:pt>
    <dgm:pt modelId="{1621A23E-B514-45DE-A08A-3283A92C3B49}">
      <dgm:prSet custT="1"/>
      <dgm:spPr>
        <a:ln w="3175" cmpd="sng">
          <a:solidFill>
            <a:srgbClr val="09213B"/>
          </a:solidFill>
          <a:prstDash val="solid"/>
        </a:ln>
      </dgm:spPr>
      <dgm:t>
        <a:bodyPr/>
        <a:lstStyle/>
        <a:p>
          <a:pPr rtl="0"/>
          <a:r>
            <a:rPr lang="en-US" sz="1200" b="1" dirty="0" smtClean="0">
              <a:hlinkClick xmlns:r="http://schemas.openxmlformats.org/officeDocument/2006/relationships" r:id="rId15"/>
            </a:rPr>
            <a:t>SQL Server</a:t>
          </a:r>
          <a:endParaRPr lang="en-US" sz="1200" b="1" dirty="0"/>
        </a:p>
      </dgm:t>
    </dgm:pt>
    <dgm:pt modelId="{7CCB76AC-228B-4298-8E02-D2EAC8910A1F}" type="parTrans" cxnId="{2490D3C7-FC33-4A5B-9869-7F1FF8E40E68}">
      <dgm:prSet/>
      <dgm:spPr/>
      <dgm:t>
        <a:bodyPr/>
        <a:lstStyle/>
        <a:p>
          <a:endParaRPr lang="en-US"/>
        </a:p>
      </dgm:t>
    </dgm:pt>
    <dgm:pt modelId="{FEBBC531-6030-488F-A082-523BAF2FACA2}" type="sibTrans" cxnId="{2490D3C7-FC33-4A5B-9869-7F1FF8E40E68}">
      <dgm:prSet/>
      <dgm:spPr/>
      <dgm:t>
        <a:bodyPr/>
        <a:lstStyle/>
        <a:p>
          <a:endParaRPr lang="en-US"/>
        </a:p>
      </dgm:t>
    </dgm:pt>
    <dgm:pt modelId="{0F6FCD28-7FEF-4DD3-A888-A968E800ED82}">
      <dgm:prSet custT="1"/>
      <dgm:spPr>
        <a:ln w="3175" cmpd="sng">
          <a:solidFill>
            <a:srgbClr val="09213B"/>
          </a:solidFill>
          <a:prstDash val="solid"/>
        </a:ln>
      </dgm:spPr>
      <dgm:t>
        <a:bodyPr/>
        <a:lstStyle/>
        <a:p>
          <a:pPr rtl="0"/>
          <a:r>
            <a:rPr lang="en-US" sz="1200" b="1" dirty="0" smtClean="0">
              <a:hlinkClick xmlns:r="http://schemas.openxmlformats.org/officeDocument/2006/relationships" r:id="rId16"/>
            </a:rPr>
            <a:t>SQL Server with EF</a:t>
          </a:r>
          <a:endParaRPr lang="en-US" sz="1200" b="1" dirty="0"/>
        </a:p>
      </dgm:t>
    </dgm:pt>
    <dgm:pt modelId="{9A495AF5-CFF8-496F-977D-BB65A955479D}" type="parTrans" cxnId="{6E870EFE-ABFF-4A29-B5C8-F9B30D7B2424}">
      <dgm:prSet/>
      <dgm:spPr/>
      <dgm:t>
        <a:bodyPr/>
        <a:lstStyle/>
        <a:p>
          <a:endParaRPr lang="en-US"/>
        </a:p>
      </dgm:t>
    </dgm:pt>
    <dgm:pt modelId="{14EFD0D0-DC11-4E1B-9DF4-EB886FC260E0}" type="sibTrans" cxnId="{6E870EFE-ABFF-4A29-B5C8-F9B30D7B2424}">
      <dgm:prSet/>
      <dgm:spPr/>
      <dgm:t>
        <a:bodyPr/>
        <a:lstStyle/>
        <a:p>
          <a:endParaRPr lang="en-US"/>
        </a:p>
      </dgm:t>
    </dgm:pt>
    <dgm:pt modelId="{9A113CD9-6FCB-4560-B03E-91092BB11C85}">
      <dgm:prSet custT="1"/>
      <dgm:spPr>
        <a:ln w="3175" cmpd="sng">
          <a:solidFill>
            <a:srgbClr val="09213B"/>
          </a:solidFill>
          <a:prstDash val="solid"/>
        </a:ln>
      </dgm:spPr>
      <dgm:t>
        <a:bodyPr/>
        <a:lstStyle/>
        <a:p>
          <a:pPr rtl="0"/>
          <a:r>
            <a:rPr lang="en-US" sz="1700" b="1" dirty="0" smtClean="0">
              <a:hlinkClick xmlns:r="http://schemas.openxmlformats.org/officeDocument/2006/relationships" r:id="rId17"/>
            </a:rPr>
            <a:t>Hadoop</a:t>
          </a:r>
          <a:endParaRPr lang="en-US" sz="1700" b="1" dirty="0"/>
        </a:p>
      </dgm:t>
    </dgm:pt>
    <dgm:pt modelId="{6B57A007-9075-4B9A-BBE9-3FCF0BE5F811}" type="parTrans" cxnId="{F2DE4A33-E26A-4244-A547-E4D3F828DF67}">
      <dgm:prSet/>
      <dgm:spPr/>
      <dgm:t>
        <a:bodyPr/>
        <a:lstStyle/>
        <a:p>
          <a:endParaRPr lang="en-US"/>
        </a:p>
      </dgm:t>
    </dgm:pt>
    <dgm:pt modelId="{F9604371-5E86-49AC-B478-FC2C5B892B6B}" type="sibTrans" cxnId="{F2DE4A33-E26A-4244-A547-E4D3F828DF67}">
      <dgm:prSet/>
      <dgm:spPr/>
      <dgm:t>
        <a:bodyPr/>
        <a:lstStyle/>
        <a:p>
          <a:endParaRPr lang="en-US"/>
        </a:p>
      </dgm:t>
    </dgm:pt>
    <dgm:pt modelId="{F3D92DBF-AF47-4B55-8A35-15776CCDC373}">
      <dgm:prSet custT="1"/>
      <dgm:spPr>
        <a:ln w="3175" cmpd="sng">
          <a:solidFill>
            <a:srgbClr val="09213B"/>
          </a:solidFill>
          <a:prstDash val="solid"/>
        </a:ln>
      </dgm:spPr>
      <dgm:t>
        <a:bodyPr/>
        <a:lstStyle/>
        <a:p>
          <a:pPr rtl="0"/>
          <a:r>
            <a:rPr lang="en-US" sz="2100" b="1" dirty="0" smtClean="0"/>
            <a:t>WSDL</a:t>
          </a:r>
          <a:endParaRPr lang="en-US" sz="2100" b="1" dirty="0"/>
        </a:p>
      </dgm:t>
    </dgm:pt>
    <dgm:pt modelId="{27E50F68-4F5E-41B2-ABB1-2E9B5E2FFC05}" type="parTrans" cxnId="{A8A4E054-5955-40E4-A353-6D9D65C3D6AE}">
      <dgm:prSet/>
      <dgm:spPr/>
      <dgm:t>
        <a:bodyPr/>
        <a:lstStyle/>
        <a:p>
          <a:endParaRPr lang="en-US"/>
        </a:p>
      </dgm:t>
    </dgm:pt>
    <dgm:pt modelId="{F6ED13D0-0054-455D-9B62-ADBC4F63A997}" type="sibTrans" cxnId="{A8A4E054-5955-40E4-A353-6D9D65C3D6AE}">
      <dgm:prSet/>
      <dgm:spPr/>
      <dgm:t>
        <a:bodyPr/>
        <a:lstStyle/>
        <a:p>
          <a:endParaRPr lang="en-US"/>
        </a:p>
      </dgm:t>
    </dgm:pt>
    <dgm:pt modelId="{85D639EB-D6C0-44DB-AB93-1AB4C41BCA2B}">
      <dgm:prSet custT="1"/>
      <dgm:spPr>
        <a:ln w="3175" cmpd="sng">
          <a:solidFill>
            <a:srgbClr val="09213B"/>
          </a:solidFill>
          <a:prstDash val="solid"/>
        </a:ln>
      </dgm:spPr>
      <dgm:t>
        <a:bodyPr/>
        <a:lstStyle/>
        <a:p>
          <a:pPr rtl="0"/>
          <a:r>
            <a:rPr lang="en-US" sz="2000" b="1" dirty="0" smtClean="0">
              <a:hlinkClick xmlns:r="http://schemas.openxmlformats.org/officeDocument/2006/relationships" r:id="rId18"/>
            </a:rPr>
            <a:t>OData</a:t>
          </a:r>
          <a:endParaRPr lang="en-US" sz="2000" b="1" dirty="0"/>
        </a:p>
      </dgm:t>
    </dgm:pt>
    <dgm:pt modelId="{428F4C12-4DE0-4873-81F9-DB8D338FD630}" type="parTrans" cxnId="{7B360468-338A-41DC-84B3-3D9786426D12}">
      <dgm:prSet/>
      <dgm:spPr/>
      <dgm:t>
        <a:bodyPr/>
        <a:lstStyle/>
        <a:p>
          <a:endParaRPr lang="en-US"/>
        </a:p>
      </dgm:t>
    </dgm:pt>
    <dgm:pt modelId="{A39B279E-B36B-488A-8B69-46DBF9FF352F}" type="sibTrans" cxnId="{7B360468-338A-41DC-84B3-3D9786426D12}">
      <dgm:prSet/>
      <dgm:spPr/>
      <dgm:t>
        <a:bodyPr/>
        <a:lstStyle/>
        <a:p>
          <a:endParaRPr lang="en-US"/>
        </a:p>
      </dgm:t>
    </dgm:pt>
    <dgm:pt modelId="{93E86672-38F8-4D4D-A32C-C7294AAE8CC1}">
      <dgm:prSet custT="1"/>
      <dgm:spPr>
        <a:ln w="3175" cmpd="sng">
          <a:solidFill>
            <a:srgbClr val="09213B"/>
          </a:solidFill>
          <a:prstDash val="solid"/>
        </a:ln>
      </dgm:spPr>
      <dgm:t>
        <a:bodyPr/>
        <a:lstStyle/>
        <a:p>
          <a:pPr rtl="0"/>
          <a:r>
            <a:rPr lang="en-US" sz="2000" b="1" dirty="0" smtClean="0">
              <a:hlinkClick xmlns:r="http://schemas.openxmlformats.org/officeDocument/2006/relationships" r:id="rId19"/>
            </a:rPr>
            <a:t>Apiary</a:t>
          </a:r>
          <a:endParaRPr lang="en-US" sz="2000" b="1" dirty="0"/>
        </a:p>
      </dgm:t>
    </dgm:pt>
    <dgm:pt modelId="{77E7A388-5138-4B2E-8F7A-C5FCB435C469}" type="parTrans" cxnId="{07099904-3531-4150-AB53-08CF2FF75AFA}">
      <dgm:prSet/>
      <dgm:spPr/>
      <dgm:t>
        <a:bodyPr/>
        <a:lstStyle/>
        <a:p>
          <a:endParaRPr lang="en-US"/>
        </a:p>
      </dgm:t>
    </dgm:pt>
    <dgm:pt modelId="{A4AA6A9E-7ED7-4B6B-9DB8-17D98D8BAAE4}" type="sibTrans" cxnId="{07099904-3531-4150-AB53-08CF2FF75AFA}">
      <dgm:prSet/>
      <dgm:spPr/>
      <dgm:t>
        <a:bodyPr/>
        <a:lstStyle/>
        <a:p>
          <a:endParaRPr lang="en-US"/>
        </a:p>
      </dgm:t>
    </dgm:pt>
    <dgm:pt modelId="{2EBC060E-B1C8-4DF0-A223-EAB0E0083EF3}">
      <dgm:prSet custT="1"/>
      <dgm:spPr>
        <a:ln w="3175" cmpd="sng">
          <a:solidFill>
            <a:srgbClr val="09213B"/>
          </a:solidFill>
          <a:prstDash val="solid"/>
        </a:ln>
      </dgm:spPr>
      <dgm:t>
        <a:bodyPr/>
        <a:lstStyle/>
        <a:p>
          <a:pPr rtl="0"/>
          <a:r>
            <a:rPr lang="en-US" sz="1400" b="1" dirty="0" smtClean="0"/>
            <a:t>Facebook</a:t>
          </a:r>
          <a:endParaRPr lang="en-US" sz="1400" b="1" dirty="0"/>
        </a:p>
      </dgm:t>
    </dgm:pt>
    <dgm:pt modelId="{1424FD25-E8E5-4C17-A87E-D05C6C3A75B0}" type="parTrans" cxnId="{E8723274-1853-45D7-A757-21348F627A2E}">
      <dgm:prSet/>
      <dgm:spPr/>
      <dgm:t>
        <a:bodyPr/>
        <a:lstStyle/>
        <a:p>
          <a:endParaRPr lang="en-US"/>
        </a:p>
      </dgm:t>
    </dgm:pt>
    <dgm:pt modelId="{4CD5365C-CA21-4633-95F2-6CCCDF138EBC}" type="sibTrans" cxnId="{E8723274-1853-45D7-A757-21348F627A2E}">
      <dgm:prSet/>
      <dgm:spPr/>
      <dgm:t>
        <a:bodyPr/>
        <a:lstStyle/>
        <a:p>
          <a:endParaRPr lang="en-US"/>
        </a:p>
      </dgm:t>
    </dgm:pt>
    <dgm:pt modelId="{F5AB6529-E5A4-4DFC-9E44-5A883CF59351}">
      <dgm:prSet custT="1"/>
      <dgm:spPr>
        <a:solidFill>
          <a:schemeClr val="accent4"/>
        </a:solidFill>
        <a:ln w="3175" cmpd="sng">
          <a:solidFill>
            <a:srgbClr val="09213B"/>
          </a:solidFill>
          <a:prstDash val="solid"/>
        </a:ln>
      </dgm:spPr>
      <dgm:t>
        <a:bodyPr/>
        <a:lstStyle/>
        <a:p>
          <a:pPr rtl="0"/>
          <a:r>
            <a:rPr lang="en-US" sz="1100" b="1" dirty="0" err="1" smtClean="0"/>
            <a:t>MVVMCross</a:t>
          </a:r>
          <a:endParaRPr lang="en-US" sz="1100" b="1" dirty="0"/>
        </a:p>
      </dgm:t>
    </dgm:pt>
    <dgm:pt modelId="{1E02BC5A-7120-46A7-A102-59141857F9BD}" type="parTrans" cxnId="{5A646143-5D5D-4341-B7FF-B133A46D74D2}">
      <dgm:prSet/>
      <dgm:spPr/>
      <dgm:t>
        <a:bodyPr/>
        <a:lstStyle/>
        <a:p>
          <a:endParaRPr lang="en-US"/>
        </a:p>
      </dgm:t>
    </dgm:pt>
    <dgm:pt modelId="{B1FFA83F-D1AA-4A55-9D4D-533F1F0C23C6}" type="sibTrans" cxnId="{5A646143-5D5D-4341-B7FF-B133A46D74D2}">
      <dgm:prSet/>
      <dgm:spPr/>
      <dgm:t>
        <a:bodyPr/>
        <a:lstStyle/>
        <a:p>
          <a:endParaRPr lang="en-US"/>
        </a:p>
      </dgm:t>
    </dgm:pt>
    <dgm:pt modelId="{FCCD2624-583C-4E96-ABEA-7A6C589B60AD}">
      <dgm:prSet custT="1"/>
      <dgm:spPr>
        <a:ln w="3175" cmpd="sng">
          <a:solidFill>
            <a:srgbClr val="09213B"/>
          </a:solidFill>
          <a:prstDash val="solid"/>
        </a:ln>
      </dgm:spPr>
      <dgm:t>
        <a:bodyPr/>
        <a:lstStyle/>
        <a:p>
          <a:pPr rtl="0"/>
          <a:r>
            <a:rPr lang="en-US" sz="1500" b="1" dirty="0" smtClean="0">
              <a:hlinkClick xmlns:r="http://schemas.openxmlformats.org/officeDocument/2006/relationships" r:id="rId20"/>
            </a:rPr>
            <a:t>Squirrels</a:t>
          </a:r>
          <a:endParaRPr lang="en-US" sz="1500" b="1" dirty="0"/>
        </a:p>
      </dgm:t>
    </dgm:pt>
    <dgm:pt modelId="{82B36ED9-83C6-488D-8F56-5A807CE3DCF0}" type="parTrans" cxnId="{95652D76-011D-41AF-9934-E06EEF7CE6E4}">
      <dgm:prSet/>
      <dgm:spPr/>
      <dgm:t>
        <a:bodyPr/>
        <a:lstStyle/>
        <a:p>
          <a:endParaRPr lang="en-US"/>
        </a:p>
      </dgm:t>
    </dgm:pt>
    <dgm:pt modelId="{E86177A3-6001-4617-9EF5-914AE97C1EB2}" type="sibTrans" cxnId="{95652D76-011D-41AF-9934-E06EEF7CE6E4}">
      <dgm:prSet/>
      <dgm:spPr/>
      <dgm:t>
        <a:bodyPr/>
        <a:lstStyle/>
        <a:p>
          <a:endParaRPr lang="en-US"/>
        </a:p>
      </dgm:t>
    </dgm:pt>
    <dgm:pt modelId="{C08CD9A2-04EC-434D-9383-01D7E01BF75D}">
      <dgm:prSet custT="1"/>
      <dgm:spPr>
        <a:ln w="3175" cmpd="sng">
          <a:solidFill>
            <a:srgbClr val="09213B"/>
          </a:solidFill>
          <a:prstDash val="solid"/>
        </a:ln>
      </dgm:spPr>
      <dgm:t>
        <a:bodyPr/>
        <a:lstStyle/>
        <a:p>
          <a:pPr rtl="0"/>
          <a:r>
            <a:rPr lang="en-US" sz="1200" b="1" dirty="0" smtClean="0">
              <a:hlinkClick xmlns:r="http://schemas.openxmlformats.org/officeDocument/2006/relationships" r:id="rId21"/>
            </a:rPr>
            <a:t>File System</a:t>
          </a:r>
          <a:endParaRPr lang="en-US" sz="1200" b="1" dirty="0"/>
        </a:p>
      </dgm:t>
    </dgm:pt>
    <dgm:pt modelId="{55CAF9AC-95BD-4B8F-9B5B-E6B9CC060322}" type="parTrans" cxnId="{48E2DA19-1DE3-48B0-8B51-A5F05FC1CE9E}">
      <dgm:prSet/>
      <dgm:spPr/>
      <dgm:t>
        <a:bodyPr/>
        <a:lstStyle/>
        <a:p>
          <a:endParaRPr lang="en-US"/>
        </a:p>
      </dgm:t>
    </dgm:pt>
    <dgm:pt modelId="{A128AF21-0B78-4202-B581-45A247624862}" type="sibTrans" cxnId="{48E2DA19-1DE3-48B0-8B51-A5F05FC1CE9E}">
      <dgm:prSet/>
      <dgm:spPr/>
      <dgm:t>
        <a:bodyPr/>
        <a:lstStyle/>
        <a:p>
          <a:endParaRPr lang="en-US"/>
        </a:p>
      </dgm:t>
    </dgm:pt>
    <dgm:pt modelId="{345729B2-0832-4A68-85D8-D4D7F5A5610F}">
      <dgm:prSet custT="1"/>
      <dgm:spPr>
        <a:ln w="3175" cmpd="sng">
          <a:solidFill>
            <a:srgbClr val="09213B"/>
          </a:solidFill>
          <a:prstDash val="solid"/>
        </a:ln>
      </dgm:spPr>
      <dgm:t>
        <a:bodyPr/>
        <a:lstStyle/>
        <a:p>
          <a:pPr rtl="0"/>
          <a:r>
            <a:rPr lang="en-US" sz="2200" b="1" dirty="0" smtClean="0">
              <a:hlinkClick xmlns:r="http://schemas.openxmlformats.org/officeDocument/2006/relationships" r:id="rId22"/>
            </a:rPr>
            <a:t>Dates</a:t>
          </a:r>
          <a:endParaRPr lang="en-US" sz="2200" b="1" dirty="0"/>
        </a:p>
      </dgm:t>
    </dgm:pt>
    <dgm:pt modelId="{A9EB832A-8B94-4B42-A9D2-01A71C8E1D8F}" type="parTrans" cxnId="{F1E52762-1977-4BAB-B467-4EDF0518AD51}">
      <dgm:prSet/>
      <dgm:spPr/>
      <dgm:t>
        <a:bodyPr/>
        <a:lstStyle/>
        <a:p>
          <a:endParaRPr lang="en-US"/>
        </a:p>
      </dgm:t>
    </dgm:pt>
    <dgm:pt modelId="{CFF2BED8-D087-4996-86F6-3349B922EF01}" type="sibTrans" cxnId="{F1E52762-1977-4BAB-B467-4EDF0518AD51}">
      <dgm:prSet/>
      <dgm:spPr/>
      <dgm:t>
        <a:bodyPr/>
        <a:lstStyle/>
        <a:p>
          <a:endParaRPr lang="en-US"/>
        </a:p>
      </dgm:t>
    </dgm:pt>
    <dgm:pt modelId="{043B0B19-3471-43D5-9F24-6A53122D52AE}">
      <dgm:prSet custT="1"/>
      <dgm:spPr>
        <a:ln w="3175" cmpd="sng">
          <a:solidFill>
            <a:srgbClr val="09213B"/>
          </a:solidFill>
          <a:prstDash val="solid"/>
        </a:ln>
      </dgm:spPr>
      <dgm:t>
        <a:bodyPr/>
        <a:lstStyle/>
        <a:p>
          <a:pPr rtl="0"/>
          <a:r>
            <a:rPr lang="en-US" sz="2000" b="1" dirty="0" smtClean="0">
              <a:hlinkClick xmlns:r="http://schemas.openxmlformats.org/officeDocument/2006/relationships" r:id="rId23"/>
            </a:rPr>
            <a:t>Oracle</a:t>
          </a:r>
          <a:endParaRPr lang="en-US" sz="2000" b="1" dirty="0"/>
        </a:p>
      </dgm:t>
    </dgm:pt>
    <dgm:pt modelId="{495B3233-8FA9-4B4B-878E-CE42249A5183}" type="parTrans" cxnId="{C2EA66F5-BF98-44C4-94A4-BF546B8DC6C3}">
      <dgm:prSet/>
      <dgm:spPr/>
      <dgm:t>
        <a:bodyPr/>
        <a:lstStyle/>
        <a:p>
          <a:endParaRPr lang="en-US"/>
        </a:p>
      </dgm:t>
    </dgm:pt>
    <dgm:pt modelId="{4F115DD3-319A-427F-8146-B7897099D680}" type="sibTrans" cxnId="{C2EA66F5-BF98-44C4-94A4-BF546B8DC6C3}">
      <dgm:prSet/>
      <dgm:spPr/>
      <dgm:t>
        <a:bodyPr/>
        <a:lstStyle/>
        <a:p>
          <a:endParaRPr lang="en-US"/>
        </a:p>
      </dgm:t>
    </dgm:pt>
    <dgm:pt modelId="{1A8D4511-BFE2-49EF-9128-4C5D2E2F4FF9}">
      <dgm:prSet custT="1"/>
      <dgm:spPr>
        <a:ln w="3175" cmpd="sng">
          <a:solidFill>
            <a:srgbClr val="09213B"/>
          </a:solidFill>
          <a:prstDash val="solid"/>
        </a:ln>
      </dgm:spPr>
      <dgm:t>
        <a:bodyPr/>
        <a:lstStyle/>
        <a:p>
          <a:pPr rtl="0"/>
          <a:r>
            <a:rPr lang="en-US" sz="1300" b="1" dirty="0" smtClean="0"/>
            <a:t>Don </a:t>
          </a:r>
          <a:r>
            <a:rPr lang="en-US" sz="1300" b="1" dirty="0" err="1" smtClean="0"/>
            <a:t>Syme</a:t>
          </a:r>
          <a:endParaRPr lang="en-US" sz="1300" b="1" dirty="0"/>
        </a:p>
      </dgm:t>
    </dgm:pt>
    <dgm:pt modelId="{FC1B1B11-26BE-46E5-A924-266C692EC3CF}" type="parTrans" cxnId="{3F56F09E-C413-4848-95C7-2C2EC96D5EE2}">
      <dgm:prSet/>
      <dgm:spPr/>
      <dgm:t>
        <a:bodyPr/>
        <a:lstStyle/>
        <a:p>
          <a:endParaRPr lang="en-US"/>
        </a:p>
      </dgm:t>
    </dgm:pt>
    <dgm:pt modelId="{5F0B3921-C8AE-4E51-A244-AA84368B15DF}" type="sibTrans" cxnId="{3F56F09E-C413-4848-95C7-2C2EC96D5EE2}">
      <dgm:prSet/>
      <dgm:spPr/>
      <dgm:t>
        <a:bodyPr/>
        <a:lstStyle/>
        <a:p>
          <a:endParaRPr lang="en-US"/>
        </a:p>
      </dgm:t>
    </dgm:pt>
    <dgm:pt modelId="{1068BD1A-AEBE-487E-8A62-39341AE76E7B}">
      <dgm:prSet custT="1"/>
      <dgm:spPr>
        <a:ln w="3175" cmpd="sng">
          <a:solidFill>
            <a:srgbClr val="09213B"/>
          </a:solidFill>
          <a:prstDash val="solid"/>
        </a:ln>
      </dgm:spPr>
      <dgm:t>
        <a:bodyPr/>
        <a:lstStyle/>
        <a:p>
          <a:pPr rtl="0"/>
          <a:r>
            <a:rPr lang="en-US" sz="2100" b="1" dirty="0" smtClean="0">
              <a:hlinkClick xmlns:r="http://schemas.openxmlformats.org/officeDocument/2006/relationships" r:id="rId24"/>
            </a:rPr>
            <a:t>XAML</a:t>
          </a:r>
          <a:endParaRPr lang="en-US" sz="2100" b="1" dirty="0"/>
        </a:p>
      </dgm:t>
    </dgm:pt>
    <dgm:pt modelId="{95D2D7FF-91CD-4919-ADD0-CA8E6A4DEF66}" type="parTrans" cxnId="{79BDBD22-C930-4FBB-979D-D076B143DD97}">
      <dgm:prSet/>
      <dgm:spPr/>
      <dgm:t>
        <a:bodyPr/>
        <a:lstStyle/>
        <a:p>
          <a:endParaRPr lang="en-US"/>
        </a:p>
      </dgm:t>
    </dgm:pt>
    <dgm:pt modelId="{AD4CC5B6-7453-4EFC-97BE-3DEF384A76C2}" type="sibTrans" cxnId="{79BDBD22-C930-4FBB-979D-D076B143DD97}">
      <dgm:prSet/>
      <dgm:spPr/>
      <dgm:t>
        <a:bodyPr/>
        <a:lstStyle/>
        <a:p>
          <a:endParaRPr lang="en-US"/>
        </a:p>
      </dgm:t>
    </dgm:pt>
    <dgm:pt modelId="{5444E707-757D-457E-9E32-163489F88123}">
      <dgm:prSet custT="1"/>
      <dgm:spPr>
        <a:solidFill>
          <a:schemeClr val="accent4"/>
        </a:solidFill>
        <a:ln w="3175" cmpd="sng">
          <a:solidFill>
            <a:srgbClr val="09213B"/>
          </a:solidFill>
          <a:prstDash val="solid"/>
        </a:ln>
      </dgm:spPr>
      <dgm:t>
        <a:bodyPr/>
        <a:lstStyle/>
        <a:p>
          <a:pPr rtl="0"/>
          <a:r>
            <a:rPr lang="en-US" sz="1400" b="1" dirty="0" smtClean="0">
              <a:hlinkClick xmlns:r="http://schemas.openxmlformats.org/officeDocument/2006/relationships" r:id="rId25"/>
            </a:rPr>
            <a:t>Freebase</a:t>
          </a:r>
          <a:endParaRPr lang="en-US" sz="1400" b="1" dirty="0"/>
        </a:p>
      </dgm:t>
    </dgm:pt>
    <dgm:pt modelId="{BCDCA68A-C4DD-4EF3-BAA4-77B3FB1005B4}" type="parTrans" cxnId="{F396851E-5CD9-420A-B88E-4A15C7D616B7}">
      <dgm:prSet/>
      <dgm:spPr/>
      <dgm:t>
        <a:bodyPr/>
        <a:lstStyle/>
        <a:p>
          <a:endParaRPr lang="en-US"/>
        </a:p>
      </dgm:t>
    </dgm:pt>
    <dgm:pt modelId="{DA9F37A3-E57D-4AB6-BD09-31572C99267E}" type="sibTrans" cxnId="{F396851E-5CD9-420A-B88E-4A15C7D616B7}">
      <dgm:prSet/>
      <dgm:spPr/>
      <dgm:t>
        <a:bodyPr/>
        <a:lstStyle/>
        <a:p>
          <a:endParaRPr lang="en-US"/>
        </a:p>
      </dgm:t>
    </dgm:pt>
    <dgm:pt modelId="{1580CAB0-997B-429A-AAD5-CE84EF0B7633}">
      <dgm:prSet custT="1"/>
      <dgm:spPr>
        <a:solidFill>
          <a:schemeClr val="accent4"/>
        </a:solidFill>
        <a:ln w="19050" cmpd="sng">
          <a:solidFill>
            <a:srgbClr val="09213B"/>
          </a:solidFill>
          <a:prstDash val="solid"/>
        </a:ln>
      </dgm:spPr>
      <dgm:t>
        <a:bodyPr/>
        <a:lstStyle/>
        <a:p>
          <a:pPr rtl="0"/>
          <a:r>
            <a:rPr lang="en-US" sz="1900" b="1" dirty="0" smtClean="0">
              <a:hlinkClick xmlns:r="http://schemas.openxmlformats.org/officeDocument/2006/relationships" r:id="rId23"/>
            </a:rPr>
            <a:t>SQLite</a:t>
          </a:r>
          <a:endParaRPr lang="en-US" sz="1900" b="1" dirty="0"/>
        </a:p>
      </dgm:t>
    </dgm:pt>
    <dgm:pt modelId="{6061C668-0ACA-4D95-9DE5-C429FCA809C3}" type="parTrans" cxnId="{91CEC7A3-6174-4C16-9E56-2C84B8310C12}">
      <dgm:prSet/>
      <dgm:spPr/>
      <dgm:t>
        <a:bodyPr/>
        <a:lstStyle/>
        <a:p>
          <a:endParaRPr lang="en-US"/>
        </a:p>
      </dgm:t>
    </dgm:pt>
    <dgm:pt modelId="{9F5342DA-EFAD-464A-B7A4-04CD6510A0AD}" type="sibTrans" cxnId="{91CEC7A3-6174-4C16-9E56-2C84B8310C12}">
      <dgm:prSet/>
      <dgm:spPr/>
      <dgm:t>
        <a:bodyPr/>
        <a:lstStyle/>
        <a:p>
          <a:endParaRPr lang="en-US"/>
        </a:p>
      </dgm:t>
    </dgm:pt>
    <dgm:pt modelId="{D3039EAC-AAF5-4B7C-A948-7FE7431C4732}">
      <dgm:prSet custT="1"/>
      <dgm:spPr>
        <a:solidFill>
          <a:schemeClr val="accent4"/>
        </a:solidFill>
        <a:ln w="3175" cmpd="sng">
          <a:solidFill>
            <a:srgbClr val="09213B"/>
          </a:solidFill>
          <a:prstDash val="solid"/>
        </a:ln>
      </dgm:spPr>
      <dgm:t>
        <a:bodyPr/>
        <a:lstStyle/>
        <a:p>
          <a:pPr rtl="0"/>
          <a:r>
            <a:rPr lang="en-US" sz="2200" b="1" dirty="0" smtClean="0">
              <a:hlinkClick xmlns:r="http://schemas.openxmlformats.org/officeDocument/2006/relationships" r:id="rId26"/>
            </a:rPr>
            <a:t>JSON</a:t>
          </a:r>
          <a:endParaRPr lang="en-US" sz="2200" b="1" dirty="0"/>
        </a:p>
      </dgm:t>
    </dgm:pt>
    <dgm:pt modelId="{CE2FD7D3-BEA7-490C-A3ED-1E84D4F31E94}" type="parTrans" cxnId="{E93B787E-AD5C-4080-AF23-2DA7765CCAA2}">
      <dgm:prSet/>
      <dgm:spPr/>
      <dgm:t>
        <a:bodyPr/>
        <a:lstStyle/>
        <a:p>
          <a:endParaRPr lang="en-US"/>
        </a:p>
      </dgm:t>
    </dgm:pt>
    <dgm:pt modelId="{66C4082F-1F9D-4F38-A7FF-66770D51E923}" type="sibTrans" cxnId="{E93B787E-AD5C-4080-AF23-2DA7765CCAA2}">
      <dgm:prSet/>
      <dgm:spPr/>
      <dgm:t>
        <a:bodyPr/>
        <a:lstStyle/>
        <a:p>
          <a:endParaRPr lang="en-US"/>
        </a:p>
      </dgm:t>
    </dgm:pt>
    <dgm:pt modelId="{160BF83D-A9CE-4824-B3DE-825EDF3BC965}">
      <dgm:prSet custT="1"/>
      <dgm:spPr>
        <a:ln w="3175" cmpd="sng">
          <a:solidFill>
            <a:srgbClr val="09213B"/>
          </a:solidFill>
          <a:prstDash val="solid"/>
        </a:ln>
      </dgm:spPr>
      <dgm:t>
        <a:bodyPr/>
        <a:lstStyle/>
        <a:p>
          <a:pPr rtl="0"/>
          <a:r>
            <a:rPr lang="en-US" sz="2000" b="1" dirty="0" smtClean="0"/>
            <a:t>Regex</a:t>
          </a:r>
          <a:endParaRPr lang="en-US" sz="2000" b="1" dirty="0"/>
        </a:p>
      </dgm:t>
    </dgm:pt>
    <dgm:pt modelId="{DCDE0BB3-2783-4E6E-A196-11068C9405BF}" type="parTrans" cxnId="{DC186A94-8375-41BF-8A9B-401DD9002570}">
      <dgm:prSet/>
      <dgm:spPr/>
      <dgm:t>
        <a:bodyPr/>
        <a:lstStyle/>
        <a:p>
          <a:endParaRPr lang="en-US"/>
        </a:p>
      </dgm:t>
    </dgm:pt>
    <dgm:pt modelId="{CF50BDC2-225C-44BB-A783-D7C58C145758}" type="sibTrans" cxnId="{DC186A94-8375-41BF-8A9B-401DD9002570}">
      <dgm:prSet/>
      <dgm:spPr/>
      <dgm:t>
        <a:bodyPr/>
        <a:lstStyle/>
        <a:p>
          <a:endParaRPr lang="en-US"/>
        </a:p>
      </dgm:t>
    </dgm:pt>
    <dgm:pt modelId="{D182817B-BF3E-4A38-A862-543FFD70D176}">
      <dgm:prSet custT="1"/>
      <dgm:spPr>
        <a:ln w="3175" cmpd="sng">
          <a:solidFill>
            <a:srgbClr val="09213B"/>
          </a:solidFill>
          <a:prstDash val="solid"/>
        </a:ln>
      </dgm:spPr>
      <dgm:t>
        <a:bodyPr/>
        <a:lstStyle/>
        <a:p>
          <a:pPr rtl="0"/>
          <a:r>
            <a:rPr lang="en-US" sz="2400" b="1" dirty="0" smtClean="0"/>
            <a:t>LINQ</a:t>
          </a:r>
          <a:endParaRPr lang="en-US" sz="2400" b="1" dirty="0"/>
        </a:p>
      </dgm:t>
    </dgm:pt>
    <dgm:pt modelId="{334739FE-41F9-4598-8B33-A68AE75AA22A}" type="parTrans" cxnId="{ED15772F-B76F-44B5-ACFF-E395C2E5911D}">
      <dgm:prSet/>
      <dgm:spPr/>
      <dgm:t>
        <a:bodyPr/>
        <a:lstStyle/>
        <a:p>
          <a:endParaRPr lang="en-US"/>
        </a:p>
      </dgm:t>
    </dgm:pt>
    <dgm:pt modelId="{6A3653EE-EE07-4C8F-A244-526ED26EF396}" type="sibTrans" cxnId="{ED15772F-B76F-44B5-ACFF-E395C2E5911D}">
      <dgm:prSet/>
      <dgm:spPr/>
      <dgm:t>
        <a:bodyPr/>
        <a:lstStyle/>
        <a:p>
          <a:endParaRPr lang="en-US"/>
        </a:p>
      </dgm:t>
    </dgm:pt>
    <dgm:pt modelId="{42D9364A-7969-2D48-9A49-6765C0474283}">
      <dgm:prSet custT="1"/>
      <dgm:spPr>
        <a:ln w="3175" cmpd="sng">
          <a:solidFill>
            <a:srgbClr val="09213B"/>
          </a:solidFill>
          <a:prstDash val="solid"/>
        </a:ln>
      </dgm:spPr>
      <dgm:t>
        <a:bodyPr/>
        <a:lstStyle/>
        <a:p>
          <a:pPr rtl="0"/>
          <a:r>
            <a:rPr lang="en-US" sz="1000" b="1" dirty="0" smtClean="0"/>
            <a:t>Minesweeper</a:t>
          </a:r>
          <a:endParaRPr lang="en-US" sz="1000" b="1" dirty="0"/>
        </a:p>
      </dgm:t>
    </dgm:pt>
    <dgm:pt modelId="{5B88D60A-58DA-BE4F-867A-194DB7D78A96}" type="parTrans" cxnId="{12F47F31-A4EA-784C-B56B-41D74225826C}">
      <dgm:prSet/>
      <dgm:spPr/>
      <dgm:t>
        <a:bodyPr/>
        <a:lstStyle/>
        <a:p>
          <a:endParaRPr lang="en-US"/>
        </a:p>
      </dgm:t>
    </dgm:pt>
    <dgm:pt modelId="{6715D0D3-2FF1-2740-8A11-78F51A5F10C0}" type="sibTrans" cxnId="{12F47F31-A4EA-784C-B56B-41D74225826C}">
      <dgm:prSet/>
      <dgm:spPr/>
      <dgm:t>
        <a:bodyPr/>
        <a:lstStyle/>
        <a:p>
          <a:endParaRPr lang="en-US"/>
        </a:p>
      </dgm:t>
    </dgm:pt>
    <dgm:pt modelId="{148849EA-39C1-42B5-9441-7B6D9ED54BF9}" type="pres">
      <dgm:prSet presAssocID="{194E95D0-950B-476F-9946-FE9D28B98CDB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FBF687C-4976-A54E-8DA5-3AAECD829659}" type="pres">
      <dgm:prSet presAssocID="{42D9364A-7969-2D48-9A49-6765C0474283}" presName="node" presStyleLbl="node1" presStyleIdx="0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9D574E-FDB3-3D48-8772-612DA5219359}" type="pres">
      <dgm:prSet presAssocID="{6715D0D3-2FF1-2740-8A11-78F51A5F10C0}" presName="sibTrans" presStyleCnt="0"/>
      <dgm:spPr/>
    </dgm:pt>
    <dgm:pt modelId="{95226B08-B6A9-4D52-B34F-B45E3C79DBE5}" type="pres">
      <dgm:prSet presAssocID="{15324BF9-A016-4648-B6F8-4AB280BD1406}" presName="node" presStyleLbl="node1" presStyleIdx="1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6A6CD5-F10F-4861-A7EA-43A56B44B18A}" type="pres">
      <dgm:prSet presAssocID="{27E7DE3E-22CF-4DFF-9F58-1DA4B1EC26C2}" presName="sibTrans" presStyleCnt="0"/>
      <dgm:spPr/>
    </dgm:pt>
    <dgm:pt modelId="{43EE97B9-4FB2-48FE-B44A-0AB89A2AB708}" type="pres">
      <dgm:prSet presAssocID="{A0EC7E2C-63AB-419C-B83F-1D713734E919}" presName="node" presStyleLbl="node1" presStyleIdx="2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FB7688-F924-49C5-99A4-648F3D89DEAD}" type="pres">
      <dgm:prSet presAssocID="{D8B6FA00-DAA9-471F-89FA-B20E1B505B15}" presName="sibTrans" presStyleCnt="0"/>
      <dgm:spPr/>
    </dgm:pt>
    <dgm:pt modelId="{A40B25EA-4D42-4B37-86F1-13DD08F2C6FA}" type="pres">
      <dgm:prSet presAssocID="{0F0610D6-47E1-4F8C-8EB1-DA98AF22C9D0}" presName="node" presStyleLbl="node1" presStyleIdx="3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D22BED-A8D8-4661-9970-7A03DA620890}" type="pres">
      <dgm:prSet presAssocID="{7C2EF30C-91EA-4063-8930-42FBB0901785}" presName="sibTrans" presStyleCnt="0"/>
      <dgm:spPr/>
    </dgm:pt>
    <dgm:pt modelId="{D812158E-D5E9-43B5-BF2E-F1AA6326F531}" type="pres">
      <dgm:prSet presAssocID="{7B2A0224-5EE9-49AA-99A8-525F8CAB95B9}" presName="node" presStyleLbl="node1" presStyleIdx="4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C0F7F1-8D88-46B0-8AA8-515FEB9B24EA}" type="pres">
      <dgm:prSet presAssocID="{8994CD76-8340-46D9-900D-437CE4102531}" presName="sibTrans" presStyleCnt="0"/>
      <dgm:spPr/>
    </dgm:pt>
    <dgm:pt modelId="{B635E842-0B7F-4432-8EE1-3C6721BE2B29}" type="pres">
      <dgm:prSet presAssocID="{1068BD1A-AEBE-487E-8A62-39341AE76E7B}" presName="node" presStyleLbl="node1" presStyleIdx="5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2C07C2-8650-404A-8591-5E5326E3DA5A}" type="pres">
      <dgm:prSet presAssocID="{AD4CC5B6-7453-4EFC-97BE-3DEF384A76C2}" presName="sibTrans" presStyleCnt="0"/>
      <dgm:spPr/>
    </dgm:pt>
    <dgm:pt modelId="{D3BEAFEC-C659-448A-B755-CBE24CBA0AC2}" type="pres">
      <dgm:prSet presAssocID="{41FB4CB0-F67E-42B6-9645-C5CD0B883C48}" presName="node" presStyleLbl="node1" presStyleIdx="6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AF1E89-3BD6-496C-BABB-12FC771CE0F1}" type="pres">
      <dgm:prSet presAssocID="{BDB1D460-F623-435F-A79D-CE86174AC701}" presName="sibTrans" presStyleCnt="0"/>
      <dgm:spPr/>
    </dgm:pt>
    <dgm:pt modelId="{E1C48568-E515-44F8-A77B-C365365504C6}" type="pres">
      <dgm:prSet presAssocID="{043B0B19-3471-43D5-9F24-6A53122D52AE}" presName="node" presStyleLbl="node1" presStyleIdx="7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550237-3067-43AF-A1FA-268DAAE938E5}" type="pres">
      <dgm:prSet presAssocID="{4F115DD3-319A-427F-8146-B7897099D680}" presName="sibTrans" presStyleCnt="0"/>
      <dgm:spPr/>
    </dgm:pt>
    <dgm:pt modelId="{CFB80AB0-BE2C-4C3E-B39E-C8F8F2E3127F}" type="pres">
      <dgm:prSet presAssocID="{F5AB6529-E5A4-4DFC-9E44-5A883CF59351}" presName="node" presStyleLbl="node1" presStyleIdx="8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AA6C06-38A2-47B7-B4D6-E04BC34AF614}" type="pres">
      <dgm:prSet presAssocID="{B1FFA83F-D1AA-4A55-9D4D-533F1F0C23C6}" presName="sibTrans" presStyleCnt="0"/>
      <dgm:spPr/>
    </dgm:pt>
    <dgm:pt modelId="{6B37801D-70B2-4AC8-AF98-0DA6C781A321}" type="pres">
      <dgm:prSet presAssocID="{6EFF81F8-77B3-4202-9679-15FDBB2CF187}" presName="node" presStyleLbl="node1" presStyleIdx="9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9E58F0-125A-4E9D-B5F5-6A331BA78010}" type="pres">
      <dgm:prSet presAssocID="{95DF0152-83AE-4C05-BB5E-CA0414787BC5}" presName="sibTrans" presStyleCnt="0"/>
      <dgm:spPr/>
    </dgm:pt>
    <dgm:pt modelId="{E2708732-0242-40AC-9C5D-73D643D5DF17}" type="pres">
      <dgm:prSet presAssocID="{5C0526F7-3E75-4852-8BD4-49F1EE88ACE0}" presName="node" presStyleLbl="node1" presStyleIdx="10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16DFF0-8FC3-4933-A99B-5A1F18689447}" type="pres">
      <dgm:prSet presAssocID="{4FEDC4B5-FB81-4404-A568-68D7DE836DBB}" presName="sibTrans" presStyleCnt="0"/>
      <dgm:spPr/>
    </dgm:pt>
    <dgm:pt modelId="{1FF8FC97-8A11-4BCE-9A46-E86B6FECDB58}" type="pres">
      <dgm:prSet presAssocID="{2798D985-A96F-4043-9FE3-3B717C1AD0F3}" presName="node" presStyleLbl="node1" presStyleIdx="11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2F1850-E945-46C7-99A6-A463CE1A24F6}" type="pres">
      <dgm:prSet presAssocID="{F11C192E-57A0-4BDB-8394-60020E52F08E}" presName="sibTrans" presStyleCnt="0"/>
      <dgm:spPr/>
    </dgm:pt>
    <dgm:pt modelId="{EEA07650-BA0A-4F38-8097-E2F7762011F9}" type="pres">
      <dgm:prSet presAssocID="{C08CD9A2-04EC-434D-9383-01D7E01BF75D}" presName="node" presStyleLbl="node1" presStyleIdx="12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5DB12B-047B-4EEE-80E8-38DC95335896}" type="pres">
      <dgm:prSet presAssocID="{A128AF21-0B78-4202-B581-45A247624862}" presName="sibTrans" presStyleCnt="0"/>
      <dgm:spPr/>
    </dgm:pt>
    <dgm:pt modelId="{321A4018-B592-4007-AD71-5F7C8FE7AE01}" type="pres">
      <dgm:prSet presAssocID="{EA66204D-661C-4FA8-BAE2-6F17D7EB9EA6}" presName="node" presStyleLbl="node1" presStyleIdx="13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78689E-2EA3-4B4B-86BB-49F428A47BFF}" type="pres">
      <dgm:prSet presAssocID="{973B4F6E-6CEA-45CC-9F43-D03BACEB0577}" presName="sibTrans" presStyleCnt="0"/>
      <dgm:spPr/>
    </dgm:pt>
    <dgm:pt modelId="{7DD4A333-582B-4C7E-BE7E-3206CE477091}" type="pres">
      <dgm:prSet presAssocID="{160BF83D-A9CE-4824-B3DE-825EDF3BC965}" presName="node" presStyleLbl="node1" presStyleIdx="14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9B39FB-5D8A-4A49-887D-C3E76B3EABCA}" type="pres">
      <dgm:prSet presAssocID="{CF50BDC2-225C-44BB-A783-D7C58C145758}" presName="sibTrans" presStyleCnt="0"/>
      <dgm:spPr/>
    </dgm:pt>
    <dgm:pt modelId="{693C4AA7-CB13-4A4C-9402-EB2C47D62B88}" type="pres">
      <dgm:prSet presAssocID="{7BEB4D34-0DE2-41C0-8D20-C8CC584746D9}" presName="node" presStyleLbl="node1" presStyleIdx="15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87CCBA-2577-473A-926F-DB467D95578A}" type="pres">
      <dgm:prSet presAssocID="{F6BF7E95-EA42-4964-ABCE-80E34EFA11EB}" presName="sibTrans" presStyleCnt="0"/>
      <dgm:spPr/>
    </dgm:pt>
    <dgm:pt modelId="{9847E307-CD1D-4846-B7D8-0494F7A603B0}" type="pres">
      <dgm:prSet presAssocID="{16E4BC52-F2E9-4510-BADC-81BE29A2E83D}" presName="node" presStyleLbl="node1" presStyleIdx="16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F6B933-501C-4AA0-82E6-8EA4F39F8090}" type="pres">
      <dgm:prSet presAssocID="{F858E30D-70D0-4A46-B55C-699E12FB7769}" presName="sibTrans" presStyleCnt="0"/>
      <dgm:spPr/>
    </dgm:pt>
    <dgm:pt modelId="{390FA066-E030-4FDB-8636-1976F66E2C91}" type="pres">
      <dgm:prSet presAssocID="{1580CAB0-997B-429A-AAD5-CE84EF0B7633}" presName="node" presStyleLbl="node1" presStyleIdx="17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40E3DA-6EAC-4020-97C0-E011BD8DD59D}" type="pres">
      <dgm:prSet presAssocID="{9F5342DA-EFAD-464A-B7A4-04CD6510A0AD}" presName="sibTrans" presStyleCnt="0"/>
      <dgm:spPr/>
    </dgm:pt>
    <dgm:pt modelId="{EF941BEE-2D93-4EEC-A4BF-0F909DA1CD00}" type="pres">
      <dgm:prSet presAssocID="{1A8D4511-BFE2-49EF-9128-4C5D2E2F4FF9}" presName="node" presStyleLbl="node1" presStyleIdx="18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8C67AC-631A-4C74-815D-0187938D7177}" type="pres">
      <dgm:prSet presAssocID="{5F0B3921-C8AE-4E51-A244-AA84368B15DF}" presName="sibTrans" presStyleCnt="0"/>
      <dgm:spPr/>
    </dgm:pt>
    <dgm:pt modelId="{5CBF43AA-D97C-485D-9616-CA0D899FB6FA}" type="pres">
      <dgm:prSet presAssocID="{A296EE4C-9A3D-4803-AAF4-2791813FA0B0}" presName="node" presStyleLbl="node1" presStyleIdx="19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70C24A-1C21-4C70-906A-F66044369C26}" type="pres">
      <dgm:prSet presAssocID="{B63A3E96-8BA9-477A-A0F0-EDB3E704B2F2}" presName="sibTrans" presStyleCnt="0"/>
      <dgm:spPr/>
    </dgm:pt>
    <dgm:pt modelId="{8309C897-728B-4970-8D1F-9D0C6D3B4098}" type="pres">
      <dgm:prSet presAssocID="{FCCD2624-583C-4E96-ABEA-7A6C589B60AD}" presName="node" presStyleLbl="node1" presStyleIdx="20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E6E644-80E0-4F7D-894E-ADF9DEE9C353}" type="pres">
      <dgm:prSet presAssocID="{E86177A3-6001-4617-9EF5-914AE97C1EB2}" presName="sibTrans" presStyleCnt="0"/>
      <dgm:spPr/>
    </dgm:pt>
    <dgm:pt modelId="{64DF4073-C86B-41E5-95C1-765A4722EA51}" type="pres">
      <dgm:prSet presAssocID="{D182817B-BF3E-4A38-A862-543FFD70D176}" presName="node" presStyleLbl="node1" presStyleIdx="21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C142DA-CACB-43D7-9260-5BBD730E2F77}" type="pres">
      <dgm:prSet presAssocID="{6A3653EE-EE07-4C8F-A244-526ED26EF396}" presName="sibTrans" presStyleCnt="0"/>
      <dgm:spPr/>
    </dgm:pt>
    <dgm:pt modelId="{40FD2088-8EF6-46B0-8316-A4CBC62B5812}" type="pres">
      <dgm:prSet presAssocID="{24041390-4DFE-48C6-99E1-F12104459913}" presName="node" presStyleLbl="node1" presStyleIdx="22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BDF52A-7A19-47EB-9FD0-2E016F8A0ED7}" type="pres">
      <dgm:prSet presAssocID="{AC76A270-86BC-4BEF-84EF-219DE3E065F4}" presName="sibTrans" presStyleCnt="0"/>
      <dgm:spPr/>
    </dgm:pt>
    <dgm:pt modelId="{8D6D8191-FE9E-495B-843B-D8BFF1420BE2}" type="pres">
      <dgm:prSet presAssocID="{771F3508-2E1C-4C69-9C15-5C8D980865F9}" presName="node" presStyleLbl="node1" presStyleIdx="23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41773F-9453-4EE7-9E8B-F0459A772A38}" type="pres">
      <dgm:prSet presAssocID="{22595120-5C06-4259-A080-11B870084771}" presName="sibTrans" presStyleCnt="0"/>
      <dgm:spPr/>
    </dgm:pt>
    <dgm:pt modelId="{C3777CFC-DBAF-4C37-856B-97465C52FEE0}" type="pres">
      <dgm:prSet presAssocID="{5444E707-757D-457E-9E32-163489F88123}" presName="node" presStyleLbl="node1" presStyleIdx="24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E2616B-502B-44F7-BD03-695845DDE71A}" type="pres">
      <dgm:prSet presAssocID="{DA9F37A3-E57D-4AB6-BD09-31572C99267E}" presName="sibTrans" presStyleCnt="0"/>
      <dgm:spPr/>
    </dgm:pt>
    <dgm:pt modelId="{BAB233C4-D205-4542-A773-2AA8AA733441}" type="pres">
      <dgm:prSet presAssocID="{D3039EAC-AAF5-4B7C-A948-7FE7431C4732}" presName="node" presStyleLbl="node1" presStyleIdx="25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679912-0A4C-4142-97A0-3BE3B5846B90}" type="pres">
      <dgm:prSet presAssocID="{66C4082F-1F9D-4F38-A7FF-66770D51E923}" presName="sibTrans" presStyleCnt="0"/>
      <dgm:spPr/>
    </dgm:pt>
    <dgm:pt modelId="{996BC527-1A00-4696-8FA2-53676D4AFDF2}" type="pres">
      <dgm:prSet presAssocID="{1621A23E-B514-45DE-A08A-3283A92C3B49}" presName="node" presStyleLbl="node1" presStyleIdx="26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95AC88-3045-4E84-8075-440DA1D1D699}" type="pres">
      <dgm:prSet presAssocID="{FEBBC531-6030-488F-A082-523BAF2FACA2}" presName="sibTrans" presStyleCnt="0"/>
      <dgm:spPr/>
    </dgm:pt>
    <dgm:pt modelId="{827FD361-F42B-473B-9D4C-2F2DD3219A5D}" type="pres">
      <dgm:prSet presAssocID="{0F6FCD28-7FEF-4DD3-A888-A968E800ED82}" presName="node" presStyleLbl="node1" presStyleIdx="27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44EFAF-44F4-4C68-8BD0-D082E2D92E6B}" type="pres">
      <dgm:prSet presAssocID="{14EFD0D0-DC11-4E1B-9DF4-EB886FC260E0}" presName="sibTrans" presStyleCnt="0"/>
      <dgm:spPr/>
    </dgm:pt>
    <dgm:pt modelId="{E4FB5DDA-79F7-492D-9891-5F5FBF2969E8}" type="pres">
      <dgm:prSet presAssocID="{D233575E-1FFF-4A97-B40A-58925D513E82}" presName="node" presStyleLbl="node1" presStyleIdx="28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FF56A1-054A-4969-B7AA-50BD196EF95B}" type="pres">
      <dgm:prSet presAssocID="{D5AE2DB7-3085-4194-AF57-137F9F8A42D9}" presName="sibTrans" presStyleCnt="0"/>
      <dgm:spPr/>
    </dgm:pt>
    <dgm:pt modelId="{8C692049-8838-4109-8627-0137E0193615}" type="pres">
      <dgm:prSet presAssocID="{345729B2-0832-4A68-85D8-D4D7F5A5610F}" presName="node" presStyleLbl="node1" presStyleIdx="29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9392D9-3C25-4B8E-95FC-D3B62CFCD6B9}" type="pres">
      <dgm:prSet presAssocID="{CFF2BED8-D087-4996-86F6-3349B922EF01}" presName="sibTrans" presStyleCnt="0"/>
      <dgm:spPr/>
    </dgm:pt>
    <dgm:pt modelId="{5ED443AC-26A9-458A-B099-9C3515FACB44}" type="pres">
      <dgm:prSet presAssocID="{9A113CD9-6FCB-4560-B03E-91092BB11C85}" presName="node" presStyleLbl="node1" presStyleIdx="30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E1A18F-8C0A-49A7-9870-5554AB2E7FF7}" type="pres">
      <dgm:prSet presAssocID="{F9604371-5E86-49AC-B478-FC2C5B892B6B}" presName="sibTrans" presStyleCnt="0"/>
      <dgm:spPr/>
    </dgm:pt>
    <dgm:pt modelId="{0BC36948-4CA3-4097-9E57-59069B5C6745}" type="pres">
      <dgm:prSet presAssocID="{85D639EB-D6C0-44DB-AB93-1AB4C41BCA2B}" presName="node" presStyleLbl="node1" presStyleIdx="31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A80B3A-A105-442C-8C9E-ED33C7C33750}" type="pres">
      <dgm:prSet presAssocID="{A39B279E-B36B-488A-8B69-46DBF9FF352F}" presName="sibTrans" presStyleCnt="0"/>
      <dgm:spPr/>
    </dgm:pt>
    <dgm:pt modelId="{14A040B2-94A2-4929-AA35-DA1A4E1EBC79}" type="pres">
      <dgm:prSet presAssocID="{F3D92DBF-AF47-4B55-8A35-15776CCDC373}" presName="node" presStyleLbl="node1" presStyleIdx="32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BA478A-218C-48DF-9012-5E12C4DAF1C9}" type="pres">
      <dgm:prSet presAssocID="{F6ED13D0-0054-455D-9B62-ADBC4F63A997}" presName="sibTrans" presStyleCnt="0"/>
      <dgm:spPr/>
    </dgm:pt>
    <dgm:pt modelId="{D909952A-6702-4010-ACC4-581466EBFCED}" type="pres">
      <dgm:prSet presAssocID="{93E86672-38F8-4D4D-A32C-C7294AAE8CC1}" presName="node" presStyleLbl="node1" presStyleIdx="33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70BCE4-1BFB-4B1B-BD1D-1EB54D857F99}" type="pres">
      <dgm:prSet presAssocID="{A4AA6A9E-7ED7-4B6B-9DB8-17D98D8BAAE4}" presName="sibTrans" presStyleCnt="0"/>
      <dgm:spPr/>
    </dgm:pt>
    <dgm:pt modelId="{21080237-9017-4EDA-B880-D8A467A437EB}" type="pres">
      <dgm:prSet presAssocID="{2EBC060E-B1C8-4DF0-A223-EAB0E0083EF3}" presName="node" presStyleLbl="node1" presStyleIdx="34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8723274-1853-45D7-A757-21348F627A2E}" srcId="{194E95D0-950B-476F-9946-FE9D28B98CDB}" destId="{2EBC060E-B1C8-4DF0-A223-EAB0E0083EF3}" srcOrd="34" destOrd="0" parTransId="{1424FD25-E8E5-4C17-A87E-D05C6C3A75B0}" sibTransId="{4CD5365C-CA21-4633-95F2-6CCCDF138EBC}"/>
    <dgm:cxn modelId="{48E2DA19-1DE3-48B0-8B51-A5F05FC1CE9E}" srcId="{194E95D0-950B-476F-9946-FE9D28B98CDB}" destId="{C08CD9A2-04EC-434D-9383-01D7E01BF75D}" srcOrd="12" destOrd="0" parTransId="{55CAF9AC-95BD-4B8F-9B5B-E6B9CC060322}" sibTransId="{A128AF21-0B78-4202-B581-45A247624862}"/>
    <dgm:cxn modelId="{0C8368EE-0785-4874-90D2-19D42A0B4382}" srcId="{194E95D0-950B-476F-9946-FE9D28B98CDB}" destId="{7B2A0224-5EE9-49AA-99A8-525F8CAB95B9}" srcOrd="4" destOrd="0" parTransId="{AEE65B70-CB50-44CD-8AB9-4603D4BDA4A9}" sibTransId="{8994CD76-8340-46D9-900D-437CE4102531}"/>
    <dgm:cxn modelId="{A8A4E054-5955-40E4-A353-6D9D65C3D6AE}" srcId="{194E95D0-950B-476F-9946-FE9D28B98CDB}" destId="{F3D92DBF-AF47-4B55-8A35-15776CCDC373}" srcOrd="32" destOrd="0" parTransId="{27E50F68-4F5E-41B2-ABB1-2E9B5E2FFC05}" sibTransId="{F6ED13D0-0054-455D-9B62-ADBC4F63A997}"/>
    <dgm:cxn modelId="{E649578A-EA94-874F-8C0A-1478DC5A072C}" type="presOf" srcId="{D233575E-1FFF-4A97-B40A-58925D513E82}" destId="{E4FB5DDA-79F7-492D-9891-5F5FBF2969E8}" srcOrd="0" destOrd="0" presId="urn:microsoft.com/office/officeart/2005/8/layout/default"/>
    <dgm:cxn modelId="{9564A208-2AEF-450F-825D-5DE783FD43CB}" srcId="{194E95D0-950B-476F-9946-FE9D28B98CDB}" destId="{16E4BC52-F2E9-4510-BADC-81BE29A2E83D}" srcOrd="16" destOrd="0" parTransId="{8505BCC3-E636-4040-B8A1-CA209C9B094B}" sibTransId="{F858E30D-70D0-4A46-B55C-699E12FB7769}"/>
    <dgm:cxn modelId="{B80E4483-F639-499D-A6D4-5EFB571D69EF}" type="presOf" srcId="{194E95D0-950B-476F-9946-FE9D28B98CDB}" destId="{148849EA-39C1-42B5-9441-7B6D9ED54BF9}" srcOrd="0" destOrd="0" presId="urn:microsoft.com/office/officeart/2005/8/layout/default"/>
    <dgm:cxn modelId="{DC186A94-8375-41BF-8A9B-401DD9002570}" srcId="{194E95D0-950B-476F-9946-FE9D28B98CDB}" destId="{160BF83D-A9CE-4824-B3DE-825EDF3BC965}" srcOrd="14" destOrd="0" parTransId="{DCDE0BB3-2783-4E6E-A196-11068C9405BF}" sibTransId="{CF50BDC2-225C-44BB-A783-D7C58C145758}"/>
    <dgm:cxn modelId="{2D7163AC-A835-6B41-B2DE-82C978348AE2}" type="presOf" srcId="{42D9364A-7969-2D48-9A49-6765C0474283}" destId="{6FBF687C-4976-A54E-8DA5-3AAECD829659}" srcOrd="0" destOrd="0" presId="urn:microsoft.com/office/officeart/2005/8/layout/default"/>
    <dgm:cxn modelId="{19323009-843D-4440-805F-9DAB97B81BC5}" srcId="{194E95D0-950B-476F-9946-FE9D28B98CDB}" destId="{5C0526F7-3E75-4852-8BD4-49F1EE88ACE0}" srcOrd="10" destOrd="0" parTransId="{F6A00EBC-FDB1-4796-A3D9-A6622E68C8EB}" sibTransId="{4FEDC4B5-FB81-4404-A568-68D7DE836DBB}"/>
    <dgm:cxn modelId="{95652D76-011D-41AF-9934-E06EEF7CE6E4}" srcId="{194E95D0-950B-476F-9946-FE9D28B98CDB}" destId="{FCCD2624-583C-4E96-ABEA-7A6C589B60AD}" srcOrd="20" destOrd="0" parTransId="{82B36ED9-83C6-488D-8F56-5A807CE3DCF0}" sibTransId="{E86177A3-6001-4617-9EF5-914AE97C1EB2}"/>
    <dgm:cxn modelId="{A06E330B-1AD5-3D45-8875-2AD4AF276280}" type="presOf" srcId="{15324BF9-A016-4648-B6F8-4AB280BD1406}" destId="{95226B08-B6A9-4D52-B34F-B45E3C79DBE5}" srcOrd="0" destOrd="0" presId="urn:microsoft.com/office/officeart/2005/8/layout/default"/>
    <dgm:cxn modelId="{F2DE4A33-E26A-4244-A547-E4D3F828DF67}" srcId="{194E95D0-950B-476F-9946-FE9D28B98CDB}" destId="{9A113CD9-6FCB-4560-B03E-91092BB11C85}" srcOrd="30" destOrd="0" parTransId="{6B57A007-9075-4B9A-BBE9-3FCF0BE5F811}" sibTransId="{F9604371-5E86-49AC-B478-FC2C5B892B6B}"/>
    <dgm:cxn modelId="{8E20AF57-5BDB-654C-A1B5-2B7B7642E647}" type="presOf" srcId="{85D639EB-D6C0-44DB-AB93-1AB4C41BCA2B}" destId="{0BC36948-4CA3-4097-9E57-59069B5C6745}" srcOrd="0" destOrd="0" presId="urn:microsoft.com/office/officeart/2005/8/layout/default"/>
    <dgm:cxn modelId="{8E485559-AF56-0344-A5C3-682467886ED7}" type="presOf" srcId="{6EFF81F8-77B3-4202-9679-15FDBB2CF187}" destId="{6B37801D-70B2-4AC8-AF98-0DA6C781A321}" srcOrd="0" destOrd="0" presId="urn:microsoft.com/office/officeart/2005/8/layout/default"/>
    <dgm:cxn modelId="{A9A577F5-F80E-E842-AB50-D753F7CEB908}" type="presOf" srcId="{1A8D4511-BFE2-49EF-9128-4C5D2E2F4FF9}" destId="{EF941BEE-2D93-4EEC-A4BF-0F909DA1CD00}" srcOrd="0" destOrd="0" presId="urn:microsoft.com/office/officeart/2005/8/layout/default"/>
    <dgm:cxn modelId="{6E870EFE-ABFF-4A29-B5C8-F9B30D7B2424}" srcId="{194E95D0-950B-476F-9946-FE9D28B98CDB}" destId="{0F6FCD28-7FEF-4DD3-A888-A968E800ED82}" srcOrd="27" destOrd="0" parTransId="{9A495AF5-CFF8-496F-977D-BB65A955479D}" sibTransId="{14EFD0D0-DC11-4E1B-9DF4-EB886FC260E0}"/>
    <dgm:cxn modelId="{F1E52762-1977-4BAB-B467-4EDF0518AD51}" srcId="{194E95D0-950B-476F-9946-FE9D28B98CDB}" destId="{345729B2-0832-4A68-85D8-D4D7F5A5610F}" srcOrd="29" destOrd="0" parTransId="{A9EB832A-8B94-4B42-A9D2-01A71C8E1D8F}" sibTransId="{CFF2BED8-D087-4996-86F6-3349B922EF01}"/>
    <dgm:cxn modelId="{91CEC7A3-6174-4C16-9E56-2C84B8310C12}" srcId="{194E95D0-950B-476F-9946-FE9D28B98CDB}" destId="{1580CAB0-997B-429A-AAD5-CE84EF0B7633}" srcOrd="17" destOrd="0" parTransId="{6061C668-0ACA-4D95-9DE5-C429FCA809C3}" sibTransId="{9F5342DA-EFAD-464A-B7A4-04CD6510A0AD}"/>
    <dgm:cxn modelId="{2CD381F6-CF92-2541-9E49-BA18663E6AF5}" type="presOf" srcId="{0F0610D6-47E1-4F8C-8EB1-DA98AF22C9D0}" destId="{A40B25EA-4D42-4B37-86F1-13DD08F2C6FA}" srcOrd="0" destOrd="0" presId="urn:microsoft.com/office/officeart/2005/8/layout/default"/>
    <dgm:cxn modelId="{12F47F31-A4EA-784C-B56B-41D74225826C}" srcId="{194E95D0-950B-476F-9946-FE9D28B98CDB}" destId="{42D9364A-7969-2D48-9A49-6765C0474283}" srcOrd="0" destOrd="0" parTransId="{5B88D60A-58DA-BE4F-867A-194DB7D78A96}" sibTransId="{6715D0D3-2FF1-2740-8A11-78F51A5F10C0}"/>
    <dgm:cxn modelId="{BE29A766-87F3-F145-B4AD-CCD909AA16E5}" type="presOf" srcId="{D3039EAC-AAF5-4B7C-A948-7FE7431C4732}" destId="{BAB233C4-D205-4542-A773-2AA8AA733441}" srcOrd="0" destOrd="0" presId="urn:microsoft.com/office/officeart/2005/8/layout/default"/>
    <dgm:cxn modelId="{F396851E-5CD9-420A-B88E-4A15C7D616B7}" srcId="{194E95D0-950B-476F-9946-FE9D28B98CDB}" destId="{5444E707-757D-457E-9E32-163489F88123}" srcOrd="24" destOrd="0" parTransId="{BCDCA68A-C4DD-4EF3-BAA4-77B3FB1005B4}" sibTransId="{DA9F37A3-E57D-4AB6-BD09-31572C99267E}"/>
    <dgm:cxn modelId="{CEFD54EE-CD41-7441-844E-899BF69DA2DB}" type="presOf" srcId="{5444E707-757D-457E-9E32-163489F88123}" destId="{C3777CFC-DBAF-4C37-856B-97465C52FEE0}" srcOrd="0" destOrd="0" presId="urn:microsoft.com/office/officeart/2005/8/layout/default"/>
    <dgm:cxn modelId="{5503608D-DF69-0A45-B125-8CF1334842C5}" type="presOf" srcId="{F5AB6529-E5A4-4DFC-9E44-5A883CF59351}" destId="{CFB80AB0-BE2C-4C3E-B39E-C8F8F2E3127F}" srcOrd="0" destOrd="0" presId="urn:microsoft.com/office/officeart/2005/8/layout/default"/>
    <dgm:cxn modelId="{C2EA66F5-BF98-44C4-94A4-BF546B8DC6C3}" srcId="{194E95D0-950B-476F-9946-FE9D28B98CDB}" destId="{043B0B19-3471-43D5-9F24-6A53122D52AE}" srcOrd="7" destOrd="0" parTransId="{495B3233-8FA9-4B4B-878E-CE42249A5183}" sibTransId="{4F115DD3-319A-427F-8146-B7897099D680}"/>
    <dgm:cxn modelId="{C3EFB5BB-8E21-4F26-9D17-7A55CF58FF9D}" srcId="{194E95D0-950B-476F-9946-FE9D28B98CDB}" destId="{0F0610D6-47E1-4F8C-8EB1-DA98AF22C9D0}" srcOrd="3" destOrd="0" parTransId="{6E91F94C-05CE-4183-B70A-7F33665560E3}" sibTransId="{7C2EF30C-91EA-4063-8930-42FBB0901785}"/>
    <dgm:cxn modelId="{ED15772F-B76F-44B5-ACFF-E395C2E5911D}" srcId="{194E95D0-950B-476F-9946-FE9D28B98CDB}" destId="{D182817B-BF3E-4A38-A862-543FFD70D176}" srcOrd="21" destOrd="0" parTransId="{334739FE-41F9-4598-8B33-A68AE75AA22A}" sibTransId="{6A3653EE-EE07-4C8F-A244-526ED26EF396}"/>
    <dgm:cxn modelId="{F0F6FA87-D9E7-4842-842F-F0585F76E9D2}" srcId="{194E95D0-950B-476F-9946-FE9D28B98CDB}" destId="{41FB4CB0-F67E-42B6-9645-C5CD0B883C48}" srcOrd="6" destOrd="0" parTransId="{28034C13-C0B5-4E03-85AF-87163462E69E}" sibTransId="{BDB1D460-F623-435F-A79D-CE86174AC701}"/>
    <dgm:cxn modelId="{7B360468-338A-41DC-84B3-3D9786426D12}" srcId="{194E95D0-950B-476F-9946-FE9D28B98CDB}" destId="{85D639EB-D6C0-44DB-AB93-1AB4C41BCA2B}" srcOrd="31" destOrd="0" parTransId="{428F4C12-4DE0-4873-81F9-DB8D338FD630}" sibTransId="{A39B279E-B36B-488A-8B69-46DBF9FF352F}"/>
    <dgm:cxn modelId="{79BDBD22-C930-4FBB-979D-D076B143DD97}" srcId="{194E95D0-950B-476F-9946-FE9D28B98CDB}" destId="{1068BD1A-AEBE-487E-8A62-39341AE76E7B}" srcOrd="5" destOrd="0" parTransId="{95D2D7FF-91CD-4919-ADD0-CA8E6A4DEF66}" sibTransId="{AD4CC5B6-7453-4EFC-97BE-3DEF384A76C2}"/>
    <dgm:cxn modelId="{27CFF2CE-633D-C042-9127-A56B39F2C422}" type="presOf" srcId="{771F3508-2E1C-4C69-9C15-5C8D980865F9}" destId="{8D6D8191-FE9E-495B-843B-D8BFF1420BE2}" srcOrd="0" destOrd="0" presId="urn:microsoft.com/office/officeart/2005/8/layout/default"/>
    <dgm:cxn modelId="{31C1B079-1698-684D-8ABE-018B01577CBB}" type="presOf" srcId="{345729B2-0832-4A68-85D8-D4D7F5A5610F}" destId="{8C692049-8838-4109-8627-0137E0193615}" srcOrd="0" destOrd="0" presId="urn:microsoft.com/office/officeart/2005/8/layout/default"/>
    <dgm:cxn modelId="{7D9D780B-762C-D64A-95FD-F22BE74EE400}" type="presOf" srcId="{16E4BC52-F2E9-4510-BADC-81BE29A2E83D}" destId="{9847E307-CD1D-4846-B7D8-0494F7A603B0}" srcOrd="0" destOrd="0" presId="urn:microsoft.com/office/officeart/2005/8/layout/default"/>
    <dgm:cxn modelId="{548A4133-B069-429E-A909-0D2096C40C22}" srcId="{194E95D0-950B-476F-9946-FE9D28B98CDB}" destId="{A0EC7E2C-63AB-419C-B83F-1D713734E919}" srcOrd="2" destOrd="0" parTransId="{199B951F-98F0-4683-AC97-828D52CA2891}" sibTransId="{D8B6FA00-DAA9-471F-89FA-B20E1B505B15}"/>
    <dgm:cxn modelId="{CF5C3943-1777-429D-B81D-1F62AEA19676}" srcId="{194E95D0-950B-476F-9946-FE9D28B98CDB}" destId="{7BEB4D34-0DE2-41C0-8D20-C8CC584746D9}" srcOrd="15" destOrd="0" parTransId="{667DBD44-462D-4F99-A968-8EC6FCDEBC76}" sibTransId="{F6BF7E95-EA42-4964-ABCE-80E34EFA11EB}"/>
    <dgm:cxn modelId="{260410C4-BD7E-134D-81AB-CF12C8143592}" type="presOf" srcId="{043B0B19-3471-43D5-9F24-6A53122D52AE}" destId="{E1C48568-E515-44F8-A77B-C365365504C6}" srcOrd="0" destOrd="0" presId="urn:microsoft.com/office/officeart/2005/8/layout/default"/>
    <dgm:cxn modelId="{2B73E8F5-396A-4CD8-A109-31525A6C2C37}" srcId="{194E95D0-950B-476F-9946-FE9D28B98CDB}" destId="{D233575E-1FFF-4A97-B40A-58925D513E82}" srcOrd="28" destOrd="0" parTransId="{5092DCEB-24C5-4978-B69C-915F36BE90CA}" sibTransId="{D5AE2DB7-3085-4194-AF57-137F9F8A42D9}"/>
    <dgm:cxn modelId="{AE1AFA15-9185-664C-98A6-BDB7468EB206}" type="presOf" srcId="{93E86672-38F8-4D4D-A32C-C7294AAE8CC1}" destId="{D909952A-6702-4010-ACC4-581466EBFCED}" srcOrd="0" destOrd="0" presId="urn:microsoft.com/office/officeart/2005/8/layout/default"/>
    <dgm:cxn modelId="{A0F455F2-CD95-5D45-AEAF-84FE013FF784}" type="presOf" srcId="{41FB4CB0-F67E-42B6-9645-C5CD0B883C48}" destId="{D3BEAFEC-C659-448A-B755-CBE24CBA0AC2}" srcOrd="0" destOrd="0" presId="urn:microsoft.com/office/officeart/2005/8/layout/default"/>
    <dgm:cxn modelId="{2D986120-5664-7741-BCB6-259C80EEE0D1}" type="presOf" srcId="{EA66204D-661C-4FA8-BAE2-6F17D7EB9EA6}" destId="{321A4018-B592-4007-AD71-5F7C8FE7AE01}" srcOrd="0" destOrd="0" presId="urn:microsoft.com/office/officeart/2005/8/layout/default"/>
    <dgm:cxn modelId="{2E308739-90BF-254B-B271-A5A2E5CFA0A5}" type="presOf" srcId="{C08CD9A2-04EC-434D-9383-01D7E01BF75D}" destId="{EEA07650-BA0A-4F38-8097-E2F7762011F9}" srcOrd="0" destOrd="0" presId="urn:microsoft.com/office/officeart/2005/8/layout/default"/>
    <dgm:cxn modelId="{00FC31B1-606B-FB47-957E-F37D34B141DF}" type="presOf" srcId="{F3D92DBF-AF47-4B55-8A35-15776CCDC373}" destId="{14A040B2-94A2-4929-AA35-DA1A4E1EBC79}" srcOrd="0" destOrd="0" presId="urn:microsoft.com/office/officeart/2005/8/layout/default"/>
    <dgm:cxn modelId="{07099904-3531-4150-AB53-08CF2FF75AFA}" srcId="{194E95D0-950B-476F-9946-FE9D28B98CDB}" destId="{93E86672-38F8-4D4D-A32C-C7294AAE8CC1}" srcOrd="33" destOrd="0" parTransId="{77E7A388-5138-4B2E-8F7A-C5FCB435C469}" sibTransId="{A4AA6A9E-7ED7-4B6B-9DB8-17D98D8BAAE4}"/>
    <dgm:cxn modelId="{19839975-33D6-3349-9516-95FFD33C85B5}" type="presOf" srcId="{5C0526F7-3E75-4852-8BD4-49F1EE88ACE0}" destId="{E2708732-0242-40AC-9C5D-73D643D5DF17}" srcOrd="0" destOrd="0" presId="urn:microsoft.com/office/officeart/2005/8/layout/default"/>
    <dgm:cxn modelId="{5A646143-5D5D-4341-B7FF-B133A46D74D2}" srcId="{194E95D0-950B-476F-9946-FE9D28B98CDB}" destId="{F5AB6529-E5A4-4DFC-9E44-5A883CF59351}" srcOrd="8" destOrd="0" parTransId="{1E02BC5A-7120-46A7-A102-59141857F9BD}" sibTransId="{B1FFA83F-D1AA-4A55-9D4D-533F1F0C23C6}"/>
    <dgm:cxn modelId="{2AEE7CA2-8109-E04C-AADC-84BD59106237}" type="presOf" srcId="{D182817B-BF3E-4A38-A862-543FFD70D176}" destId="{64DF4073-C86B-41E5-95C1-765A4722EA51}" srcOrd="0" destOrd="0" presId="urn:microsoft.com/office/officeart/2005/8/layout/default"/>
    <dgm:cxn modelId="{23FCB95B-31D7-4835-857F-8121D7D14A7B}" srcId="{194E95D0-950B-476F-9946-FE9D28B98CDB}" destId="{6EFF81F8-77B3-4202-9679-15FDBB2CF187}" srcOrd="9" destOrd="0" parTransId="{F728EC1C-80B5-49F6-9A5B-23B17448622A}" sibTransId="{95DF0152-83AE-4C05-BB5E-CA0414787BC5}"/>
    <dgm:cxn modelId="{3FC71534-26F8-D047-9BAA-48C2F8ECBD55}" type="presOf" srcId="{160BF83D-A9CE-4824-B3DE-825EDF3BC965}" destId="{7DD4A333-582B-4C7E-BE7E-3206CE477091}" srcOrd="0" destOrd="0" presId="urn:microsoft.com/office/officeart/2005/8/layout/default"/>
    <dgm:cxn modelId="{9BFDDB31-722C-FE48-AD90-14D9B213C769}" type="presOf" srcId="{7BEB4D34-0DE2-41C0-8D20-C8CC584746D9}" destId="{693C4AA7-CB13-4A4C-9402-EB2C47D62B88}" srcOrd="0" destOrd="0" presId="urn:microsoft.com/office/officeart/2005/8/layout/default"/>
    <dgm:cxn modelId="{675C8CEF-A4B0-644A-8C55-84D8BA243EC3}" type="presOf" srcId="{0F6FCD28-7FEF-4DD3-A888-A968E800ED82}" destId="{827FD361-F42B-473B-9D4C-2F2DD3219A5D}" srcOrd="0" destOrd="0" presId="urn:microsoft.com/office/officeart/2005/8/layout/default"/>
    <dgm:cxn modelId="{625FB51B-B4CA-44AA-9F51-C675C4B7C2EE}" srcId="{194E95D0-950B-476F-9946-FE9D28B98CDB}" destId="{771F3508-2E1C-4C69-9C15-5C8D980865F9}" srcOrd="23" destOrd="0" parTransId="{4E1A4A45-830C-4282-99FF-324F39EEE4AB}" sibTransId="{22595120-5C06-4259-A080-11B870084771}"/>
    <dgm:cxn modelId="{4297953D-9625-41C9-BEBD-B4F57D251922}" srcId="{194E95D0-950B-476F-9946-FE9D28B98CDB}" destId="{EA66204D-661C-4FA8-BAE2-6F17D7EB9EA6}" srcOrd="13" destOrd="0" parTransId="{06A069C7-AF4C-4914-8B71-AF891135BBC8}" sibTransId="{973B4F6E-6CEA-45CC-9F43-D03BACEB0577}"/>
    <dgm:cxn modelId="{CF35507D-B1AA-9048-B965-1CCA9555BFB1}" type="presOf" srcId="{7B2A0224-5EE9-49AA-99A8-525F8CAB95B9}" destId="{D812158E-D5E9-43B5-BF2E-F1AA6326F531}" srcOrd="0" destOrd="0" presId="urn:microsoft.com/office/officeart/2005/8/layout/default"/>
    <dgm:cxn modelId="{54B020AB-C04E-4AF8-A987-4D0E3E3F7690}" srcId="{194E95D0-950B-476F-9946-FE9D28B98CDB}" destId="{A296EE4C-9A3D-4803-AAF4-2791813FA0B0}" srcOrd="19" destOrd="0" parTransId="{EEEB07CE-5FFE-4968-BF54-DA16AF5931BF}" sibTransId="{B63A3E96-8BA9-477A-A0F0-EDB3E704B2F2}"/>
    <dgm:cxn modelId="{2669B802-5E16-8346-BF79-1E9FE96C2046}" type="presOf" srcId="{1621A23E-B514-45DE-A08A-3283A92C3B49}" destId="{996BC527-1A00-4696-8FA2-53676D4AFDF2}" srcOrd="0" destOrd="0" presId="urn:microsoft.com/office/officeart/2005/8/layout/default"/>
    <dgm:cxn modelId="{93111ECD-AC61-414B-9082-BEB35C90A5BA}" type="presOf" srcId="{A0EC7E2C-63AB-419C-B83F-1D713734E919}" destId="{43EE97B9-4FB2-48FE-B44A-0AB89A2AB708}" srcOrd="0" destOrd="0" presId="urn:microsoft.com/office/officeart/2005/8/layout/default"/>
    <dgm:cxn modelId="{3F56F09E-C413-4848-95C7-2C2EC96D5EE2}" srcId="{194E95D0-950B-476F-9946-FE9D28B98CDB}" destId="{1A8D4511-BFE2-49EF-9128-4C5D2E2F4FF9}" srcOrd="18" destOrd="0" parTransId="{FC1B1B11-26BE-46E5-A924-266C692EC3CF}" sibTransId="{5F0B3921-C8AE-4E51-A244-AA84368B15DF}"/>
    <dgm:cxn modelId="{2490D3C7-FC33-4A5B-9869-7F1FF8E40E68}" srcId="{194E95D0-950B-476F-9946-FE9D28B98CDB}" destId="{1621A23E-B514-45DE-A08A-3283A92C3B49}" srcOrd="26" destOrd="0" parTransId="{7CCB76AC-228B-4298-8E02-D2EAC8910A1F}" sibTransId="{FEBBC531-6030-488F-A082-523BAF2FACA2}"/>
    <dgm:cxn modelId="{27047883-934C-41AF-9C43-FC37E4218AD7}" srcId="{194E95D0-950B-476F-9946-FE9D28B98CDB}" destId="{15324BF9-A016-4648-B6F8-4AB280BD1406}" srcOrd="1" destOrd="0" parTransId="{C3558DFD-5D19-47BC-BCE5-CCD4D7B88216}" sibTransId="{27E7DE3E-22CF-4DFF-9F58-1DA4B1EC26C2}"/>
    <dgm:cxn modelId="{34A451E7-1124-8840-94FE-3C37EF4FFD76}" type="presOf" srcId="{1580CAB0-997B-429A-AAD5-CE84EF0B7633}" destId="{390FA066-E030-4FDB-8636-1976F66E2C91}" srcOrd="0" destOrd="0" presId="urn:microsoft.com/office/officeart/2005/8/layout/default"/>
    <dgm:cxn modelId="{90F0A10B-D405-414B-A67B-E68A7C3EFCA1}" type="presOf" srcId="{9A113CD9-6FCB-4560-B03E-91092BB11C85}" destId="{5ED443AC-26A9-458A-B099-9C3515FACB44}" srcOrd="0" destOrd="0" presId="urn:microsoft.com/office/officeart/2005/8/layout/default"/>
    <dgm:cxn modelId="{A5092C35-253A-4A5A-A723-67A8B6F4C2E0}" srcId="{194E95D0-950B-476F-9946-FE9D28B98CDB}" destId="{24041390-4DFE-48C6-99E1-F12104459913}" srcOrd="22" destOrd="0" parTransId="{E58C2C49-8D4C-4F33-9DB7-C053943B1E57}" sibTransId="{AC76A270-86BC-4BEF-84EF-219DE3E065F4}"/>
    <dgm:cxn modelId="{DEFB3FD7-DCE3-464E-A543-97F256CB6905}" type="presOf" srcId="{FCCD2624-583C-4E96-ABEA-7A6C589B60AD}" destId="{8309C897-728B-4970-8D1F-9D0C6D3B4098}" srcOrd="0" destOrd="0" presId="urn:microsoft.com/office/officeart/2005/8/layout/default"/>
    <dgm:cxn modelId="{31E1CB85-BE7B-2B48-A303-8789809B3879}" type="presOf" srcId="{24041390-4DFE-48C6-99E1-F12104459913}" destId="{40FD2088-8EF6-46B0-8316-A4CBC62B5812}" srcOrd="0" destOrd="0" presId="urn:microsoft.com/office/officeart/2005/8/layout/default"/>
    <dgm:cxn modelId="{73AB6A8A-E433-3641-9C54-187E7B990358}" type="presOf" srcId="{2EBC060E-B1C8-4DF0-A223-EAB0E0083EF3}" destId="{21080237-9017-4EDA-B880-D8A467A437EB}" srcOrd="0" destOrd="0" presId="urn:microsoft.com/office/officeart/2005/8/layout/default"/>
    <dgm:cxn modelId="{1D1334E0-8392-42C3-8212-3059ED4E82A4}" srcId="{194E95D0-950B-476F-9946-FE9D28B98CDB}" destId="{2798D985-A96F-4043-9FE3-3B717C1AD0F3}" srcOrd="11" destOrd="0" parTransId="{41656C7B-6BC7-49C2-A6DE-5DABA8562C04}" sibTransId="{F11C192E-57A0-4BDB-8394-60020E52F08E}"/>
    <dgm:cxn modelId="{4E382A50-28D1-8C4E-9C18-84795A3514E7}" type="presOf" srcId="{2798D985-A96F-4043-9FE3-3B717C1AD0F3}" destId="{1FF8FC97-8A11-4BCE-9A46-E86B6FECDB58}" srcOrd="0" destOrd="0" presId="urn:microsoft.com/office/officeart/2005/8/layout/default"/>
    <dgm:cxn modelId="{77073A08-0673-B04B-B135-CCB380AA10E7}" type="presOf" srcId="{A296EE4C-9A3D-4803-AAF4-2791813FA0B0}" destId="{5CBF43AA-D97C-485D-9616-CA0D899FB6FA}" srcOrd="0" destOrd="0" presId="urn:microsoft.com/office/officeart/2005/8/layout/default"/>
    <dgm:cxn modelId="{E93B787E-AD5C-4080-AF23-2DA7765CCAA2}" srcId="{194E95D0-950B-476F-9946-FE9D28B98CDB}" destId="{D3039EAC-AAF5-4B7C-A948-7FE7431C4732}" srcOrd="25" destOrd="0" parTransId="{CE2FD7D3-BEA7-490C-A3ED-1E84D4F31E94}" sibTransId="{66C4082F-1F9D-4F38-A7FF-66770D51E923}"/>
    <dgm:cxn modelId="{7A37B183-BDE2-2448-9B33-6DE18FB8D010}" type="presOf" srcId="{1068BD1A-AEBE-487E-8A62-39341AE76E7B}" destId="{B635E842-0B7F-4432-8EE1-3C6721BE2B29}" srcOrd="0" destOrd="0" presId="urn:microsoft.com/office/officeart/2005/8/layout/default"/>
    <dgm:cxn modelId="{A4053D61-A753-FE4D-A4BA-C3D694BCC6EE}" type="presParOf" srcId="{148849EA-39C1-42B5-9441-7B6D9ED54BF9}" destId="{6FBF687C-4976-A54E-8DA5-3AAECD829659}" srcOrd="0" destOrd="0" presId="urn:microsoft.com/office/officeart/2005/8/layout/default"/>
    <dgm:cxn modelId="{5A641977-8B58-1141-9401-0BEF79AEE1CE}" type="presParOf" srcId="{148849EA-39C1-42B5-9441-7B6D9ED54BF9}" destId="{AD9D574E-FDB3-3D48-8772-612DA5219359}" srcOrd="1" destOrd="0" presId="urn:microsoft.com/office/officeart/2005/8/layout/default"/>
    <dgm:cxn modelId="{E47064FD-A8C9-F842-AC33-FB3D52E8E080}" type="presParOf" srcId="{148849EA-39C1-42B5-9441-7B6D9ED54BF9}" destId="{95226B08-B6A9-4D52-B34F-B45E3C79DBE5}" srcOrd="2" destOrd="0" presId="urn:microsoft.com/office/officeart/2005/8/layout/default"/>
    <dgm:cxn modelId="{1600E0D8-3EA2-9B43-B055-C1116D2426E0}" type="presParOf" srcId="{148849EA-39C1-42B5-9441-7B6D9ED54BF9}" destId="{316A6CD5-F10F-4861-A7EA-43A56B44B18A}" srcOrd="3" destOrd="0" presId="urn:microsoft.com/office/officeart/2005/8/layout/default"/>
    <dgm:cxn modelId="{06A703B2-27FC-4744-B116-CB6ED4A7411E}" type="presParOf" srcId="{148849EA-39C1-42B5-9441-7B6D9ED54BF9}" destId="{43EE97B9-4FB2-48FE-B44A-0AB89A2AB708}" srcOrd="4" destOrd="0" presId="urn:microsoft.com/office/officeart/2005/8/layout/default"/>
    <dgm:cxn modelId="{60C0E456-5C93-7442-AF7D-88BF3C04329F}" type="presParOf" srcId="{148849EA-39C1-42B5-9441-7B6D9ED54BF9}" destId="{AAFB7688-F924-49C5-99A4-648F3D89DEAD}" srcOrd="5" destOrd="0" presId="urn:microsoft.com/office/officeart/2005/8/layout/default"/>
    <dgm:cxn modelId="{EE81F6DE-172A-0448-98D6-99E1FF7ACBB8}" type="presParOf" srcId="{148849EA-39C1-42B5-9441-7B6D9ED54BF9}" destId="{A40B25EA-4D42-4B37-86F1-13DD08F2C6FA}" srcOrd="6" destOrd="0" presId="urn:microsoft.com/office/officeart/2005/8/layout/default"/>
    <dgm:cxn modelId="{D3465870-2CE3-8442-806B-2BDC67033513}" type="presParOf" srcId="{148849EA-39C1-42B5-9441-7B6D9ED54BF9}" destId="{14D22BED-A8D8-4661-9970-7A03DA620890}" srcOrd="7" destOrd="0" presId="urn:microsoft.com/office/officeart/2005/8/layout/default"/>
    <dgm:cxn modelId="{21DCD650-42D6-6B4A-913A-C580D861FF2E}" type="presParOf" srcId="{148849EA-39C1-42B5-9441-7B6D9ED54BF9}" destId="{D812158E-D5E9-43B5-BF2E-F1AA6326F531}" srcOrd="8" destOrd="0" presId="urn:microsoft.com/office/officeart/2005/8/layout/default"/>
    <dgm:cxn modelId="{A10E4110-AC42-4C43-846D-42646B77346A}" type="presParOf" srcId="{148849EA-39C1-42B5-9441-7B6D9ED54BF9}" destId="{E4C0F7F1-8D88-46B0-8AA8-515FEB9B24EA}" srcOrd="9" destOrd="0" presId="urn:microsoft.com/office/officeart/2005/8/layout/default"/>
    <dgm:cxn modelId="{46C4F476-FA77-9943-8639-07EF1C61AB30}" type="presParOf" srcId="{148849EA-39C1-42B5-9441-7B6D9ED54BF9}" destId="{B635E842-0B7F-4432-8EE1-3C6721BE2B29}" srcOrd="10" destOrd="0" presId="urn:microsoft.com/office/officeart/2005/8/layout/default"/>
    <dgm:cxn modelId="{B1BEF966-26CA-7D45-912C-E0DE0A7874EC}" type="presParOf" srcId="{148849EA-39C1-42B5-9441-7B6D9ED54BF9}" destId="{672C07C2-8650-404A-8591-5E5326E3DA5A}" srcOrd="11" destOrd="0" presId="urn:microsoft.com/office/officeart/2005/8/layout/default"/>
    <dgm:cxn modelId="{1D268A9F-EED3-2B40-9D58-F894861506EB}" type="presParOf" srcId="{148849EA-39C1-42B5-9441-7B6D9ED54BF9}" destId="{D3BEAFEC-C659-448A-B755-CBE24CBA0AC2}" srcOrd="12" destOrd="0" presId="urn:microsoft.com/office/officeart/2005/8/layout/default"/>
    <dgm:cxn modelId="{5B091655-6A40-3A42-A7C3-6DDBFAA9D0FD}" type="presParOf" srcId="{148849EA-39C1-42B5-9441-7B6D9ED54BF9}" destId="{73AF1E89-3BD6-496C-BABB-12FC771CE0F1}" srcOrd="13" destOrd="0" presId="urn:microsoft.com/office/officeart/2005/8/layout/default"/>
    <dgm:cxn modelId="{B6CA0EA8-DDE1-7A44-A51B-559E9330752B}" type="presParOf" srcId="{148849EA-39C1-42B5-9441-7B6D9ED54BF9}" destId="{E1C48568-E515-44F8-A77B-C365365504C6}" srcOrd="14" destOrd="0" presId="urn:microsoft.com/office/officeart/2005/8/layout/default"/>
    <dgm:cxn modelId="{AB3AC213-6C04-2646-BBDD-6A27CFB25ED8}" type="presParOf" srcId="{148849EA-39C1-42B5-9441-7B6D9ED54BF9}" destId="{59550237-3067-43AF-A1FA-268DAAE938E5}" srcOrd="15" destOrd="0" presId="urn:microsoft.com/office/officeart/2005/8/layout/default"/>
    <dgm:cxn modelId="{AEC79FD8-8629-D041-AAA7-A99D8E8231EE}" type="presParOf" srcId="{148849EA-39C1-42B5-9441-7B6D9ED54BF9}" destId="{CFB80AB0-BE2C-4C3E-B39E-C8F8F2E3127F}" srcOrd="16" destOrd="0" presId="urn:microsoft.com/office/officeart/2005/8/layout/default"/>
    <dgm:cxn modelId="{612E8181-B5C6-3645-8CD8-E806FEA6DC50}" type="presParOf" srcId="{148849EA-39C1-42B5-9441-7B6D9ED54BF9}" destId="{2BAA6C06-38A2-47B7-B4D6-E04BC34AF614}" srcOrd="17" destOrd="0" presId="urn:microsoft.com/office/officeart/2005/8/layout/default"/>
    <dgm:cxn modelId="{6A9454E8-8888-E349-9842-9869702506F6}" type="presParOf" srcId="{148849EA-39C1-42B5-9441-7B6D9ED54BF9}" destId="{6B37801D-70B2-4AC8-AF98-0DA6C781A321}" srcOrd="18" destOrd="0" presId="urn:microsoft.com/office/officeart/2005/8/layout/default"/>
    <dgm:cxn modelId="{0A2D6AA2-1BCF-1049-A021-651F4A84F365}" type="presParOf" srcId="{148849EA-39C1-42B5-9441-7B6D9ED54BF9}" destId="{769E58F0-125A-4E9D-B5F5-6A331BA78010}" srcOrd="19" destOrd="0" presId="urn:microsoft.com/office/officeart/2005/8/layout/default"/>
    <dgm:cxn modelId="{931CB0E9-AA49-5543-A2B5-E2D7E6098850}" type="presParOf" srcId="{148849EA-39C1-42B5-9441-7B6D9ED54BF9}" destId="{E2708732-0242-40AC-9C5D-73D643D5DF17}" srcOrd="20" destOrd="0" presId="urn:microsoft.com/office/officeart/2005/8/layout/default"/>
    <dgm:cxn modelId="{97ED3EEB-4E62-5E43-BB76-2578DD6B2B99}" type="presParOf" srcId="{148849EA-39C1-42B5-9441-7B6D9ED54BF9}" destId="{7116DFF0-8FC3-4933-A99B-5A1F18689447}" srcOrd="21" destOrd="0" presId="urn:microsoft.com/office/officeart/2005/8/layout/default"/>
    <dgm:cxn modelId="{D678AD1F-1B49-D54B-A595-D8DBACB24133}" type="presParOf" srcId="{148849EA-39C1-42B5-9441-7B6D9ED54BF9}" destId="{1FF8FC97-8A11-4BCE-9A46-E86B6FECDB58}" srcOrd="22" destOrd="0" presId="urn:microsoft.com/office/officeart/2005/8/layout/default"/>
    <dgm:cxn modelId="{289DF643-A03A-A541-AA75-E51E5ADFB64E}" type="presParOf" srcId="{148849EA-39C1-42B5-9441-7B6D9ED54BF9}" destId="{5F2F1850-E945-46C7-99A6-A463CE1A24F6}" srcOrd="23" destOrd="0" presId="urn:microsoft.com/office/officeart/2005/8/layout/default"/>
    <dgm:cxn modelId="{5E26119A-8D7F-C741-8379-4C184FFB48FB}" type="presParOf" srcId="{148849EA-39C1-42B5-9441-7B6D9ED54BF9}" destId="{EEA07650-BA0A-4F38-8097-E2F7762011F9}" srcOrd="24" destOrd="0" presId="urn:microsoft.com/office/officeart/2005/8/layout/default"/>
    <dgm:cxn modelId="{1485A9C6-4677-C747-9BF8-4BC0F5B5D41C}" type="presParOf" srcId="{148849EA-39C1-42B5-9441-7B6D9ED54BF9}" destId="{675DB12B-047B-4EEE-80E8-38DC95335896}" srcOrd="25" destOrd="0" presId="urn:microsoft.com/office/officeart/2005/8/layout/default"/>
    <dgm:cxn modelId="{D83B39DB-8B25-1047-9F1D-2D77DC8959D9}" type="presParOf" srcId="{148849EA-39C1-42B5-9441-7B6D9ED54BF9}" destId="{321A4018-B592-4007-AD71-5F7C8FE7AE01}" srcOrd="26" destOrd="0" presId="urn:microsoft.com/office/officeart/2005/8/layout/default"/>
    <dgm:cxn modelId="{ABC49EDB-EF8F-9A4B-B01D-549DD29D2381}" type="presParOf" srcId="{148849EA-39C1-42B5-9441-7B6D9ED54BF9}" destId="{B378689E-2EA3-4B4B-86BB-49F428A47BFF}" srcOrd="27" destOrd="0" presId="urn:microsoft.com/office/officeart/2005/8/layout/default"/>
    <dgm:cxn modelId="{8F0B40CF-40F4-7748-966E-FC4BCDFCE383}" type="presParOf" srcId="{148849EA-39C1-42B5-9441-7B6D9ED54BF9}" destId="{7DD4A333-582B-4C7E-BE7E-3206CE477091}" srcOrd="28" destOrd="0" presId="urn:microsoft.com/office/officeart/2005/8/layout/default"/>
    <dgm:cxn modelId="{9825DA24-3FAC-4844-B318-D58C8B3B4D45}" type="presParOf" srcId="{148849EA-39C1-42B5-9441-7B6D9ED54BF9}" destId="{BD9B39FB-5D8A-4A49-887D-C3E76B3EABCA}" srcOrd="29" destOrd="0" presId="urn:microsoft.com/office/officeart/2005/8/layout/default"/>
    <dgm:cxn modelId="{7AD85809-A632-7C4D-AD78-330EF8B9725B}" type="presParOf" srcId="{148849EA-39C1-42B5-9441-7B6D9ED54BF9}" destId="{693C4AA7-CB13-4A4C-9402-EB2C47D62B88}" srcOrd="30" destOrd="0" presId="urn:microsoft.com/office/officeart/2005/8/layout/default"/>
    <dgm:cxn modelId="{2D2436EC-E2C9-2E4C-AEC0-97BF4E7FF08D}" type="presParOf" srcId="{148849EA-39C1-42B5-9441-7B6D9ED54BF9}" destId="{1287CCBA-2577-473A-926F-DB467D95578A}" srcOrd="31" destOrd="0" presId="urn:microsoft.com/office/officeart/2005/8/layout/default"/>
    <dgm:cxn modelId="{CC579954-60B6-3C4E-B20A-91B7163EEEF5}" type="presParOf" srcId="{148849EA-39C1-42B5-9441-7B6D9ED54BF9}" destId="{9847E307-CD1D-4846-B7D8-0494F7A603B0}" srcOrd="32" destOrd="0" presId="urn:microsoft.com/office/officeart/2005/8/layout/default"/>
    <dgm:cxn modelId="{218A671A-EEB2-E64A-A419-7CD7FCC52D82}" type="presParOf" srcId="{148849EA-39C1-42B5-9441-7B6D9ED54BF9}" destId="{45F6B933-501C-4AA0-82E6-8EA4F39F8090}" srcOrd="33" destOrd="0" presId="urn:microsoft.com/office/officeart/2005/8/layout/default"/>
    <dgm:cxn modelId="{E99605A8-7240-3A4C-9151-F95461626ABF}" type="presParOf" srcId="{148849EA-39C1-42B5-9441-7B6D9ED54BF9}" destId="{390FA066-E030-4FDB-8636-1976F66E2C91}" srcOrd="34" destOrd="0" presId="urn:microsoft.com/office/officeart/2005/8/layout/default"/>
    <dgm:cxn modelId="{68EC3735-6EA6-C545-8D71-9BF39264E716}" type="presParOf" srcId="{148849EA-39C1-42B5-9441-7B6D9ED54BF9}" destId="{5540E3DA-6EAC-4020-97C0-E011BD8DD59D}" srcOrd="35" destOrd="0" presId="urn:microsoft.com/office/officeart/2005/8/layout/default"/>
    <dgm:cxn modelId="{354EF582-D381-9146-833E-490539CB89AB}" type="presParOf" srcId="{148849EA-39C1-42B5-9441-7B6D9ED54BF9}" destId="{EF941BEE-2D93-4EEC-A4BF-0F909DA1CD00}" srcOrd="36" destOrd="0" presId="urn:microsoft.com/office/officeart/2005/8/layout/default"/>
    <dgm:cxn modelId="{6E634337-CF05-DE48-B370-A76D5B0F6C65}" type="presParOf" srcId="{148849EA-39C1-42B5-9441-7B6D9ED54BF9}" destId="{1A8C67AC-631A-4C74-815D-0187938D7177}" srcOrd="37" destOrd="0" presId="urn:microsoft.com/office/officeart/2005/8/layout/default"/>
    <dgm:cxn modelId="{F1470BBE-4E7D-FD4E-8B07-5C6450BF1493}" type="presParOf" srcId="{148849EA-39C1-42B5-9441-7B6D9ED54BF9}" destId="{5CBF43AA-D97C-485D-9616-CA0D899FB6FA}" srcOrd="38" destOrd="0" presId="urn:microsoft.com/office/officeart/2005/8/layout/default"/>
    <dgm:cxn modelId="{B465296E-1980-9543-9508-659B29909A24}" type="presParOf" srcId="{148849EA-39C1-42B5-9441-7B6D9ED54BF9}" destId="{AC70C24A-1C21-4C70-906A-F66044369C26}" srcOrd="39" destOrd="0" presId="urn:microsoft.com/office/officeart/2005/8/layout/default"/>
    <dgm:cxn modelId="{3FDE2314-A8A0-4B44-BB5C-08EC44C98033}" type="presParOf" srcId="{148849EA-39C1-42B5-9441-7B6D9ED54BF9}" destId="{8309C897-728B-4970-8D1F-9D0C6D3B4098}" srcOrd="40" destOrd="0" presId="urn:microsoft.com/office/officeart/2005/8/layout/default"/>
    <dgm:cxn modelId="{E775DB1A-1000-9B4B-8ADE-3F74D8629608}" type="presParOf" srcId="{148849EA-39C1-42B5-9441-7B6D9ED54BF9}" destId="{E4E6E644-80E0-4F7D-894E-ADF9DEE9C353}" srcOrd="41" destOrd="0" presId="urn:microsoft.com/office/officeart/2005/8/layout/default"/>
    <dgm:cxn modelId="{F56D8FB7-3146-A249-BC98-14819EC6E6C3}" type="presParOf" srcId="{148849EA-39C1-42B5-9441-7B6D9ED54BF9}" destId="{64DF4073-C86B-41E5-95C1-765A4722EA51}" srcOrd="42" destOrd="0" presId="urn:microsoft.com/office/officeart/2005/8/layout/default"/>
    <dgm:cxn modelId="{E177C19A-2374-D643-BB71-FC83A297B3F3}" type="presParOf" srcId="{148849EA-39C1-42B5-9441-7B6D9ED54BF9}" destId="{2FC142DA-CACB-43D7-9260-5BBD730E2F77}" srcOrd="43" destOrd="0" presId="urn:microsoft.com/office/officeart/2005/8/layout/default"/>
    <dgm:cxn modelId="{130C11A0-7C22-BE42-AE7D-9673A62DD0EB}" type="presParOf" srcId="{148849EA-39C1-42B5-9441-7B6D9ED54BF9}" destId="{40FD2088-8EF6-46B0-8316-A4CBC62B5812}" srcOrd="44" destOrd="0" presId="urn:microsoft.com/office/officeart/2005/8/layout/default"/>
    <dgm:cxn modelId="{722608C3-EE2F-8D47-A41E-F62EC5092796}" type="presParOf" srcId="{148849EA-39C1-42B5-9441-7B6D9ED54BF9}" destId="{2FBDF52A-7A19-47EB-9FD0-2E016F8A0ED7}" srcOrd="45" destOrd="0" presId="urn:microsoft.com/office/officeart/2005/8/layout/default"/>
    <dgm:cxn modelId="{D1FC95C1-549A-0A4E-801F-2FFCD3B5045B}" type="presParOf" srcId="{148849EA-39C1-42B5-9441-7B6D9ED54BF9}" destId="{8D6D8191-FE9E-495B-843B-D8BFF1420BE2}" srcOrd="46" destOrd="0" presId="urn:microsoft.com/office/officeart/2005/8/layout/default"/>
    <dgm:cxn modelId="{BD8873B6-57D7-104D-A138-70EB8599008D}" type="presParOf" srcId="{148849EA-39C1-42B5-9441-7B6D9ED54BF9}" destId="{2B41773F-9453-4EE7-9E8B-F0459A772A38}" srcOrd="47" destOrd="0" presId="urn:microsoft.com/office/officeart/2005/8/layout/default"/>
    <dgm:cxn modelId="{78975399-C8E3-824D-87EE-63522752B6B8}" type="presParOf" srcId="{148849EA-39C1-42B5-9441-7B6D9ED54BF9}" destId="{C3777CFC-DBAF-4C37-856B-97465C52FEE0}" srcOrd="48" destOrd="0" presId="urn:microsoft.com/office/officeart/2005/8/layout/default"/>
    <dgm:cxn modelId="{B1245225-4BD0-1D45-BE90-499760C56223}" type="presParOf" srcId="{148849EA-39C1-42B5-9441-7B6D9ED54BF9}" destId="{26E2616B-502B-44F7-BD03-695845DDE71A}" srcOrd="49" destOrd="0" presId="urn:microsoft.com/office/officeart/2005/8/layout/default"/>
    <dgm:cxn modelId="{345D81FB-53DC-0542-A75A-93E4A14BDCEC}" type="presParOf" srcId="{148849EA-39C1-42B5-9441-7B6D9ED54BF9}" destId="{BAB233C4-D205-4542-A773-2AA8AA733441}" srcOrd="50" destOrd="0" presId="urn:microsoft.com/office/officeart/2005/8/layout/default"/>
    <dgm:cxn modelId="{C21469E5-6C3E-9C46-B3C2-C9DAC054EEB8}" type="presParOf" srcId="{148849EA-39C1-42B5-9441-7B6D9ED54BF9}" destId="{97679912-0A4C-4142-97A0-3BE3B5846B90}" srcOrd="51" destOrd="0" presId="urn:microsoft.com/office/officeart/2005/8/layout/default"/>
    <dgm:cxn modelId="{B251512C-49AC-594C-A44D-C8B3643392A2}" type="presParOf" srcId="{148849EA-39C1-42B5-9441-7B6D9ED54BF9}" destId="{996BC527-1A00-4696-8FA2-53676D4AFDF2}" srcOrd="52" destOrd="0" presId="urn:microsoft.com/office/officeart/2005/8/layout/default"/>
    <dgm:cxn modelId="{4E3CA8CA-CADA-6745-8ABE-0C93AF7787BD}" type="presParOf" srcId="{148849EA-39C1-42B5-9441-7B6D9ED54BF9}" destId="{8E95AC88-3045-4E84-8075-440DA1D1D699}" srcOrd="53" destOrd="0" presId="urn:microsoft.com/office/officeart/2005/8/layout/default"/>
    <dgm:cxn modelId="{B817F710-C382-584C-B0BF-4856421757E9}" type="presParOf" srcId="{148849EA-39C1-42B5-9441-7B6D9ED54BF9}" destId="{827FD361-F42B-473B-9D4C-2F2DD3219A5D}" srcOrd="54" destOrd="0" presId="urn:microsoft.com/office/officeart/2005/8/layout/default"/>
    <dgm:cxn modelId="{7B527ADC-2381-9440-8E56-E03AC9166AA6}" type="presParOf" srcId="{148849EA-39C1-42B5-9441-7B6D9ED54BF9}" destId="{F644EFAF-44F4-4C68-8BD0-D082E2D92E6B}" srcOrd="55" destOrd="0" presId="urn:microsoft.com/office/officeart/2005/8/layout/default"/>
    <dgm:cxn modelId="{64416F9D-1986-CF4D-8C47-FFCCD629353B}" type="presParOf" srcId="{148849EA-39C1-42B5-9441-7B6D9ED54BF9}" destId="{E4FB5DDA-79F7-492D-9891-5F5FBF2969E8}" srcOrd="56" destOrd="0" presId="urn:microsoft.com/office/officeart/2005/8/layout/default"/>
    <dgm:cxn modelId="{69220B0D-8559-634D-BE20-26EF4AEA3D3E}" type="presParOf" srcId="{148849EA-39C1-42B5-9441-7B6D9ED54BF9}" destId="{E2FF56A1-054A-4969-B7AA-50BD196EF95B}" srcOrd="57" destOrd="0" presId="urn:microsoft.com/office/officeart/2005/8/layout/default"/>
    <dgm:cxn modelId="{5C0676E3-9F7C-C245-BAEB-68916D3217D3}" type="presParOf" srcId="{148849EA-39C1-42B5-9441-7B6D9ED54BF9}" destId="{8C692049-8838-4109-8627-0137E0193615}" srcOrd="58" destOrd="0" presId="urn:microsoft.com/office/officeart/2005/8/layout/default"/>
    <dgm:cxn modelId="{E4CABB90-F470-174D-9035-0FF28C2647B3}" type="presParOf" srcId="{148849EA-39C1-42B5-9441-7B6D9ED54BF9}" destId="{109392D9-3C25-4B8E-95FC-D3B62CFCD6B9}" srcOrd="59" destOrd="0" presId="urn:microsoft.com/office/officeart/2005/8/layout/default"/>
    <dgm:cxn modelId="{A07CB2AF-CE89-A645-8BEF-3E3570E778FA}" type="presParOf" srcId="{148849EA-39C1-42B5-9441-7B6D9ED54BF9}" destId="{5ED443AC-26A9-458A-B099-9C3515FACB44}" srcOrd="60" destOrd="0" presId="urn:microsoft.com/office/officeart/2005/8/layout/default"/>
    <dgm:cxn modelId="{EDF9363D-823C-9F4C-9005-043C46707BD6}" type="presParOf" srcId="{148849EA-39C1-42B5-9441-7B6D9ED54BF9}" destId="{C1E1A18F-8C0A-49A7-9870-5554AB2E7FF7}" srcOrd="61" destOrd="0" presId="urn:microsoft.com/office/officeart/2005/8/layout/default"/>
    <dgm:cxn modelId="{825C7433-F19B-4F49-AF33-1714D8AB23D5}" type="presParOf" srcId="{148849EA-39C1-42B5-9441-7B6D9ED54BF9}" destId="{0BC36948-4CA3-4097-9E57-59069B5C6745}" srcOrd="62" destOrd="0" presId="urn:microsoft.com/office/officeart/2005/8/layout/default"/>
    <dgm:cxn modelId="{37C30F0D-0B8D-7A45-BD07-CC0079035390}" type="presParOf" srcId="{148849EA-39C1-42B5-9441-7B6D9ED54BF9}" destId="{EAA80B3A-A105-442C-8C9E-ED33C7C33750}" srcOrd="63" destOrd="0" presId="urn:microsoft.com/office/officeart/2005/8/layout/default"/>
    <dgm:cxn modelId="{9215797D-0AB9-1442-B963-3403FFE3977F}" type="presParOf" srcId="{148849EA-39C1-42B5-9441-7B6D9ED54BF9}" destId="{14A040B2-94A2-4929-AA35-DA1A4E1EBC79}" srcOrd="64" destOrd="0" presId="urn:microsoft.com/office/officeart/2005/8/layout/default"/>
    <dgm:cxn modelId="{AC50C04D-18FC-744D-8207-257786D1EE65}" type="presParOf" srcId="{148849EA-39C1-42B5-9441-7B6D9ED54BF9}" destId="{67BA478A-218C-48DF-9012-5E12C4DAF1C9}" srcOrd="65" destOrd="0" presId="urn:microsoft.com/office/officeart/2005/8/layout/default"/>
    <dgm:cxn modelId="{C72C29C9-F3DE-DD41-8B74-344CDD2CCB96}" type="presParOf" srcId="{148849EA-39C1-42B5-9441-7B6D9ED54BF9}" destId="{D909952A-6702-4010-ACC4-581466EBFCED}" srcOrd="66" destOrd="0" presId="urn:microsoft.com/office/officeart/2005/8/layout/default"/>
    <dgm:cxn modelId="{7580AA16-5AA6-FD4F-9A22-A1F185E5924B}" type="presParOf" srcId="{148849EA-39C1-42B5-9441-7B6D9ED54BF9}" destId="{3070BCE4-1BFB-4B1B-BD1D-1EB54D857F99}" srcOrd="67" destOrd="0" presId="urn:microsoft.com/office/officeart/2005/8/layout/default"/>
    <dgm:cxn modelId="{B58190E1-393C-BE47-972D-C82D6E39FC34}" type="presParOf" srcId="{148849EA-39C1-42B5-9441-7B6D9ED54BF9}" destId="{21080237-9017-4EDA-B880-D8A467A437EB}" srcOrd="6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5BAF3F2-D109-4E98-938E-0D603B5A9F7E}" type="doc">
      <dgm:prSet loTypeId="urn:microsoft.com/office/officeart/2009/3/layout/SubStep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D95B609-3303-4583-87CD-2E7F35A6232A}">
      <dgm:prSet/>
      <dgm:spPr>
        <a:solidFill>
          <a:schemeClr val="tx2"/>
        </a:solidFill>
        <a:ln>
          <a:noFill/>
        </a:ln>
      </dgm:spPr>
      <dgm:t>
        <a:bodyPr/>
        <a:lstStyle/>
        <a:p>
          <a:pPr rtl="0"/>
          <a:r>
            <a:rPr lang="en-US" b="1" dirty="0" smtClean="0"/>
            <a:t>Get data from </a:t>
          </a:r>
          <a:endParaRPr lang="en-US" dirty="0"/>
        </a:p>
      </dgm:t>
    </dgm:pt>
    <dgm:pt modelId="{CA20A938-4752-4205-AB97-93C91C21D438}" type="parTrans" cxnId="{3F9DF11D-9E55-40DB-828E-94E39C910C39}">
      <dgm:prSet/>
      <dgm:spPr/>
      <dgm:t>
        <a:bodyPr/>
        <a:lstStyle/>
        <a:p>
          <a:endParaRPr lang="en-US"/>
        </a:p>
      </dgm:t>
    </dgm:pt>
    <dgm:pt modelId="{3B9797B8-1C0C-4F3D-B18B-50FEFFD6A0E1}" type="sibTrans" cxnId="{3F9DF11D-9E55-40DB-828E-94E39C910C39}">
      <dgm:prSet/>
      <dgm:spPr/>
      <dgm:t>
        <a:bodyPr/>
        <a:lstStyle/>
        <a:p>
          <a:endParaRPr lang="en-US"/>
        </a:p>
      </dgm:t>
    </dgm:pt>
    <dgm:pt modelId="{09EA8485-884F-484C-A626-8D7CC15A3984}">
      <dgm:prSet/>
      <dgm:spPr/>
      <dgm:t>
        <a:bodyPr/>
        <a:lstStyle/>
        <a:p>
          <a:pPr rtl="0"/>
          <a:r>
            <a:rPr lang="en-US" b="1" smtClean="0"/>
            <a:t>Hadoop </a:t>
          </a:r>
          <a:endParaRPr lang="en-US"/>
        </a:p>
      </dgm:t>
    </dgm:pt>
    <dgm:pt modelId="{5FB69482-A19E-4427-96EA-07A3C9999C37}" type="parTrans" cxnId="{851DB145-7372-4AC1-AF6A-D698EF9EE1BC}">
      <dgm:prSet/>
      <dgm:spPr/>
      <dgm:t>
        <a:bodyPr/>
        <a:lstStyle/>
        <a:p>
          <a:endParaRPr lang="en-US"/>
        </a:p>
      </dgm:t>
    </dgm:pt>
    <dgm:pt modelId="{8AAC2FF5-D3FB-432C-861F-AB07B94A8D17}" type="sibTrans" cxnId="{851DB145-7372-4AC1-AF6A-D698EF9EE1BC}">
      <dgm:prSet/>
      <dgm:spPr/>
      <dgm:t>
        <a:bodyPr/>
        <a:lstStyle/>
        <a:p>
          <a:endParaRPr lang="en-US"/>
        </a:p>
      </dgm:t>
    </dgm:pt>
    <dgm:pt modelId="{EDD1FF38-46FD-4A03-BCBE-20400FF7D1C8}">
      <dgm:prSet/>
      <dgm:spPr/>
      <dgm:t>
        <a:bodyPr/>
        <a:lstStyle/>
        <a:p>
          <a:pPr rtl="0"/>
          <a:r>
            <a:rPr lang="en-US" b="1" dirty="0" smtClean="0"/>
            <a:t>SQL Server</a:t>
          </a:r>
          <a:endParaRPr lang="en-US" dirty="0"/>
        </a:p>
      </dgm:t>
    </dgm:pt>
    <dgm:pt modelId="{25DBED34-3B55-46C2-92B0-F73CB140844A}" type="parTrans" cxnId="{B0F2EEBF-33AE-4D0F-B65C-C95F8D10DAFB}">
      <dgm:prSet/>
      <dgm:spPr/>
      <dgm:t>
        <a:bodyPr/>
        <a:lstStyle/>
        <a:p>
          <a:endParaRPr lang="en-US"/>
        </a:p>
      </dgm:t>
    </dgm:pt>
    <dgm:pt modelId="{1BC48B71-3693-4D66-8B80-472DE094EEBB}" type="sibTrans" cxnId="{B0F2EEBF-33AE-4D0F-B65C-C95F8D10DAFB}">
      <dgm:prSet/>
      <dgm:spPr/>
      <dgm:t>
        <a:bodyPr/>
        <a:lstStyle/>
        <a:p>
          <a:endParaRPr lang="en-US"/>
        </a:p>
      </dgm:t>
    </dgm:pt>
    <dgm:pt modelId="{C10C8E44-53F0-4A95-B9E0-2C9674291AA8}">
      <dgm:prSet/>
      <dgm:spPr/>
      <dgm:t>
        <a:bodyPr/>
        <a:lstStyle/>
        <a:p>
          <a:pPr rtl="0"/>
          <a:r>
            <a:rPr lang="en-US" b="1" smtClean="0"/>
            <a:t>RSS</a:t>
          </a:r>
          <a:endParaRPr lang="en-US"/>
        </a:p>
      </dgm:t>
    </dgm:pt>
    <dgm:pt modelId="{920BB62B-541D-4CE3-A066-A85B338438D5}" type="parTrans" cxnId="{7B289421-D34D-4D74-859B-AC7E21915524}">
      <dgm:prSet/>
      <dgm:spPr/>
      <dgm:t>
        <a:bodyPr/>
        <a:lstStyle/>
        <a:p>
          <a:endParaRPr lang="en-US"/>
        </a:p>
      </dgm:t>
    </dgm:pt>
    <dgm:pt modelId="{061A730A-78F6-4A11-99AC-7B30F084080D}" type="sibTrans" cxnId="{7B289421-D34D-4D74-859B-AC7E21915524}">
      <dgm:prSet/>
      <dgm:spPr/>
      <dgm:t>
        <a:bodyPr/>
        <a:lstStyle/>
        <a:p>
          <a:endParaRPr lang="en-US"/>
        </a:p>
      </dgm:t>
    </dgm:pt>
    <dgm:pt modelId="{D30CC538-6A3E-4ABF-A7CF-4766B1619AA9}">
      <dgm:prSet/>
      <dgm:spPr/>
      <dgm:t>
        <a:bodyPr/>
        <a:lstStyle/>
        <a:p>
          <a:pPr rtl="0"/>
          <a:r>
            <a:rPr lang="en-US" b="1" dirty="0" smtClean="0"/>
            <a:t>Freebase</a:t>
          </a:r>
          <a:endParaRPr lang="en-US" dirty="0"/>
        </a:p>
      </dgm:t>
    </dgm:pt>
    <dgm:pt modelId="{B2821827-82C3-4E38-B688-D3944481D084}" type="parTrans" cxnId="{6268C07B-C038-4857-8651-1893FD20867D}">
      <dgm:prSet/>
      <dgm:spPr/>
      <dgm:t>
        <a:bodyPr/>
        <a:lstStyle/>
        <a:p>
          <a:endParaRPr lang="en-US"/>
        </a:p>
      </dgm:t>
    </dgm:pt>
    <dgm:pt modelId="{BF6AAC22-75F1-42CE-B071-35E223068637}" type="sibTrans" cxnId="{6268C07B-C038-4857-8651-1893FD20867D}">
      <dgm:prSet/>
      <dgm:spPr/>
      <dgm:t>
        <a:bodyPr/>
        <a:lstStyle/>
        <a:p>
          <a:endParaRPr lang="en-US"/>
        </a:p>
      </dgm:t>
    </dgm:pt>
    <dgm:pt modelId="{923AF866-B32B-4260-B12C-2D9D1E7F500A}">
      <dgm:prSet/>
      <dgm:spPr/>
      <dgm:t>
        <a:bodyPr/>
        <a:lstStyle/>
        <a:p>
          <a:pPr rtl="0"/>
          <a:r>
            <a:rPr lang="en-US" b="1" smtClean="0"/>
            <a:t>CSV</a:t>
          </a:r>
          <a:endParaRPr lang="en-US"/>
        </a:p>
      </dgm:t>
    </dgm:pt>
    <dgm:pt modelId="{AF943EA0-1A4F-46EE-A05F-E3454E545030}" type="parTrans" cxnId="{F48F5137-40DB-4A59-99E3-0E978E3DEF58}">
      <dgm:prSet/>
      <dgm:spPr/>
      <dgm:t>
        <a:bodyPr/>
        <a:lstStyle/>
        <a:p>
          <a:endParaRPr lang="en-US"/>
        </a:p>
      </dgm:t>
    </dgm:pt>
    <dgm:pt modelId="{A687BB37-1EE6-4B22-8B58-BC618FF5F169}" type="sibTrans" cxnId="{F48F5137-40DB-4A59-99E3-0E978E3DEF58}">
      <dgm:prSet/>
      <dgm:spPr/>
      <dgm:t>
        <a:bodyPr/>
        <a:lstStyle/>
        <a:p>
          <a:endParaRPr lang="en-US"/>
        </a:p>
      </dgm:t>
    </dgm:pt>
    <dgm:pt modelId="{C9FBCAE5-829B-4790-8E80-1EECA1A01A54}">
      <dgm:prSet/>
      <dgm:spPr/>
      <dgm:t>
        <a:bodyPr/>
        <a:lstStyle/>
        <a:p>
          <a:pPr rtl="0"/>
          <a:r>
            <a:rPr lang="en-US" b="1" smtClean="0"/>
            <a:t>OData</a:t>
          </a:r>
          <a:endParaRPr lang="en-US"/>
        </a:p>
      </dgm:t>
    </dgm:pt>
    <dgm:pt modelId="{7A836164-CEBD-48A7-AC9C-F5DD82973333}" type="parTrans" cxnId="{25B05C16-2E1D-4598-A63C-2EBA88E4E99E}">
      <dgm:prSet/>
      <dgm:spPr/>
      <dgm:t>
        <a:bodyPr/>
        <a:lstStyle/>
        <a:p>
          <a:endParaRPr lang="en-US"/>
        </a:p>
      </dgm:t>
    </dgm:pt>
    <dgm:pt modelId="{EE61A56A-8119-4850-BEBC-D362BADC6A72}" type="sibTrans" cxnId="{25B05C16-2E1D-4598-A63C-2EBA88E4E99E}">
      <dgm:prSet/>
      <dgm:spPr/>
      <dgm:t>
        <a:bodyPr/>
        <a:lstStyle/>
        <a:p>
          <a:endParaRPr lang="en-US"/>
        </a:p>
      </dgm:t>
    </dgm:pt>
    <dgm:pt modelId="{601322D6-BAE4-4D1D-BCE6-6DCA32544F9C}">
      <dgm:prSet/>
      <dgm:spPr/>
      <dgm:t>
        <a:bodyPr/>
        <a:lstStyle/>
        <a:p>
          <a:pPr rtl="0"/>
          <a:r>
            <a:rPr lang="en-US" b="1" smtClean="0"/>
            <a:t>World Bank</a:t>
          </a:r>
          <a:endParaRPr lang="en-US"/>
        </a:p>
      </dgm:t>
    </dgm:pt>
    <dgm:pt modelId="{637D7C5F-8769-4305-8D07-D59FE1FD1DE7}" type="parTrans" cxnId="{67E122BD-5A88-4BC5-87A2-0BD09F7B29C1}">
      <dgm:prSet/>
      <dgm:spPr/>
      <dgm:t>
        <a:bodyPr/>
        <a:lstStyle/>
        <a:p>
          <a:endParaRPr lang="en-US"/>
        </a:p>
      </dgm:t>
    </dgm:pt>
    <dgm:pt modelId="{54996A8C-05FB-49D6-A511-AB405B78FA03}" type="sibTrans" cxnId="{67E122BD-5A88-4BC5-87A2-0BD09F7B29C1}">
      <dgm:prSet/>
      <dgm:spPr/>
      <dgm:t>
        <a:bodyPr/>
        <a:lstStyle/>
        <a:p>
          <a:endParaRPr lang="en-US"/>
        </a:p>
      </dgm:t>
    </dgm:pt>
    <dgm:pt modelId="{6A3553B0-7A40-4A90-8516-16E3CA923718}">
      <dgm:prSet/>
      <dgm:spPr/>
      <dgm:t>
        <a:bodyPr/>
        <a:lstStyle/>
        <a:p>
          <a:pPr rtl="0"/>
          <a:r>
            <a:rPr lang="en-US" b="1" smtClean="0"/>
            <a:t>JSON</a:t>
          </a:r>
          <a:endParaRPr lang="en-US"/>
        </a:p>
      </dgm:t>
    </dgm:pt>
    <dgm:pt modelId="{978F89D0-B7DF-472A-9B03-C03A2DAC6155}" type="parTrans" cxnId="{96CAADBA-F321-46B8-98E3-BEBA2FD7B912}">
      <dgm:prSet/>
      <dgm:spPr/>
      <dgm:t>
        <a:bodyPr/>
        <a:lstStyle/>
        <a:p>
          <a:endParaRPr lang="en-US"/>
        </a:p>
      </dgm:t>
    </dgm:pt>
    <dgm:pt modelId="{02616C06-F1C3-427F-A227-7AC767461962}" type="sibTrans" cxnId="{96CAADBA-F321-46B8-98E3-BEBA2FD7B912}">
      <dgm:prSet/>
      <dgm:spPr/>
      <dgm:t>
        <a:bodyPr/>
        <a:lstStyle/>
        <a:p>
          <a:endParaRPr lang="en-US"/>
        </a:p>
      </dgm:t>
    </dgm:pt>
    <dgm:pt modelId="{5F3E792C-E8E1-476D-A80F-9499729EB818}">
      <dgm:prSet/>
      <dgm:spPr>
        <a:ln>
          <a:noFill/>
        </a:ln>
      </dgm:spPr>
      <dgm:t>
        <a:bodyPr/>
        <a:lstStyle/>
        <a:p>
          <a:pPr rtl="0"/>
          <a:r>
            <a:rPr lang="en-US" b="1" smtClean="0"/>
            <a:t>Process with </a:t>
          </a:r>
          <a:endParaRPr lang="en-US"/>
        </a:p>
      </dgm:t>
    </dgm:pt>
    <dgm:pt modelId="{86EDC1AE-450F-413C-BFB9-337801F67ECB}" type="parTrans" cxnId="{F6ABFB68-ED34-4CE6-808C-BE75A6866E02}">
      <dgm:prSet/>
      <dgm:spPr/>
      <dgm:t>
        <a:bodyPr/>
        <a:lstStyle/>
        <a:p>
          <a:endParaRPr lang="en-US"/>
        </a:p>
      </dgm:t>
    </dgm:pt>
    <dgm:pt modelId="{7911D3D9-7603-4E23-8D5B-51615984B9C4}" type="sibTrans" cxnId="{F6ABFB68-ED34-4CE6-808C-BE75A6866E02}">
      <dgm:prSet/>
      <dgm:spPr/>
      <dgm:t>
        <a:bodyPr/>
        <a:lstStyle/>
        <a:p>
          <a:endParaRPr lang="en-US"/>
        </a:p>
      </dgm:t>
    </dgm:pt>
    <dgm:pt modelId="{D606B092-3F2D-43A2-91A0-195B86BD53DA}">
      <dgm:prSet/>
      <dgm:spPr/>
      <dgm:t>
        <a:bodyPr/>
        <a:lstStyle/>
        <a:p>
          <a:pPr rtl="0"/>
          <a:r>
            <a:rPr lang="en-US" b="1" smtClean="0"/>
            <a:t>Matlab</a:t>
          </a:r>
          <a:endParaRPr lang="en-US"/>
        </a:p>
      </dgm:t>
    </dgm:pt>
    <dgm:pt modelId="{66219553-9A84-45B1-A624-9936C43E8047}" type="parTrans" cxnId="{F1AFFDE5-DD20-4815-BF43-D769DB44BACA}">
      <dgm:prSet/>
      <dgm:spPr/>
      <dgm:t>
        <a:bodyPr/>
        <a:lstStyle/>
        <a:p>
          <a:endParaRPr lang="en-US"/>
        </a:p>
      </dgm:t>
    </dgm:pt>
    <dgm:pt modelId="{A7BB68E8-CFE5-41C3-8EF5-4BD28FD84C12}" type="sibTrans" cxnId="{F1AFFDE5-DD20-4815-BF43-D769DB44BACA}">
      <dgm:prSet/>
      <dgm:spPr/>
      <dgm:t>
        <a:bodyPr/>
        <a:lstStyle/>
        <a:p>
          <a:endParaRPr lang="en-US"/>
        </a:p>
      </dgm:t>
    </dgm:pt>
    <dgm:pt modelId="{819C193B-EAAC-476D-87A2-67263294D4D7}">
      <dgm:prSet/>
      <dgm:spPr/>
      <dgm:t>
        <a:bodyPr/>
        <a:lstStyle/>
        <a:p>
          <a:pPr rtl="0"/>
          <a:r>
            <a:rPr lang="en-US" b="1" smtClean="0"/>
            <a:t>Powershell</a:t>
          </a:r>
          <a:endParaRPr lang="en-US"/>
        </a:p>
      </dgm:t>
    </dgm:pt>
    <dgm:pt modelId="{8399B9EE-C7E2-4231-A7C8-EA226A9367CB}" type="parTrans" cxnId="{DAA1C1C8-0688-4806-8A68-F6112A67A090}">
      <dgm:prSet/>
      <dgm:spPr/>
      <dgm:t>
        <a:bodyPr/>
        <a:lstStyle/>
        <a:p>
          <a:endParaRPr lang="en-US"/>
        </a:p>
      </dgm:t>
    </dgm:pt>
    <dgm:pt modelId="{79E766F7-3576-4828-BC83-6F97132DFE01}" type="sibTrans" cxnId="{DAA1C1C8-0688-4806-8A68-F6112A67A090}">
      <dgm:prSet/>
      <dgm:spPr/>
      <dgm:t>
        <a:bodyPr/>
        <a:lstStyle/>
        <a:p>
          <a:endParaRPr lang="en-US"/>
        </a:p>
      </dgm:t>
    </dgm:pt>
    <dgm:pt modelId="{0F6B5F89-03F0-4758-83E8-D38163FD5BDE}">
      <dgm:prSet/>
      <dgm:spPr/>
      <dgm:t>
        <a:bodyPr/>
        <a:lstStyle/>
        <a:p>
          <a:pPr rtl="0"/>
          <a:r>
            <a:rPr lang="en-US" b="1" smtClean="0"/>
            <a:t>Regex</a:t>
          </a:r>
          <a:endParaRPr lang="en-US"/>
        </a:p>
      </dgm:t>
    </dgm:pt>
    <dgm:pt modelId="{EBA221A6-4FBA-4E6B-B225-DD14D670EBEA}" type="parTrans" cxnId="{403898F6-0BAD-4688-A767-D217A8C683D4}">
      <dgm:prSet/>
      <dgm:spPr/>
      <dgm:t>
        <a:bodyPr/>
        <a:lstStyle/>
        <a:p>
          <a:endParaRPr lang="en-US"/>
        </a:p>
      </dgm:t>
    </dgm:pt>
    <dgm:pt modelId="{5E04DA45-E29B-461D-82AB-215C64D40866}" type="sibTrans" cxnId="{403898F6-0BAD-4688-A767-D217A8C683D4}">
      <dgm:prSet/>
      <dgm:spPr/>
      <dgm:t>
        <a:bodyPr/>
        <a:lstStyle/>
        <a:p>
          <a:endParaRPr lang="en-US"/>
        </a:p>
      </dgm:t>
    </dgm:pt>
    <dgm:pt modelId="{89511B21-2A9E-472A-9A95-A6CC8E5FAADC}">
      <dgm:prSet/>
      <dgm:spPr/>
      <dgm:t>
        <a:bodyPr/>
        <a:lstStyle/>
        <a:p>
          <a:pPr rtl="0"/>
          <a:r>
            <a:rPr lang="en-US" b="1" smtClean="0"/>
            <a:t>R</a:t>
          </a:r>
          <a:endParaRPr lang="en-US"/>
        </a:p>
      </dgm:t>
    </dgm:pt>
    <dgm:pt modelId="{D05D4F68-E719-460B-9F4E-58BD7CE28669}" type="parTrans" cxnId="{F8EEC1A3-BCEC-47CB-A295-ED345B1CA661}">
      <dgm:prSet/>
      <dgm:spPr/>
      <dgm:t>
        <a:bodyPr/>
        <a:lstStyle/>
        <a:p>
          <a:endParaRPr lang="en-US"/>
        </a:p>
      </dgm:t>
    </dgm:pt>
    <dgm:pt modelId="{75834831-EB4A-4A18-B9A1-240FBBF0B096}" type="sibTrans" cxnId="{F8EEC1A3-BCEC-47CB-A295-ED345B1CA661}">
      <dgm:prSet/>
      <dgm:spPr/>
      <dgm:t>
        <a:bodyPr/>
        <a:lstStyle/>
        <a:p>
          <a:endParaRPr lang="en-US"/>
        </a:p>
      </dgm:t>
    </dgm:pt>
    <dgm:pt modelId="{E68E75D6-761A-40F6-92D7-5D34BDFDED6B}">
      <dgm:prSet/>
      <dgm:spPr/>
      <dgm:t>
        <a:bodyPr/>
        <a:lstStyle/>
        <a:p>
          <a:pPr rtl="0"/>
          <a:r>
            <a:rPr lang="en-US" b="1" smtClean="0"/>
            <a:t>SignalR</a:t>
          </a:r>
          <a:endParaRPr lang="en-US"/>
        </a:p>
      </dgm:t>
    </dgm:pt>
    <dgm:pt modelId="{D57684C3-5833-4939-84F3-9DB3A7B8355B}" type="parTrans" cxnId="{8D2262FF-7BD1-412A-89FC-76A2FD0DB228}">
      <dgm:prSet/>
      <dgm:spPr/>
      <dgm:t>
        <a:bodyPr/>
        <a:lstStyle/>
        <a:p>
          <a:endParaRPr lang="en-US"/>
        </a:p>
      </dgm:t>
    </dgm:pt>
    <dgm:pt modelId="{67C4EF1D-D1C6-4DFB-8AB4-0F125B825D49}" type="sibTrans" cxnId="{8D2262FF-7BD1-412A-89FC-76A2FD0DB228}">
      <dgm:prSet/>
      <dgm:spPr/>
      <dgm:t>
        <a:bodyPr/>
        <a:lstStyle/>
        <a:p>
          <a:endParaRPr lang="en-US"/>
        </a:p>
      </dgm:t>
    </dgm:pt>
    <dgm:pt modelId="{F0E93695-53B8-4FC4-A086-1D1368A1D979}">
      <dgm:prSet/>
      <dgm:spPr/>
      <dgm:t>
        <a:bodyPr/>
        <a:lstStyle/>
        <a:p>
          <a:pPr rtl="0"/>
          <a:r>
            <a:rPr lang="en-US" b="1" smtClean="0"/>
            <a:t>Python</a:t>
          </a:r>
          <a:endParaRPr lang="en-US"/>
        </a:p>
      </dgm:t>
    </dgm:pt>
    <dgm:pt modelId="{CECFB84A-5A6F-4AF8-A5F1-6D04D4FFEA8C}" type="parTrans" cxnId="{8B1CD69F-17F8-408D-9317-3FFF303D955D}">
      <dgm:prSet/>
      <dgm:spPr/>
      <dgm:t>
        <a:bodyPr/>
        <a:lstStyle/>
        <a:p>
          <a:endParaRPr lang="en-US"/>
        </a:p>
      </dgm:t>
    </dgm:pt>
    <dgm:pt modelId="{748B5E76-AAE3-42CC-A068-BA09A8FF52F7}" type="sibTrans" cxnId="{8B1CD69F-17F8-408D-9317-3FFF303D955D}">
      <dgm:prSet/>
      <dgm:spPr/>
      <dgm:t>
        <a:bodyPr/>
        <a:lstStyle/>
        <a:p>
          <a:endParaRPr lang="en-US"/>
        </a:p>
      </dgm:t>
    </dgm:pt>
    <dgm:pt modelId="{9C8E4A14-3A8E-458D-8E2C-9E6CF1CCC4B0}">
      <dgm:prSet/>
      <dgm:spPr/>
      <dgm:t>
        <a:bodyPr/>
        <a:lstStyle/>
        <a:p>
          <a:pPr rtl="0"/>
          <a:r>
            <a:rPr lang="en-US" b="1" smtClean="0"/>
            <a:t>LINQ</a:t>
          </a:r>
          <a:endParaRPr lang="en-US"/>
        </a:p>
      </dgm:t>
    </dgm:pt>
    <dgm:pt modelId="{A04CC4F2-75DE-4F68-A745-417004977698}" type="parTrans" cxnId="{198D3979-2267-4660-8977-14D75A3B4E78}">
      <dgm:prSet/>
      <dgm:spPr/>
      <dgm:t>
        <a:bodyPr/>
        <a:lstStyle/>
        <a:p>
          <a:endParaRPr lang="en-US"/>
        </a:p>
      </dgm:t>
    </dgm:pt>
    <dgm:pt modelId="{C848A657-410B-47FE-97E4-32DE211692A4}" type="sibTrans" cxnId="{198D3979-2267-4660-8977-14D75A3B4E78}">
      <dgm:prSet/>
      <dgm:spPr/>
      <dgm:t>
        <a:bodyPr/>
        <a:lstStyle/>
        <a:p>
          <a:endParaRPr lang="en-US"/>
        </a:p>
      </dgm:t>
    </dgm:pt>
    <dgm:pt modelId="{C8DEEE97-A2B3-4862-9DF2-3CEFFDAFBD8C}">
      <dgm:prSet/>
      <dgm:spPr>
        <a:ln>
          <a:noFill/>
        </a:ln>
      </dgm:spPr>
      <dgm:t>
        <a:bodyPr/>
        <a:lstStyle/>
        <a:p>
          <a:pPr rtl="0"/>
          <a:r>
            <a:rPr lang="en-US" b="1" smtClean="0"/>
            <a:t>Visualize with</a:t>
          </a:r>
          <a:endParaRPr lang="en-US"/>
        </a:p>
      </dgm:t>
    </dgm:pt>
    <dgm:pt modelId="{C7B2C226-A6D5-4834-8096-D1248E9CC62E}" type="parTrans" cxnId="{FFAB0640-BE7B-46C0-8665-26BD249B3807}">
      <dgm:prSet/>
      <dgm:spPr/>
      <dgm:t>
        <a:bodyPr/>
        <a:lstStyle/>
        <a:p>
          <a:endParaRPr lang="en-US"/>
        </a:p>
      </dgm:t>
    </dgm:pt>
    <dgm:pt modelId="{91CF8BD8-BFB9-40E3-853E-F90C6E8E6A13}" type="sibTrans" cxnId="{FFAB0640-BE7B-46C0-8665-26BD249B3807}">
      <dgm:prSet/>
      <dgm:spPr/>
      <dgm:t>
        <a:bodyPr/>
        <a:lstStyle/>
        <a:p>
          <a:endParaRPr lang="en-US"/>
        </a:p>
      </dgm:t>
    </dgm:pt>
    <dgm:pt modelId="{8A2B1C81-E47D-47F9-AF76-7772C9C66239}">
      <dgm:prSet/>
      <dgm:spPr/>
      <dgm:t>
        <a:bodyPr/>
        <a:lstStyle/>
        <a:p>
          <a:pPr rtl="0"/>
          <a:r>
            <a:rPr lang="en-US" b="1" smtClean="0"/>
            <a:t>F#</a:t>
          </a:r>
          <a:endParaRPr lang="en-US"/>
        </a:p>
      </dgm:t>
    </dgm:pt>
    <dgm:pt modelId="{C182E80D-2B6A-40C0-A10D-D2F624D54BBD}" type="parTrans" cxnId="{4C37B3D5-3822-43C1-924F-09811DAEA3A9}">
      <dgm:prSet/>
      <dgm:spPr/>
      <dgm:t>
        <a:bodyPr/>
        <a:lstStyle/>
        <a:p>
          <a:endParaRPr lang="en-US"/>
        </a:p>
      </dgm:t>
    </dgm:pt>
    <dgm:pt modelId="{9F3FC4D9-FE32-489C-B204-29B67185D75E}" type="sibTrans" cxnId="{4C37B3D5-3822-43C1-924F-09811DAEA3A9}">
      <dgm:prSet/>
      <dgm:spPr/>
      <dgm:t>
        <a:bodyPr/>
        <a:lstStyle/>
        <a:p>
          <a:endParaRPr lang="en-US"/>
        </a:p>
      </dgm:t>
    </dgm:pt>
    <dgm:pt modelId="{6DB29109-100D-48FC-AE54-B7783E34D7A7}">
      <dgm:prSet/>
      <dgm:spPr/>
      <dgm:t>
        <a:bodyPr/>
        <a:lstStyle/>
        <a:p>
          <a:pPr rtl="0"/>
          <a:r>
            <a:rPr lang="en-US" b="1" smtClean="0"/>
            <a:t>Matlab</a:t>
          </a:r>
          <a:endParaRPr lang="en-US"/>
        </a:p>
      </dgm:t>
    </dgm:pt>
    <dgm:pt modelId="{02A31342-2519-42A2-8333-40D4384B27EF}" type="parTrans" cxnId="{07AD1FD7-1774-4689-A54F-41ADED4D8F53}">
      <dgm:prSet/>
      <dgm:spPr/>
      <dgm:t>
        <a:bodyPr/>
        <a:lstStyle/>
        <a:p>
          <a:endParaRPr lang="en-US"/>
        </a:p>
      </dgm:t>
    </dgm:pt>
    <dgm:pt modelId="{8FB1B6A8-2918-4F6C-9C38-6CECD4EE07B7}" type="sibTrans" cxnId="{07AD1FD7-1774-4689-A54F-41ADED4D8F53}">
      <dgm:prSet/>
      <dgm:spPr/>
      <dgm:t>
        <a:bodyPr/>
        <a:lstStyle/>
        <a:p>
          <a:endParaRPr lang="en-US"/>
        </a:p>
      </dgm:t>
    </dgm:pt>
    <dgm:pt modelId="{FB911FC4-0553-4EE8-B15D-6BC139993559}">
      <dgm:prSet/>
      <dgm:spPr/>
      <dgm:t>
        <a:bodyPr/>
        <a:lstStyle/>
        <a:p>
          <a:pPr rtl="0"/>
          <a:r>
            <a:rPr lang="en-US" b="1" smtClean="0"/>
            <a:t>R</a:t>
          </a:r>
          <a:endParaRPr lang="en-US"/>
        </a:p>
      </dgm:t>
    </dgm:pt>
    <dgm:pt modelId="{888E84C5-66E0-4C28-A734-38304805F82E}" type="parTrans" cxnId="{CD0E5135-9AEC-43CF-9708-D51FAE0A47E7}">
      <dgm:prSet/>
      <dgm:spPr/>
      <dgm:t>
        <a:bodyPr/>
        <a:lstStyle/>
        <a:p>
          <a:endParaRPr lang="en-US"/>
        </a:p>
      </dgm:t>
    </dgm:pt>
    <dgm:pt modelId="{DEFD4263-88D9-490E-87EF-714CEEB943C7}" type="sibTrans" cxnId="{CD0E5135-9AEC-43CF-9708-D51FAE0A47E7}">
      <dgm:prSet/>
      <dgm:spPr/>
      <dgm:t>
        <a:bodyPr/>
        <a:lstStyle/>
        <a:p>
          <a:endParaRPr lang="en-US"/>
        </a:p>
      </dgm:t>
    </dgm:pt>
    <dgm:pt modelId="{C0E686F4-07E0-48F0-9175-5A4E8D81D8F8}">
      <dgm:prSet/>
      <dgm:spPr/>
      <dgm:t>
        <a:bodyPr/>
        <a:lstStyle/>
        <a:p>
          <a:pPr rtl="0"/>
          <a:r>
            <a:rPr lang="en-US" b="1" dirty="0" smtClean="0"/>
            <a:t>SQLite</a:t>
          </a:r>
          <a:endParaRPr lang="en-US" b="1" dirty="0"/>
        </a:p>
      </dgm:t>
    </dgm:pt>
    <dgm:pt modelId="{AB56B838-13C1-4272-A57B-C7EBE9D83F0E}" type="parTrans" cxnId="{068E6F1E-736A-46C5-B02A-C306EA3B88EC}">
      <dgm:prSet/>
      <dgm:spPr/>
      <dgm:t>
        <a:bodyPr/>
        <a:lstStyle/>
        <a:p>
          <a:endParaRPr lang="en-US"/>
        </a:p>
      </dgm:t>
    </dgm:pt>
    <dgm:pt modelId="{C2B9156C-1718-44F9-961C-87D932C09337}" type="sibTrans" cxnId="{068E6F1E-736A-46C5-B02A-C306EA3B88EC}">
      <dgm:prSet/>
      <dgm:spPr/>
      <dgm:t>
        <a:bodyPr/>
        <a:lstStyle/>
        <a:p>
          <a:endParaRPr lang="en-US"/>
        </a:p>
      </dgm:t>
    </dgm:pt>
    <dgm:pt modelId="{33060EEB-721D-46E8-A715-2FC01D6BD15A}">
      <dgm:prSet/>
      <dgm:spPr/>
      <dgm:t>
        <a:bodyPr/>
        <a:lstStyle/>
        <a:p>
          <a:pPr rtl="0"/>
          <a:r>
            <a:rPr lang="en-US" b="1" dirty="0" smtClean="0"/>
            <a:t>Oracle</a:t>
          </a:r>
          <a:endParaRPr lang="en-US" b="1" dirty="0"/>
        </a:p>
      </dgm:t>
    </dgm:pt>
    <dgm:pt modelId="{96364B11-B350-41FB-8E2B-B34E47C1D94A}" type="parTrans" cxnId="{BB55E895-5854-49E5-B68B-590ADBCE66FD}">
      <dgm:prSet/>
      <dgm:spPr/>
      <dgm:t>
        <a:bodyPr/>
        <a:lstStyle/>
        <a:p>
          <a:endParaRPr lang="en-US"/>
        </a:p>
      </dgm:t>
    </dgm:pt>
    <dgm:pt modelId="{9722F965-D8DA-42EF-92C5-FE9E51E31C1D}" type="sibTrans" cxnId="{BB55E895-5854-49E5-B68B-590ADBCE66FD}">
      <dgm:prSet/>
      <dgm:spPr/>
      <dgm:t>
        <a:bodyPr/>
        <a:lstStyle/>
        <a:p>
          <a:endParaRPr lang="en-US"/>
        </a:p>
      </dgm:t>
    </dgm:pt>
    <dgm:pt modelId="{4144592D-B1E6-44E0-B992-396491D46FD6}" type="pres">
      <dgm:prSet presAssocID="{95BAF3F2-D109-4E98-938E-0D603B5A9F7E}" presName="Name0" presStyleCnt="0">
        <dgm:presLayoutVars>
          <dgm:chMax val="7"/>
          <dgm:dir/>
          <dgm:animOne val="branch"/>
        </dgm:presLayoutVars>
      </dgm:prSet>
      <dgm:spPr/>
      <dgm:t>
        <a:bodyPr/>
        <a:lstStyle/>
        <a:p>
          <a:endParaRPr lang="en-US"/>
        </a:p>
      </dgm:t>
    </dgm:pt>
    <dgm:pt modelId="{ECA4621E-2E99-4BEF-9592-8A07D21B3E61}" type="pres">
      <dgm:prSet presAssocID="{AD95B609-3303-4583-87CD-2E7F35A6232A}" presName="parTx1" presStyleLbl="node1" presStyleIdx="0" presStyleCnt="3"/>
      <dgm:spPr/>
      <dgm:t>
        <a:bodyPr/>
        <a:lstStyle/>
        <a:p>
          <a:endParaRPr lang="en-US"/>
        </a:p>
      </dgm:t>
    </dgm:pt>
    <dgm:pt modelId="{2A563650-F912-4157-A811-C159B047D303}" type="pres">
      <dgm:prSet presAssocID="{AD95B609-3303-4583-87CD-2E7F35A6232A}" presName="spPre1" presStyleCnt="0"/>
      <dgm:spPr/>
      <dgm:t>
        <a:bodyPr/>
        <a:lstStyle/>
        <a:p>
          <a:endParaRPr lang="en-US"/>
        </a:p>
      </dgm:t>
    </dgm:pt>
    <dgm:pt modelId="{5CFD5AEE-B526-4A28-9A9F-CD5A5B54978C}" type="pres">
      <dgm:prSet presAssocID="{AD95B609-3303-4583-87CD-2E7F35A6232A}" presName="chLin1" presStyleCnt="0"/>
      <dgm:spPr/>
      <dgm:t>
        <a:bodyPr/>
        <a:lstStyle/>
        <a:p>
          <a:endParaRPr lang="en-US"/>
        </a:p>
      </dgm:t>
    </dgm:pt>
    <dgm:pt modelId="{E1B577E6-CFB8-410B-89EE-BECDB8AA31A1}" type="pres">
      <dgm:prSet presAssocID="{5FB69482-A19E-4427-96EA-07A3C9999C37}" presName="Name11" presStyleLbl="parChTrans1D1" presStyleIdx="0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C16463AE-DA31-42D8-8A9C-EA0E7C533795}" type="pres">
      <dgm:prSet presAssocID="{5FB69482-A19E-4427-96EA-07A3C9999C37}" presName="Name31" presStyleLbl="parChTrans1D1" presStyleIdx="1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EDCD1567-0796-41AE-9A08-D7A9C36124F7}" type="pres">
      <dgm:prSet presAssocID="{09EA8485-884F-484C-A626-8D7CC15A3984}" presName="txAndLines1" presStyleCnt="0"/>
      <dgm:spPr/>
      <dgm:t>
        <a:bodyPr/>
        <a:lstStyle/>
        <a:p>
          <a:endParaRPr lang="en-US"/>
        </a:p>
      </dgm:t>
    </dgm:pt>
    <dgm:pt modelId="{40EF6A6B-3E8E-4E68-BFF1-CBD9037A0794}" type="pres">
      <dgm:prSet presAssocID="{09EA8485-884F-484C-A626-8D7CC15A3984}" presName="anchor1" presStyleCnt="0"/>
      <dgm:spPr/>
      <dgm:t>
        <a:bodyPr/>
        <a:lstStyle/>
        <a:p>
          <a:endParaRPr lang="en-US"/>
        </a:p>
      </dgm:t>
    </dgm:pt>
    <dgm:pt modelId="{B7C3CF86-3564-4BC7-9BDC-45A6A08666D7}" type="pres">
      <dgm:prSet presAssocID="{09EA8485-884F-484C-A626-8D7CC15A3984}" presName="backup1" presStyleCnt="0"/>
      <dgm:spPr/>
      <dgm:t>
        <a:bodyPr/>
        <a:lstStyle/>
        <a:p>
          <a:endParaRPr lang="en-US"/>
        </a:p>
      </dgm:t>
    </dgm:pt>
    <dgm:pt modelId="{660D2601-BE9E-48CF-9D06-A7768F51B203}" type="pres">
      <dgm:prSet presAssocID="{09EA8485-884F-484C-A626-8D7CC15A3984}" presName="preLine1" presStyleLbl="parChTrans1D1" presStyleIdx="2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CA782425-D4E6-4F03-9D7E-94A648C70890}" type="pres">
      <dgm:prSet presAssocID="{09EA8485-884F-484C-A626-8D7CC15A3984}" presName="desTx1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B55EA1-01AE-4691-B61A-BC63CFC9ED96}" type="pres">
      <dgm:prSet presAssocID="{09EA8485-884F-484C-A626-8D7CC15A3984}" presName="postLine1" presStyleLbl="parChTrans1D1" presStyleIdx="3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25F8969F-C3A7-41DC-9CC0-3C29202DEA37}" type="pres">
      <dgm:prSet presAssocID="{25DBED34-3B55-46C2-92B0-F73CB140844A}" presName="Name11" presStyleLbl="parChTrans1D1" presStyleIdx="4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86AEF0AD-24CA-40CF-A6B9-9BBD1377CE5C}" type="pres">
      <dgm:prSet presAssocID="{25DBED34-3B55-46C2-92B0-F73CB140844A}" presName="Name31" presStyleLbl="parChTrans1D1" presStyleIdx="5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426DFC22-A524-48B6-8568-BEB57635A485}" type="pres">
      <dgm:prSet presAssocID="{EDD1FF38-46FD-4A03-BCBE-20400FF7D1C8}" presName="txAndLines1" presStyleCnt="0"/>
      <dgm:spPr/>
      <dgm:t>
        <a:bodyPr/>
        <a:lstStyle/>
        <a:p>
          <a:endParaRPr lang="en-US"/>
        </a:p>
      </dgm:t>
    </dgm:pt>
    <dgm:pt modelId="{1E754449-0010-4AF1-AC14-C70E9D675C09}" type="pres">
      <dgm:prSet presAssocID="{EDD1FF38-46FD-4A03-BCBE-20400FF7D1C8}" presName="anchor1" presStyleCnt="0"/>
      <dgm:spPr/>
      <dgm:t>
        <a:bodyPr/>
        <a:lstStyle/>
        <a:p>
          <a:endParaRPr lang="en-US"/>
        </a:p>
      </dgm:t>
    </dgm:pt>
    <dgm:pt modelId="{67CE1BE6-FF2F-45DA-9C09-02EB7DE73AE6}" type="pres">
      <dgm:prSet presAssocID="{EDD1FF38-46FD-4A03-BCBE-20400FF7D1C8}" presName="backup1" presStyleCnt="0"/>
      <dgm:spPr/>
      <dgm:t>
        <a:bodyPr/>
        <a:lstStyle/>
        <a:p>
          <a:endParaRPr lang="en-US"/>
        </a:p>
      </dgm:t>
    </dgm:pt>
    <dgm:pt modelId="{5446DBEE-005E-49AF-8038-BE8BC7A2648B}" type="pres">
      <dgm:prSet presAssocID="{EDD1FF38-46FD-4A03-BCBE-20400FF7D1C8}" presName="preLine1" presStyleLbl="parChTrans1D1" presStyleIdx="6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5D0F8DBC-FA8A-4ACB-A014-076E69604080}" type="pres">
      <dgm:prSet presAssocID="{EDD1FF38-46FD-4A03-BCBE-20400FF7D1C8}" presName="desTx1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13636B-8760-4768-93DE-0D1585443098}" type="pres">
      <dgm:prSet presAssocID="{EDD1FF38-46FD-4A03-BCBE-20400FF7D1C8}" presName="postLine1" presStyleLbl="parChTrans1D1" presStyleIdx="7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B7ACA83F-AA06-47BD-83AB-50B35557684E}" type="pres">
      <dgm:prSet presAssocID="{AB56B838-13C1-4272-A57B-C7EBE9D83F0E}" presName="Name11" presStyleLbl="parChTrans1D1" presStyleIdx="8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F9F97ABE-3993-411A-AB34-B883A447FE2C}" type="pres">
      <dgm:prSet presAssocID="{AB56B838-13C1-4272-A57B-C7EBE9D83F0E}" presName="Name31" presStyleLbl="parChTrans1D1" presStyleIdx="9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E920193B-DEAC-490F-A0BC-23DA0B103741}" type="pres">
      <dgm:prSet presAssocID="{C0E686F4-07E0-48F0-9175-5A4E8D81D8F8}" presName="txAndLines1" presStyleCnt="0"/>
      <dgm:spPr/>
      <dgm:t>
        <a:bodyPr/>
        <a:lstStyle/>
        <a:p>
          <a:endParaRPr lang="en-US"/>
        </a:p>
      </dgm:t>
    </dgm:pt>
    <dgm:pt modelId="{017757B9-CF4E-48A4-AFA6-B03AA2F6075E}" type="pres">
      <dgm:prSet presAssocID="{C0E686F4-07E0-48F0-9175-5A4E8D81D8F8}" presName="anchor1" presStyleCnt="0"/>
      <dgm:spPr/>
      <dgm:t>
        <a:bodyPr/>
        <a:lstStyle/>
        <a:p>
          <a:endParaRPr lang="en-US"/>
        </a:p>
      </dgm:t>
    </dgm:pt>
    <dgm:pt modelId="{CA670F93-9396-45C4-89E6-0E200669F7F8}" type="pres">
      <dgm:prSet presAssocID="{C0E686F4-07E0-48F0-9175-5A4E8D81D8F8}" presName="backup1" presStyleCnt="0"/>
      <dgm:spPr/>
      <dgm:t>
        <a:bodyPr/>
        <a:lstStyle/>
        <a:p>
          <a:endParaRPr lang="en-US"/>
        </a:p>
      </dgm:t>
    </dgm:pt>
    <dgm:pt modelId="{00FE2FC8-8A37-43AE-B687-C74EBF42F46C}" type="pres">
      <dgm:prSet presAssocID="{C0E686F4-07E0-48F0-9175-5A4E8D81D8F8}" presName="preLine1" presStyleLbl="parChTrans1D1" presStyleIdx="10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389E0D84-76EC-4FFF-A4B8-7C47016BC1F8}" type="pres">
      <dgm:prSet presAssocID="{C0E686F4-07E0-48F0-9175-5A4E8D81D8F8}" presName="desTx1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0DAF48-7D61-4373-AC6B-7383F43A0E43}" type="pres">
      <dgm:prSet presAssocID="{C0E686F4-07E0-48F0-9175-5A4E8D81D8F8}" presName="postLine1" presStyleLbl="parChTrans1D1" presStyleIdx="11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04A22A01-B0AE-4EEC-9A7D-B0EDD35ACD1C}" type="pres">
      <dgm:prSet presAssocID="{920BB62B-541D-4CE3-A066-A85B338438D5}" presName="Name11" presStyleLbl="parChTrans1D1" presStyleIdx="12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4117CA6A-2412-4C46-AE4A-00180243BFC7}" type="pres">
      <dgm:prSet presAssocID="{920BB62B-541D-4CE3-A066-A85B338438D5}" presName="Name31" presStyleLbl="parChTrans1D1" presStyleIdx="13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68B388E4-6B81-4ADB-9D77-DDAB8B19766A}" type="pres">
      <dgm:prSet presAssocID="{C10C8E44-53F0-4A95-B9E0-2C9674291AA8}" presName="txAndLines1" presStyleCnt="0"/>
      <dgm:spPr/>
      <dgm:t>
        <a:bodyPr/>
        <a:lstStyle/>
        <a:p>
          <a:endParaRPr lang="en-US"/>
        </a:p>
      </dgm:t>
    </dgm:pt>
    <dgm:pt modelId="{CC6CA217-E25B-49CA-BC41-F26496DBA0F4}" type="pres">
      <dgm:prSet presAssocID="{C10C8E44-53F0-4A95-B9E0-2C9674291AA8}" presName="anchor1" presStyleCnt="0"/>
      <dgm:spPr/>
      <dgm:t>
        <a:bodyPr/>
        <a:lstStyle/>
        <a:p>
          <a:endParaRPr lang="en-US"/>
        </a:p>
      </dgm:t>
    </dgm:pt>
    <dgm:pt modelId="{4B1E0697-EC2B-40F9-A1E3-4F322719D195}" type="pres">
      <dgm:prSet presAssocID="{C10C8E44-53F0-4A95-B9E0-2C9674291AA8}" presName="backup1" presStyleCnt="0"/>
      <dgm:spPr/>
      <dgm:t>
        <a:bodyPr/>
        <a:lstStyle/>
        <a:p>
          <a:endParaRPr lang="en-US"/>
        </a:p>
      </dgm:t>
    </dgm:pt>
    <dgm:pt modelId="{48036DE4-36FD-4EB6-A8EB-1C4357A54CBF}" type="pres">
      <dgm:prSet presAssocID="{C10C8E44-53F0-4A95-B9E0-2C9674291AA8}" presName="preLine1" presStyleLbl="parChTrans1D1" presStyleIdx="14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71035CB5-025D-4273-8618-B75128118237}" type="pres">
      <dgm:prSet presAssocID="{C10C8E44-53F0-4A95-B9E0-2C9674291AA8}" presName="desTx1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6C0DCB-720E-4024-9D14-09C5BBECD8CB}" type="pres">
      <dgm:prSet presAssocID="{C10C8E44-53F0-4A95-B9E0-2C9674291AA8}" presName="postLine1" presStyleLbl="parChTrans1D1" presStyleIdx="15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3B3849AD-8167-436C-9F0D-6FFCE63BB811}" type="pres">
      <dgm:prSet presAssocID="{B2821827-82C3-4E38-B688-D3944481D084}" presName="Name11" presStyleLbl="parChTrans1D1" presStyleIdx="16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3AC3C945-B851-46D6-AA8C-5F6B23E36D5F}" type="pres">
      <dgm:prSet presAssocID="{B2821827-82C3-4E38-B688-D3944481D084}" presName="Name31" presStyleLbl="parChTrans1D1" presStyleIdx="17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2BD26A8D-1AE5-4044-A08F-2DA8DA611AF0}" type="pres">
      <dgm:prSet presAssocID="{D30CC538-6A3E-4ABF-A7CF-4766B1619AA9}" presName="txAndLines1" presStyleCnt="0"/>
      <dgm:spPr/>
      <dgm:t>
        <a:bodyPr/>
        <a:lstStyle/>
        <a:p>
          <a:endParaRPr lang="en-US"/>
        </a:p>
      </dgm:t>
    </dgm:pt>
    <dgm:pt modelId="{9A0B61D0-9408-4867-B2C4-2BA3E6038E04}" type="pres">
      <dgm:prSet presAssocID="{D30CC538-6A3E-4ABF-A7CF-4766B1619AA9}" presName="anchor1" presStyleCnt="0"/>
      <dgm:spPr/>
      <dgm:t>
        <a:bodyPr/>
        <a:lstStyle/>
        <a:p>
          <a:endParaRPr lang="en-US"/>
        </a:p>
      </dgm:t>
    </dgm:pt>
    <dgm:pt modelId="{C5D279A4-A14E-4AE9-8B71-FC9996AE2522}" type="pres">
      <dgm:prSet presAssocID="{D30CC538-6A3E-4ABF-A7CF-4766B1619AA9}" presName="backup1" presStyleCnt="0"/>
      <dgm:spPr/>
      <dgm:t>
        <a:bodyPr/>
        <a:lstStyle/>
        <a:p>
          <a:endParaRPr lang="en-US"/>
        </a:p>
      </dgm:t>
    </dgm:pt>
    <dgm:pt modelId="{068B1A6B-DB39-4214-8420-C4DC878F0997}" type="pres">
      <dgm:prSet presAssocID="{D30CC538-6A3E-4ABF-A7CF-4766B1619AA9}" presName="preLine1" presStyleLbl="parChTrans1D1" presStyleIdx="18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847583CB-3949-4F46-92DF-5BC70B8A4826}" type="pres">
      <dgm:prSet presAssocID="{D30CC538-6A3E-4ABF-A7CF-4766B1619AA9}" presName="desTx1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AAFDA4-4E9B-4A08-8438-D2897D1B4386}" type="pres">
      <dgm:prSet presAssocID="{D30CC538-6A3E-4ABF-A7CF-4766B1619AA9}" presName="postLine1" presStyleLbl="parChTrans1D1" presStyleIdx="19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529F131C-56A7-49F1-B202-35FDC79BD98F}" type="pres">
      <dgm:prSet presAssocID="{96364B11-B350-41FB-8E2B-B34E47C1D94A}" presName="Name11" presStyleLbl="parChTrans1D1" presStyleIdx="20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35E4013C-A8AE-4C0D-8C8E-A449873C24A0}" type="pres">
      <dgm:prSet presAssocID="{96364B11-B350-41FB-8E2B-B34E47C1D94A}" presName="Name31" presStyleLbl="parChTrans1D1" presStyleIdx="21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5D2827B7-6532-4E81-A5F6-6D3F652675F2}" type="pres">
      <dgm:prSet presAssocID="{33060EEB-721D-46E8-A715-2FC01D6BD15A}" presName="txAndLines1" presStyleCnt="0"/>
      <dgm:spPr/>
      <dgm:t>
        <a:bodyPr/>
        <a:lstStyle/>
        <a:p>
          <a:endParaRPr lang="en-US"/>
        </a:p>
      </dgm:t>
    </dgm:pt>
    <dgm:pt modelId="{612BC5D1-B670-4B87-B882-AEB2144B750A}" type="pres">
      <dgm:prSet presAssocID="{33060EEB-721D-46E8-A715-2FC01D6BD15A}" presName="anchor1" presStyleCnt="0"/>
      <dgm:spPr/>
      <dgm:t>
        <a:bodyPr/>
        <a:lstStyle/>
        <a:p>
          <a:endParaRPr lang="en-US"/>
        </a:p>
      </dgm:t>
    </dgm:pt>
    <dgm:pt modelId="{715BA669-8E7F-472E-AC9A-A935A45E052C}" type="pres">
      <dgm:prSet presAssocID="{33060EEB-721D-46E8-A715-2FC01D6BD15A}" presName="backup1" presStyleCnt="0"/>
      <dgm:spPr/>
      <dgm:t>
        <a:bodyPr/>
        <a:lstStyle/>
        <a:p>
          <a:endParaRPr lang="en-US"/>
        </a:p>
      </dgm:t>
    </dgm:pt>
    <dgm:pt modelId="{F8AFED3C-ED85-4F08-A525-98EC2A181846}" type="pres">
      <dgm:prSet presAssocID="{33060EEB-721D-46E8-A715-2FC01D6BD15A}" presName="preLine1" presStyleLbl="parChTrans1D1" presStyleIdx="22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875414DA-731F-42C8-985C-69C9D4D037D6}" type="pres">
      <dgm:prSet presAssocID="{33060EEB-721D-46E8-A715-2FC01D6BD15A}" presName="desTx1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341132-F582-453E-BF6D-FAB3CAAF4F39}" type="pres">
      <dgm:prSet presAssocID="{33060EEB-721D-46E8-A715-2FC01D6BD15A}" presName="postLine1" presStyleLbl="parChTrans1D1" presStyleIdx="23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2F41AA9C-15F2-4B6E-9614-BB29EDDA0C68}" type="pres">
      <dgm:prSet presAssocID="{AF943EA0-1A4F-46EE-A05F-E3454E545030}" presName="Name11" presStyleLbl="parChTrans1D1" presStyleIdx="24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A9D6368E-43AF-429C-83BC-4E0DFC6DEEB3}" type="pres">
      <dgm:prSet presAssocID="{AF943EA0-1A4F-46EE-A05F-E3454E545030}" presName="Name31" presStyleLbl="parChTrans1D1" presStyleIdx="25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11FC933C-257D-4AB3-A564-067450BAEEE6}" type="pres">
      <dgm:prSet presAssocID="{923AF866-B32B-4260-B12C-2D9D1E7F500A}" presName="txAndLines1" presStyleCnt="0"/>
      <dgm:spPr/>
      <dgm:t>
        <a:bodyPr/>
        <a:lstStyle/>
        <a:p>
          <a:endParaRPr lang="en-US"/>
        </a:p>
      </dgm:t>
    </dgm:pt>
    <dgm:pt modelId="{4288DF76-1AE2-40E2-96C0-591E6A3D6E00}" type="pres">
      <dgm:prSet presAssocID="{923AF866-B32B-4260-B12C-2D9D1E7F500A}" presName="anchor1" presStyleCnt="0"/>
      <dgm:spPr/>
      <dgm:t>
        <a:bodyPr/>
        <a:lstStyle/>
        <a:p>
          <a:endParaRPr lang="en-US"/>
        </a:p>
      </dgm:t>
    </dgm:pt>
    <dgm:pt modelId="{05F19297-8E13-4C0A-B19A-0650F1A7D580}" type="pres">
      <dgm:prSet presAssocID="{923AF866-B32B-4260-B12C-2D9D1E7F500A}" presName="backup1" presStyleCnt="0"/>
      <dgm:spPr/>
      <dgm:t>
        <a:bodyPr/>
        <a:lstStyle/>
        <a:p>
          <a:endParaRPr lang="en-US"/>
        </a:p>
      </dgm:t>
    </dgm:pt>
    <dgm:pt modelId="{DC70A26D-60C8-4843-B003-32466BF7F24A}" type="pres">
      <dgm:prSet presAssocID="{923AF866-B32B-4260-B12C-2D9D1E7F500A}" presName="preLine1" presStyleLbl="parChTrans1D1" presStyleIdx="26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BBD82359-4377-47EB-9B8B-CAD76182BA0B}" type="pres">
      <dgm:prSet presAssocID="{923AF866-B32B-4260-B12C-2D9D1E7F500A}" presName="desTx1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EF70E8-D737-4BB4-815C-A0F9A27D5BE6}" type="pres">
      <dgm:prSet presAssocID="{923AF866-B32B-4260-B12C-2D9D1E7F500A}" presName="postLine1" presStyleLbl="parChTrans1D1" presStyleIdx="27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156AB47D-9FC5-4868-85D7-EA1C667EEAA3}" type="pres">
      <dgm:prSet presAssocID="{7A836164-CEBD-48A7-AC9C-F5DD82973333}" presName="Name11" presStyleLbl="parChTrans1D1" presStyleIdx="28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D4D07CF5-AF2E-46F5-BF0B-2ABCB71AF0B7}" type="pres">
      <dgm:prSet presAssocID="{7A836164-CEBD-48A7-AC9C-F5DD82973333}" presName="Name31" presStyleLbl="parChTrans1D1" presStyleIdx="29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B448DD62-184A-4FBA-986C-28EB3967314A}" type="pres">
      <dgm:prSet presAssocID="{C9FBCAE5-829B-4790-8E80-1EECA1A01A54}" presName="txAndLines1" presStyleCnt="0"/>
      <dgm:spPr/>
      <dgm:t>
        <a:bodyPr/>
        <a:lstStyle/>
        <a:p>
          <a:endParaRPr lang="en-US"/>
        </a:p>
      </dgm:t>
    </dgm:pt>
    <dgm:pt modelId="{D3E58696-0BAD-4946-8DA7-F47EE8255FB3}" type="pres">
      <dgm:prSet presAssocID="{C9FBCAE5-829B-4790-8E80-1EECA1A01A54}" presName="anchor1" presStyleCnt="0"/>
      <dgm:spPr/>
      <dgm:t>
        <a:bodyPr/>
        <a:lstStyle/>
        <a:p>
          <a:endParaRPr lang="en-US"/>
        </a:p>
      </dgm:t>
    </dgm:pt>
    <dgm:pt modelId="{DA728EE6-39FE-4FFF-9F5C-F1956905FBFE}" type="pres">
      <dgm:prSet presAssocID="{C9FBCAE5-829B-4790-8E80-1EECA1A01A54}" presName="backup1" presStyleCnt="0"/>
      <dgm:spPr/>
      <dgm:t>
        <a:bodyPr/>
        <a:lstStyle/>
        <a:p>
          <a:endParaRPr lang="en-US"/>
        </a:p>
      </dgm:t>
    </dgm:pt>
    <dgm:pt modelId="{C29A9216-30CF-453A-A119-8F03B151A15F}" type="pres">
      <dgm:prSet presAssocID="{C9FBCAE5-829B-4790-8E80-1EECA1A01A54}" presName="preLine1" presStyleLbl="parChTrans1D1" presStyleIdx="30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B69F6CCC-94E3-460A-9C6F-EB373D226EE5}" type="pres">
      <dgm:prSet presAssocID="{C9FBCAE5-829B-4790-8E80-1EECA1A01A54}" presName="desTx1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0FEB1C-C9D8-4146-8103-B394BA4D9038}" type="pres">
      <dgm:prSet presAssocID="{C9FBCAE5-829B-4790-8E80-1EECA1A01A54}" presName="postLine1" presStyleLbl="parChTrans1D1" presStyleIdx="31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645F2207-0BC6-4AC2-BFB1-6035C360D789}" type="pres">
      <dgm:prSet presAssocID="{637D7C5F-8769-4305-8D07-D59FE1FD1DE7}" presName="Name11" presStyleLbl="parChTrans1D1" presStyleIdx="32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FE6BB22D-B02C-41DB-A329-3339812ECFE1}" type="pres">
      <dgm:prSet presAssocID="{637D7C5F-8769-4305-8D07-D59FE1FD1DE7}" presName="Name31" presStyleLbl="parChTrans1D1" presStyleIdx="33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E28F3996-6B14-4364-B904-5580F0A7FB8D}" type="pres">
      <dgm:prSet presAssocID="{601322D6-BAE4-4D1D-BCE6-6DCA32544F9C}" presName="txAndLines1" presStyleCnt="0"/>
      <dgm:spPr/>
      <dgm:t>
        <a:bodyPr/>
        <a:lstStyle/>
        <a:p>
          <a:endParaRPr lang="en-US"/>
        </a:p>
      </dgm:t>
    </dgm:pt>
    <dgm:pt modelId="{5BEB6C19-9EF6-4466-9B06-C559FF90228E}" type="pres">
      <dgm:prSet presAssocID="{601322D6-BAE4-4D1D-BCE6-6DCA32544F9C}" presName="anchor1" presStyleCnt="0"/>
      <dgm:spPr/>
      <dgm:t>
        <a:bodyPr/>
        <a:lstStyle/>
        <a:p>
          <a:endParaRPr lang="en-US"/>
        </a:p>
      </dgm:t>
    </dgm:pt>
    <dgm:pt modelId="{207209AC-37BE-48A8-A625-B696D9E737AB}" type="pres">
      <dgm:prSet presAssocID="{601322D6-BAE4-4D1D-BCE6-6DCA32544F9C}" presName="backup1" presStyleCnt="0"/>
      <dgm:spPr/>
      <dgm:t>
        <a:bodyPr/>
        <a:lstStyle/>
        <a:p>
          <a:endParaRPr lang="en-US"/>
        </a:p>
      </dgm:t>
    </dgm:pt>
    <dgm:pt modelId="{493AAC09-24D7-4167-B48E-773C4F18400F}" type="pres">
      <dgm:prSet presAssocID="{601322D6-BAE4-4D1D-BCE6-6DCA32544F9C}" presName="preLine1" presStyleLbl="parChTrans1D1" presStyleIdx="34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91B759A7-7C2B-4E54-BA5E-24E6B1B5CF56}" type="pres">
      <dgm:prSet presAssocID="{601322D6-BAE4-4D1D-BCE6-6DCA32544F9C}" presName="desTx1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44D4C2-6B71-4C71-BC81-82724A072FF9}" type="pres">
      <dgm:prSet presAssocID="{601322D6-BAE4-4D1D-BCE6-6DCA32544F9C}" presName="postLine1" presStyleLbl="parChTrans1D1" presStyleIdx="35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058C114B-14C1-47E0-863E-B0A928CDF723}" type="pres">
      <dgm:prSet presAssocID="{978F89D0-B7DF-472A-9B03-C03A2DAC6155}" presName="Name11" presStyleLbl="parChTrans1D1" presStyleIdx="36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3415BE47-AD55-4F6A-B169-6FB841B4C31B}" type="pres">
      <dgm:prSet presAssocID="{978F89D0-B7DF-472A-9B03-C03A2DAC6155}" presName="Name31" presStyleLbl="parChTrans1D1" presStyleIdx="37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23AE2EC1-DFD7-45EA-8977-9D806AA3CA07}" type="pres">
      <dgm:prSet presAssocID="{6A3553B0-7A40-4A90-8516-16E3CA923718}" presName="txAndLines1" presStyleCnt="0"/>
      <dgm:spPr/>
      <dgm:t>
        <a:bodyPr/>
        <a:lstStyle/>
        <a:p>
          <a:endParaRPr lang="en-US"/>
        </a:p>
      </dgm:t>
    </dgm:pt>
    <dgm:pt modelId="{E0A98B18-2F52-4B73-B662-F3C35CE95720}" type="pres">
      <dgm:prSet presAssocID="{6A3553B0-7A40-4A90-8516-16E3CA923718}" presName="anchor1" presStyleCnt="0"/>
      <dgm:spPr/>
      <dgm:t>
        <a:bodyPr/>
        <a:lstStyle/>
        <a:p>
          <a:endParaRPr lang="en-US"/>
        </a:p>
      </dgm:t>
    </dgm:pt>
    <dgm:pt modelId="{AD73F99D-294E-4389-9F07-B8BF3CF45496}" type="pres">
      <dgm:prSet presAssocID="{6A3553B0-7A40-4A90-8516-16E3CA923718}" presName="backup1" presStyleCnt="0"/>
      <dgm:spPr/>
      <dgm:t>
        <a:bodyPr/>
        <a:lstStyle/>
        <a:p>
          <a:endParaRPr lang="en-US"/>
        </a:p>
      </dgm:t>
    </dgm:pt>
    <dgm:pt modelId="{9963E64F-5AE4-4FF7-9622-98BF192C9C1F}" type="pres">
      <dgm:prSet presAssocID="{6A3553B0-7A40-4A90-8516-16E3CA923718}" presName="preLine1" presStyleLbl="parChTrans1D1" presStyleIdx="38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5C20E412-C74A-48DA-A2A0-6CC529AF4FA3}" type="pres">
      <dgm:prSet presAssocID="{6A3553B0-7A40-4A90-8516-16E3CA923718}" presName="desTx1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BF066B-BF26-46D1-B0BE-43C37ECC392C}" type="pres">
      <dgm:prSet presAssocID="{6A3553B0-7A40-4A90-8516-16E3CA923718}" presName="postLine1" presStyleLbl="parChTrans1D1" presStyleIdx="39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56F141CF-9C4B-475A-AAA4-A6AFD68F0808}" type="pres">
      <dgm:prSet presAssocID="{AD95B609-3303-4583-87CD-2E7F35A6232A}" presName="spPost1" presStyleCnt="0"/>
      <dgm:spPr/>
      <dgm:t>
        <a:bodyPr/>
        <a:lstStyle/>
        <a:p>
          <a:endParaRPr lang="en-US"/>
        </a:p>
      </dgm:t>
    </dgm:pt>
    <dgm:pt modelId="{930BC43C-89CA-4487-8A31-9FD4482A7DBB}" type="pres">
      <dgm:prSet presAssocID="{5F3E792C-E8E1-476D-A80F-9499729EB818}" presName="parTx2" presStyleLbl="node1" presStyleIdx="1" presStyleCnt="3"/>
      <dgm:spPr/>
      <dgm:t>
        <a:bodyPr/>
        <a:lstStyle/>
        <a:p>
          <a:endParaRPr lang="en-US"/>
        </a:p>
      </dgm:t>
    </dgm:pt>
    <dgm:pt modelId="{0BEF5829-E3E6-43C9-A043-80B0B012BFA0}" type="pres">
      <dgm:prSet presAssocID="{5F3E792C-E8E1-476D-A80F-9499729EB818}" presName="spPre2" presStyleCnt="0"/>
      <dgm:spPr/>
      <dgm:t>
        <a:bodyPr/>
        <a:lstStyle/>
        <a:p>
          <a:endParaRPr lang="en-US"/>
        </a:p>
      </dgm:t>
    </dgm:pt>
    <dgm:pt modelId="{23779935-95D2-480B-B62B-12BB0B212484}" type="pres">
      <dgm:prSet presAssocID="{5F3E792C-E8E1-476D-A80F-9499729EB818}" presName="chLin2" presStyleCnt="0"/>
      <dgm:spPr/>
      <dgm:t>
        <a:bodyPr/>
        <a:lstStyle/>
        <a:p>
          <a:endParaRPr lang="en-US"/>
        </a:p>
      </dgm:t>
    </dgm:pt>
    <dgm:pt modelId="{37BC99D7-E41A-4F85-9169-DF4E15A2E362}" type="pres">
      <dgm:prSet presAssocID="{66219553-9A84-45B1-A624-9936C43E8047}" presName="Name45" presStyleLbl="parChTrans1D1" presStyleIdx="40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4C118584-4B44-490A-9B6C-14DD7D07F276}" type="pres">
      <dgm:prSet presAssocID="{66219553-9A84-45B1-A624-9936C43E8047}" presName="Name65" presStyleLbl="parChTrans1D1" presStyleIdx="41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1845A358-6506-4AAE-8AE5-594652D07538}" type="pres">
      <dgm:prSet presAssocID="{D606B092-3F2D-43A2-91A0-195B86BD53DA}" presName="txAndLines2" presStyleCnt="0"/>
      <dgm:spPr/>
      <dgm:t>
        <a:bodyPr/>
        <a:lstStyle/>
        <a:p>
          <a:endParaRPr lang="en-US"/>
        </a:p>
      </dgm:t>
    </dgm:pt>
    <dgm:pt modelId="{FAA6AAB1-E10F-4785-BEDF-E16BBF7189C5}" type="pres">
      <dgm:prSet presAssocID="{D606B092-3F2D-43A2-91A0-195B86BD53DA}" presName="anchor2" presStyleCnt="0"/>
      <dgm:spPr/>
      <dgm:t>
        <a:bodyPr/>
        <a:lstStyle/>
        <a:p>
          <a:endParaRPr lang="en-US"/>
        </a:p>
      </dgm:t>
    </dgm:pt>
    <dgm:pt modelId="{7987E44C-9A74-41FC-8172-B8902546E5AE}" type="pres">
      <dgm:prSet presAssocID="{D606B092-3F2D-43A2-91A0-195B86BD53DA}" presName="backup2" presStyleCnt="0"/>
      <dgm:spPr/>
      <dgm:t>
        <a:bodyPr/>
        <a:lstStyle/>
        <a:p>
          <a:endParaRPr lang="en-US"/>
        </a:p>
      </dgm:t>
    </dgm:pt>
    <dgm:pt modelId="{F9C95B1B-B61F-462D-9241-85EA611D2B30}" type="pres">
      <dgm:prSet presAssocID="{D606B092-3F2D-43A2-91A0-195B86BD53DA}" presName="preLine2" presStyleLbl="parChTrans1D1" presStyleIdx="42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DACE86A9-A05C-4CA3-83EC-40A63736638E}" type="pres">
      <dgm:prSet presAssocID="{D606B092-3F2D-43A2-91A0-195B86BD53DA}" presName="desTx2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5F4FEB-DBCB-49FA-95B1-33F8C69685C1}" type="pres">
      <dgm:prSet presAssocID="{D606B092-3F2D-43A2-91A0-195B86BD53DA}" presName="postLine2" presStyleLbl="parChTrans1D1" presStyleIdx="43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0091E7E0-B1D6-459D-A5B6-27DEE1BAE617}" type="pres">
      <dgm:prSet presAssocID="{8399B9EE-C7E2-4231-A7C8-EA226A9367CB}" presName="Name45" presStyleLbl="parChTrans1D1" presStyleIdx="44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376116CF-B603-4731-A83A-4A9709ACE5E6}" type="pres">
      <dgm:prSet presAssocID="{8399B9EE-C7E2-4231-A7C8-EA226A9367CB}" presName="Name65" presStyleLbl="parChTrans1D1" presStyleIdx="45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FF4D15B2-0010-4CB1-90D4-3D85D2078C22}" type="pres">
      <dgm:prSet presAssocID="{819C193B-EAAC-476D-87A2-67263294D4D7}" presName="txAndLines2" presStyleCnt="0"/>
      <dgm:spPr/>
      <dgm:t>
        <a:bodyPr/>
        <a:lstStyle/>
        <a:p>
          <a:endParaRPr lang="en-US"/>
        </a:p>
      </dgm:t>
    </dgm:pt>
    <dgm:pt modelId="{615E009F-F67F-4EC0-BB5F-CBC43F8ECFC1}" type="pres">
      <dgm:prSet presAssocID="{819C193B-EAAC-476D-87A2-67263294D4D7}" presName="anchor2" presStyleCnt="0"/>
      <dgm:spPr/>
      <dgm:t>
        <a:bodyPr/>
        <a:lstStyle/>
        <a:p>
          <a:endParaRPr lang="en-US"/>
        </a:p>
      </dgm:t>
    </dgm:pt>
    <dgm:pt modelId="{B332950B-29D5-48F7-9EC1-D39D89A0F7B7}" type="pres">
      <dgm:prSet presAssocID="{819C193B-EAAC-476D-87A2-67263294D4D7}" presName="backup2" presStyleCnt="0"/>
      <dgm:spPr/>
      <dgm:t>
        <a:bodyPr/>
        <a:lstStyle/>
        <a:p>
          <a:endParaRPr lang="en-US"/>
        </a:p>
      </dgm:t>
    </dgm:pt>
    <dgm:pt modelId="{90B4B90A-BE53-4B32-B374-966B4B5C7C71}" type="pres">
      <dgm:prSet presAssocID="{819C193B-EAAC-476D-87A2-67263294D4D7}" presName="preLine2" presStyleLbl="parChTrans1D1" presStyleIdx="46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F584A7AF-7AC4-466A-8058-C318E2452A4B}" type="pres">
      <dgm:prSet presAssocID="{819C193B-EAAC-476D-87A2-67263294D4D7}" presName="desTx2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3EE356-AE6D-46FD-9244-BEB7CDD2FDFD}" type="pres">
      <dgm:prSet presAssocID="{819C193B-EAAC-476D-87A2-67263294D4D7}" presName="postLine2" presStyleLbl="parChTrans1D1" presStyleIdx="47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3BAB4783-C8BD-4A9A-A8B4-7241379B790B}" type="pres">
      <dgm:prSet presAssocID="{EBA221A6-4FBA-4E6B-B225-DD14D670EBEA}" presName="Name45" presStyleLbl="parChTrans1D1" presStyleIdx="48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4DD72532-FA02-407C-8811-292969D9AEDD}" type="pres">
      <dgm:prSet presAssocID="{EBA221A6-4FBA-4E6B-B225-DD14D670EBEA}" presName="Name65" presStyleLbl="parChTrans1D1" presStyleIdx="49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CA30641D-DBCA-4985-9560-23C0BD0E1475}" type="pres">
      <dgm:prSet presAssocID="{0F6B5F89-03F0-4758-83E8-D38163FD5BDE}" presName="txAndLines2" presStyleCnt="0"/>
      <dgm:spPr/>
      <dgm:t>
        <a:bodyPr/>
        <a:lstStyle/>
        <a:p>
          <a:endParaRPr lang="en-US"/>
        </a:p>
      </dgm:t>
    </dgm:pt>
    <dgm:pt modelId="{0E519FB9-BD40-4B3C-AC3A-24BA57415CFE}" type="pres">
      <dgm:prSet presAssocID="{0F6B5F89-03F0-4758-83E8-D38163FD5BDE}" presName="anchor2" presStyleCnt="0"/>
      <dgm:spPr/>
      <dgm:t>
        <a:bodyPr/>
        <a:lstStyle/>
        <a:p>
          <a:endParaRPr lang="en-US"/>
        </a:p>
      </dgm:t>
    </dgm:pt>
    <dgm:pt modelId="{3CFF1853-3C43-4AFA-B933-509B86A9F056}" type="pres">
      <dgm:prSet presAssocID="{0F6B5F89-03F0-4758-83E8-D38163FD5BDE}" presName="backup2" presStyleCnt="0"/>
      <dgm:spPr/>
      <dgm:t>
        <a:bodyPr/>
        <a:lstStyle/>
        <a:p>
          <a:endParaRPr lang="en-US"/>
        </a:p>
      </dgm:t>
    </dgm:pt>
    <dgm:pt modelId="{F64DEB38-2A12-4454-A017-9E3D72400EA6}" type="pres">
      <dgm:prSet presAssocID="{0F6B5F89-03F0-4758-83E8-D38163FD5BDE}" presName="preLine2" presStyleLbl="parChTrans1D1" presStyleIdx="50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26448DDA-E83C-4832-BD33-7AA9AE7A1FBD}" type="pres">
      <dgm:prSet presAssocID="{0F6B5F89-03F0-4758-83E8-D38163FD5BDE}" presName="desTx2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D0AA75-79D3-4677-BD45-110F2F0B28D6}" type="pres">
      <dgm:prSet presAssocID="{0F6B5F89-03F0-4758-83E8-D38163FD5BDE}" presName="postLine2" presStyleLbl="parChTrans1D1" presStyleIdx="51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AC2C72A2-45DE-4023-B0F3-10C4F33EFE1D}" type="pres">
      <dgm:prSet presAssocID="{D05D4F68-E719-460B-9F4E-58BD7CE28669}" presName="Name45" presStyleLbl="parChTrans1D1" presStyleIdx="52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99664023-F201-4DC9-A7A9-3A24B41F7420}" type="pres">
      <dgm:prSet presAssocID="{D05D4F68-E719-460B-9F4E-58BD7CE28669}" presName="Name65" presStyleLbl="parChTrans1D1" presStyleIdx="53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4CF824D2-8091-43A1-AEE5-FCFBE370E6B3}" type="pres">
      <dgm:prSet presAssocID="{89511B21-2A9E-472A-9A95-A6CC8E5FAADC}" presName="txAndLines2" presStyleCnt="0"/>
      <dgm:spPr/>
      <dgm:t>
        <a:bodyPr/>
        <a:lstStyle/>
        <a:p>
          <a:endParaRPr lang="en-US"/>
        </a:p>
      </dgm:t>
    </dgm:pt>
    <dgm:pt modelId="{6F7C7B85-1DA3-426B-8F11-7F9446C490CD}" type="pres">
      <dgm:prSet presAssocID="{89511B21-2A9E-472A-9A95-A6CC8E5FAADC}" presName="anchor2" presStyleCnt="0"/>
      <dgm:spPr/>
      <dgm:t>
        <a:bodyPr/>
        <a:lstStyle/>
        <a:p>
          <a:endParaRPr lang="en-US"/>
        </a:p>
      </dgm:t>
    </dgm:pt>
    <dgm:pt modelId="{552E39B4-47C1-4870-9765-D261DF5B74DA}" type="pres">
      <dgm:prSet presAssocID="{89511B21-2A9E-472A-9A95-A6CC8E5FAADC}" presName="backup2" presStyleCnt="0"/>
      <dgm:spPr/>
      <dgm:t>
        <a:bodyPr/>
        <a:lstStyle/>
        <a:p>
          <a:endParaRPr lang="en-US"/>
        </a:p>
      </dgm:t>
    </dgm:pt>
    <dgm:pt modelId="{3341494B-DD7D-41F1-8F9C-7E9E26C79632}" type="pres">
      <dgm:prSet presAssocID="{89511B21-2A9E-472A-9A95-A6CC8E5FAADC}" presName="preLine2" presStyleLbl="parChTrans1D1" presStyleIdx="54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CD82906B-C356-4E42-B320-83690748577F}" type="pres">
      <dgm:prSet presAssocID="{89511B21-2A9E-472A-9A95-A6CC8E5FAADC}" presName="desTx2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B7FA47-1F8F-4F4C-B562-670AB3F2200B}" type="pres">
      <dgm:prSet presAssocID="{89511B21-2A9E-472A-9A95-A6CC8E5FAADC}" presName="postLine2" presStyleLbl="parChTrans1D1" presStyleIdx="55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23DC8FB9-C495-4460-AF05-283DDEFF20B3}" type="pres">
      <dgm:prSet presAssocID="{D57684C3-5833-4939-84F3-9DB3A7B8355B}" presName="Name45" presStyleLbl="parChTrans1D1" presStyleIdx="56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4AB9D8A8-D88B-444E-8A7D-71FE58FE823A}" type="pres">
      <dgm:prSet presAssocID="{D57684C3-5833-4939-84F3-9DB3A7B8355B}" presName="Name65" presStyleLbl="parChTrans1D1" presStyleIdx="57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54963FF6-D7FE-4C2F-93A6-1362F2632BDD}" type="pres">
      <dgm:prSet presAssocID="{E68E75D6-761A-40F6-92D7-5D34BDFDED6B}" presName="txAndLines2" presStyleCnt="0"/>
      <dgm:spPr/>
      <dgm:t>
        <a:bodyPr/>
        <a:lstStyle/>
        <a:p>
          <a:endParaRPr lang="en-US"/>
        </a:p>
      </dgm:t>
    </dgm:pt>
    <dgm:pt modelId="{ABCE5329-BD95-4F4B-B611-2E98CD96A8EB}" type="pres">
      <dgm:prSet presAssocID="{E68E75D6-761A-40F6-92D7-5D34BDFDED6B}" presName="anchor2" presStyleCnt="0"/>
      <dgm:spPr/>
      <dgm:t>
        <a:bodyPr/>
        <a:lstStyle/>
        <a:p>
          <a:endParaRPr lang="en-US"/>
        </a:p>
      </dgm:t>
    </dgm:pt>
    <dgm:pt modelId="{DE4B679B-0D6D-4948-9D00-8D2995644592}" type="pres">
      <dgm:prSet presAssocID="{E68E75D6-761A-40F6-92D7-5D34BDFDED6B}" presName="backup2" presStyleCnt="0"/>
      <dgm:spPr/>
      <dgm:t>
        <a:bodyPr/>
        <a:lstStyle/>
        <a:p>
          <a:endParaRPr lang="en-US"/>
        </a:p>
      </dgm:t>
    </dgm:pt>
    <dgm:pt modelId="{C282D1CA-45FF-4DA8-8B73-13E332AE49E8}" type="pres">
      <dgm:prSet presAssocID="{E68E75D6-761A-40F6-92D7-5D34BDFDED6B}" presName="preLine2" presStyleLbl="parChTrans1D1" presStyleIdx="58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6F1B3249-C222-4DDB-A636-3200F8B317BC}" type="pres">
      <dgm:prSet presAssocID="{E68E75D6-761A-40F6-92D7-5D34BDFDED6B}" presName="desTx2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4C35F2-BEF4-419A-AFC7-900342440C11}" type="pres">
      <dgm:prSet presAssocID="{E68E75D6-761A-40F6-92D7-5D34BDFDED6B}" presName="postLine2" presStyleLbl="parChTrans1D1" presStyleIdx="59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D1F9E7DF-EEC4-43B2-A764-8BDABFB4A55F}" type="pres">
      <dgm:prSet presAssocID="{CECFB84A-5A6F-4AF8-A5F1-6D04D4FFEA8C}" presName="Name45" presStyleLbl="parChTrans1D1" presStyleIdx="60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0637CDFF-36BC-41B7-A9E4-66771F92BAE1}" type="pres">
      <dgm:prSet presAssocID="{CECFB84A-5A6F-4AF8-A5F1-6D04D4FFEA8C}" presName="Name65" presStyleLbl="parChTrans1D1" presStyleIdx="61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B3D148A3-3FDD-46A7-936C-194AF19AB809}" type="pres">
      <dgm:prSet presAssocID="{F0E93695-53B8-4FC4-A086-1D1368A1D979}" presName="txAndLines2" presStyleCnt="0"/>
      <dgm:spPr/>
      <dgm:t>
        <a:bodyPr/>
        <a:lstStyle/>
        <a:p>
          <a:endParaRPr lang="en-US"/>
        </a:p>
      </dgm:t>
    </dgm:pt>
    <dgm:pt modelId="{8D7E279F-6F05-472A-A6C1-5839F2F958CA}" type="pres">
      <dgm:prSet presAssocID="{F0E93695-53B8-4FC4-A086-1D1368A1D979}" presName="anchor2" presStyleCnt="0"/>
      <dgm:spPr/>
      <dgm:t>
        <a:bodyPr/>
        <a:lstStyle/>
        <a:p>
          <a:endParaRPr lang="en-US"/>
        </a:p>
      </dgm:t>
    </dgm:pt>
    <dgm:pt modelId="{9BCDE93D-DC2B-435E-9E11-D40BCA61C1C1}" type="pres">
      <dgm:prSet presAssocID="{F0E93695-53B8-4FC4-A086-1D1368A1D979}" presName="backup2" presStyleCnt="0"/>
      <dgm:spPr/>
      <dgm:t>
        <a:bodyPr/>
        <a:lstStyle/>
        <a:p>
          <a:endParaRPr lang="en-US"/>
        </a:p>
      </dgm:t>
    </dgm:pt>
    <dgm:pt modelId="{B4057B40-FA80-4207-BC19-4F3D90889AC7}" type="pres">
      <dgm:prSet presAssocID="{F0E93695-53B8-4FC4-A086-1D1368A1D979}" presName="preLine2" presStyleLbl="parChTrans1D1" presStyleIdx="62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665F2682-A452-430A-A3D8-81BEFE3D16A5}" type="pres">
      <dgm:prSet presAssocID="{F0E93695-53B8-4FC4-A086-1D1368A1D979}" presName="desTx2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E770F9-FCBC-4316-B1C3-DCB7DC3C6BFD}" type="pres">
      <dgm:prSet presAssocID="{F0E93695-53B8-4FC4-A086-1D1368A1D979}" presName="postLine2" presStyleLbl="parChTrans1D1" presStyleIdx="63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0B63FDF8-5A0E-4D63-824B-459587890314}" type="pres">
      <dgm:prSet presAssocID="{A04CC4F2-75DE-4F68-A745-417004977698}" presName="Name45" presStyleLbl="parChTrans1D1" presStyleIdx="64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139A9B42-9FEF-4A7E-85C2-FA56168F0F2E}" type="pres">
      <dgm:prSet presAssocID="{A04CC4F2-75DE-4F68-A745-417004977698}" presName="Name65" presStyleLbl="parChTrans1D1" presStyleIdx="65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F705A7D3-E2A9-463D-AA94-450C56AAD134}" type="pres">
      <dgm:prSet presAssocID="{9C8E4A14-3A8E-458D-8E2C-9E6CF1CCC4B0}" presName="txAndLines2" presStyleCnt="0"/>
      <dgm:spPr/>
      <dgm:t>
        <a:bodyPr/>
        <a:lstStyle/>
        <a:p>
          <a:endParaRPr lang="en-US"/>
        </a:p>
      </dgm:t>
    </dgm:pt>
    <dgm:pt modelId="{15B98E57-BBBB-418E-AE70-E45F4B942379}" type="pres">
      <dgm:prSet presAssocID="{9C8E4A14-3A8E-458D-8E2C-9E6CF1CCC4B0}" presName="anchor2" presStyleCnt="0"/>
      <dgm:spPr/>
      <dgm:t>
        <a:bodyPr/>
        <a:lstStyle/>
        <a:p>
          <a:endParaRPr lang="en-US"/>
        </a:p>
      </dgm:t>
    </dgm:pt>
    <dgm:pt modelId="{42475E42-09E5-43C0-A2A6-B30EBF6FBC19}" type="pres">
      <dgm:prSet presAssocID="{9C8E4A14-3A8E-458D-8E2C-9E6CF1CCC4B0}" presName="backup2" presStyleCnt="0"/>
      <dgm:spPr/>
      <dgm:t>
        <a:bodyPr/>
        <a:lstStyle/>
        <a:p>
          <a:endParaRPr lang="en-US"/>
        </a:p>
      </dgm:t>
    </dgm:pt>
    <dgm:pt modelId="{10DD996D-306A-4D1A-B860-76FCE240810A}" type="pres">
      <dgm:prSet presAssocID="{9C8E4A14-3A8E-458D-8E2C-9E6CF1CCC4B0}" presName="preLine2" presStyleLbl="parChTrans1D1" presStyleIdx="66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64ECA41F-8C16-4299-9A9C-307AD1C48C43}" type="pres">
      <dgm:prSet presAssocID="{9C8E4A14-3A8E-458D-8E2C-9E6CF1CCC4B0}" presName="desTx2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EEACF9-DDD5-4571-84F1-88587CDF7F33}" type="pres">
      <dgm:prSet presAssocID="{9C8E4A14-3A8E-458D-8E2C-9E6CF1CCC4B0}" presName="postLine2" presStyleLbl="parChTrans1D1" presStyleIdx="67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7CFAEBE0-B6D8-403D-813F-2CE987681BCF}" type="pres">
      <dgm:prSet presAssocID="{5F3E792C-E8E1-476D-A80F-9499729EB818}" presName="spPost2" presStyleCnt="0"/>
      <dgm:spPr/>
      <dgm:t>
        <a:bodyPr/>
        <a:lstStyle/>
        <a:p>
          <a:endParaRPr lang="en-US"/>
        </a:p>
      </dgm:t>
    </dgm:pt>
    <dgm:pt modelId="{8F724D7A-FC3E-4ECA-A525-6E3BA44424E6}" type="pres">
      <dgm:prSet presAssocID="{C8DEEE97-A2B3-4862-9DF2-3CEFFDAFBD8C}" presName="parTx3" presStyleLbl="node1" presStyleIdx="2" presStyleCnt="3"/>
      <dgm:spPr/>
      <dgm:t>
        <a:bodyPr/>
        <a:lstStyle/>
        <a:p>
          <a:endParaRPr lang="en-US"/>
        </a:p>
      </dgm:t>
    </dgm:pt>
    <dgm:pt modelId="{FABD9342-787D-4EF0-9C48-BA9FD88018A3}" type="pres">
      <dgm:prSet presAssocID="{C8DEEE97-A2B3-4862-9DF2-3CEFFDAFBD8C}" presName="spPre3" presStyleCnt="0"/>
      <dgm:spPr/>
      <dgm:t>
        <a:bodyPr/>
        <a:lstStyle/>
        <a:p>
          <a:endParaRPr lang="en-US"/>
        </a:p>
      </dgm:t>
    </dgm:pt>
    <dgm:pt modelId="{207F4482-FEF8-4DD1-81BD-4AEF831CCE67}" type="pres">
      <dgm:prSet presAssocID="{C8DEEE97-A2B3-4862-9DF2-3CEFFDAFBD8C}" presName="chLin3" presStyleCnt="0"/>
      <dgm:spPr/>
      <dgm:t>
        <a:bodyPr/>
        <a:lstStyle/>
        <a:p>
          <a:endParaRPr lang="en-US"/>
        </a:p>
      </dgm:t>
    </dgm:pt>
    <dgm:pt modelId="{CC7B1C5D-C90B-424E-8F77-2B2DE487A2EA}" type="pres">
      <dgm:prSet presAssocID="{C182E80D-2B6A-40C0-A10D-D2F624D54BBD}" presName="Name79" presStyleLbl="parChTrans1D1" presStyleIdx="68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408449DF-9652-4746-ABBC-981B1366226A}" type="pres">
      <dgm:prSet presAssocID="{8A2B1C81-E47D-47F9-AF76-7772C9C66239}" presName="txAndLines3" presStyleCnt="0"/>
      <dgm:spPr/>
      <dgm:t>
        <a:bodyPr/>
        <a:lstStyle/>
        <a:p>
          <a:endParaRPr lang="en-US"/>
        </a:p>
      </dgm:t>
    </dgm:pt>
    <dgm:pt modelId="{ACC9102B-C8CF-4228-9593-54B7E18E7EDE}" type="pres">
      <dgm:prSet presAssocID="{8A2B1C81-E47D-47F9-AF76-7772C9C66239}" presName="anchor3" presStyleCnt="0"/>
      <dgm:spPr/>
      <dgm:t>
        <a:bodyPr/>
        <a:lstStyle/>
        <a:p>
          <a:endParaRPr lang="en-US"/>
        </a:p>
      </dgm:t>
    </dgm:pt>
    <dgm:pt modelId="{7D8CC56C-9BBD-43C4-A5D4-7E2F636C9F19}" type="pres">
      <dgm:prSet presAssocID="{8A2B1C81-E47D-47F9-AF76-7772C9C66239}" presName="backup3" presStyleCnt="0"/>
      <dgm:spPr/>
      <dgm:t>
        <a:bodyPr/>
        <a:lstStyle/>
        <a:p>
          <a:endParaRPr lang="en-US"/>
        </a:p>
      </dgm:t>
    </dgm:pt>
    <dgm:pt modelId="{3EFF8D36-9EE6-4C0B-9F86-0880271A5EE0}" type="pres">
      <dgm:prSet presAssocID="{8A2B1C81-E47D-47F9-AF76-7772C9C66239}" presName="preLine3" presStyleLbl="parChTrans1D1" presStyleIdx="69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69457D61-8171-4A3D-B02E-77898F9E34F4}" type="pres">
      <dgm:prSet presAssocID="{8A2B1C81-E47D-47F9-AF76-7772C9C66239}" presName="desTx3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C9E324-EFAD-406B-9B12-A8270EF3D4EB}" type="pres">
      <dgm:prSet presAssocID="{02A31342-2519-42A2-8333-40D4384B27EF}" presName="Name79" presStyleLbl="parChTrans1D1" presStyleIdx="70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E26D6000-A329-4E0E-8218-0BE11A57009C}" type="pres">
      <dgm:prSet presAssocID="{6DB29109-100D-48FC-AE54-B7783E34D7A7}" presName="txAndLines3" presStyleCnt="0"/>
      <dgm:spPr/>
      <dgm:t>
        <a:bodyPr/>
        <a:lstStyle/>
        <a:p>
          <a:endParaRPr lang="en-US"/>
        </a:p>
      </dgm:t>
    </dgm:pt>
    <dgm:pt modelId="{F8A5382C-358E-4467-9746-5EB07EA419F7}" type="pres">
      <dgm:prSet presAssocID="{6DB29109-100D-48FC-AE54-B7783E34D7A7}" presName="anchor3" presStyleCnt="0"/>
      <dgm:spPr/>
      <dgm:t>
        <a:bodyPr/>
        <a:lstStyle/>
        <a:p>
          <a:endParaRPr lang="en-US"/>
        </a:p>
      </dgm:t>
    </dgm:pt>
    <dgm:pt modelId="{5EC84EE7-6945-4B9A-8B28-F3FE5516B17F}" type="pres">
      <dgm:prSet presAssocID="{6DB29109-100D-48FC-AE54-B7783E34D7A7}" presName="backup3" presStyleCnt="0"/>
      <dgm:spPr/>
      <dgm:t>
        <a:bodyPr/>
        <a:lstStyle/>
        <a:p>
          <a:endParaRPr lang="en-US"/>
        </a:p>
      </dgm:t>
    </dgm:pt>
    <dgm:pt modelId="{FACC87D9-CF9B-4894-A69F-26E817380C85}" type="pres">
      <dgm:prSet presAssocID="{6DB29109-100D-48FC-AE54-B7783E34D7A7}" presName="preLine3" presStyleLbl="parChTrans1D1" presStyleIdx="71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D8A00F33-4D08-48BD-A1DF-39F3BE097E6F}" type="pres">
      <dgm:prSet presAssocID="{6DB29109-100D-48FC-AE54-B7783E34D7A7}" presName="desTx3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90258F-4090-433B-A250-7F534AA384AD}" type="pres">
      <dgm:prSet presAssocID="{888E84C5-66E0-4C28-A734-38304805F82E}" presName="Name79" presStyleLbl="parChTrans1D1" presStyleIdx="72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60A08DD2-71EC-4A19-A8EA-92F096463E5A}" type="pres">
      <dgm:prSet presAssocID="{FB911FC4-0553-4EE8-B15D-6BC139993559}" presName="txAndLines3" presStyleCnt="0"/>
      <dgm:spPr/>
      <dgm:t>
        <a:bodyPr/>
        <a:lstStyle/>
        <a:p>
          <a:endParaRPr lang="en-US"/>
        </a:p>
      </dgm:t>
    </dgm:pt>
    <dgm:pt modelId="{AC7983E3-7E73-4051-A8FA-968B00197903}" type="pres">
      <dgm:prSet presAssocID="{FB911FC4-0553-4EE8-B15D-6BC139993559}" presName="anchor3" presStyleCnt="0"/>
      <dgm:spPr/>
      <dgm:t>
        <a:bodyPr/>
        <a:lstStyle/>
        <a:p>
          <a:endParaRPr lang="en-US"/>
        </a:p>
      </dgm:t>
    </dgm:pt>
    <dgm:pt modelId="{2C93434E-3335-4700-A4FD-19B3A2C89BE8}" type="pres">
      <dgm:prSet presAssocID="{FB911FC4-0553-4EE8-B15D-6BC139993559}" presName="backup3" presStyleCnt="0"/>
      <dgm:spPr/>
      <dgm:t>
        <a:bodyPr/>
        <a:lstStyle/>
        <a:p>
          <a:endParaRPr lang="en-US"/>
        </a:p>
      </dgm:t>
    </dgm:pt>
    <dgm:pt modelId="{8FAE6D9A-BEEE-41C2-B629-C7356AF1499D}" type="pres">
      <dgm:prSet presAssocID="{FB911FC4-0553-4EE8-B15D-6BC139993559}" presName="preLine3" presStyleLbl="parChTrans1D1" presStyleIdx="73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F80CB992-25F3-4146-990C-CB3F855D4E45}" type="pres">
      <dgm:prSet presAssocID="{FB911FC4-0553-4EE8-B15D-6BC139993559}" presName="desTx3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268C07B-C038-4857-8651-1893FD20867D}" srcId="{AD95B609-3303-4583-87CD-2E7F35A6232A}" destId="{D30CC538-6A3E-4ABF-A7CF-4766B1619AA9}" srcOrd="4" destOrd="0" parTransId="{B2821827-82C3-4E38-B688-D3944481D084}" sibTransId="{BF6AAC22-75F1-42CE-B071-35E223068637}"/>
    <dgm:cxn modelId="{F8EEC1A3-BCEC-47CB-A295-ED345B1CA661}" srcId="{5F3E792C-E8E1-476D-A80F-9499729EB818}" destId="{89511B21-2A9E-472A-9A95-A6CC8E5FAADC}" srcOrd="3" destOrd="0" parTransId="{D05D4F68-E719-460B-9F4E-58BD7CE28669}" sibTransId="{75834831-EB4A-4A18-B9A1-240FBBF0B096}"/>
    <dgm:cxn modelId="{BBD5550C-232A-4358-A34B-E691CB70D253}" type="presOf" srcId="{D606B092-3F2D-43A2-91A0-195B86BD53DA}" destId="{DACE86A9-A05C-4CA3-83EC-40A63736638E}" srcOrd="0" destOrd="0" presId="urn:microsoft.com/office/officeart/2009/3/layout/SubStepProcess"/>
    <dgm:cxn modelId="{96CAADBA-F321-46B8-98E3-BEBA2FD7B912}" srcId="{AD95B609-3303-4583-87CD-2E7F35A6232A}" destId="{6A3553B0-7A40-4A90-8516-16E3CA923718}" srcOrd="9" destOrd="0" parTransId="{978F89D0-B7DF-472A-9B03-C03A2DAC6155}" sibTransId="{02616C06-F1C3-427F-A227-7AC767461962}"/>
    <dgm:cxn modelId="{377FACA8-B085-47AC-B304-A0E88863179D}" type="presOf" srcId="{89511B21-2A9E-472A-9A95-A6CC8E5FAADC}" destId="{CD82906B-C356-4E42-B320-83690748577F}" srcOrd="0" destOrd="0" presId="urn:microsoft.com/office/officeart/2009/3/layout/SubStepProcess"/>
    <dgm:cxn modelId="{A3957A6C-D036-469E-B3D1-F88D60B75E43}" type="presOf" srcId="{D30CC538-6A3E-4ABF-A7CF-4766B1619AA9}" destId="{847583CB-3949-4F46-92DF-5BC70B8A4826}" srcOrd="0" destOrd="0" presId="urn:microsoft.com/office/officeart/2009/3/layout/SubStepProcess"/>
    <dgm:cxn modelId="{8E97018E-B7DF-4E20-8722-CCCA4B5E1266}" type="presOf" srcId="{9C8E4A14-3A8E-458D-8E2C-9E6CF1CCC4B0}" destId="{64ECA41F-8C16-4299-9A9C-307AD1C48C43}" srcOrd="0" destOrd="0" presId="urn:microsoft.com/office/officeart/2009/3/layout/SubStepProcess"/>
    <dgm:cxn modelId="{D3AF6C03-A3CB-480F-97B6-3EE9EAD07334}" type="presOf" srcId="{AD95B609-3303-4583-87CD-2E7F35A6232A}" destId="{ECA4621E-2E99-4BEF-9592-8A07D21B3E61}" srcOrd="0" destOrd="0" presId="urn:microsoft.com/office/officeart/2009/3/layout/SubStepProcess"/>
    <dgm:cxn modelId="{F1AFFDE5-DD20-4815-BF43-D769DB44BACA}" srcId="{5F3E792C-E8E1-476D-A80F-9499729EB818}" destId="{D606B092-3F2D-43A2-91A0-195B86BD53DA}" srcOrd="0" destOrd="0" parTransId="{66219553-9A84-45B1-A624-9936C43E8047}" sibTransId="{A7BB68E8-CFE5-41C3-8EF5-4BD28FD84C12}"/>
    <dgm:cxn modelId="{67E122BD-5A88-4BC5-87A2-0BD09F7B29C1}" srcId="{AD95B609-3303-4583-87CD-2E7F35A6232A}" destId="{601322D6-BAE4-4D1D-BCE6-6DCA32544F9C}" srcOrd="8" destOrd="0" parTransId="{637D7C5F-8769-4305-8D07-D59FE1FD1DE7}" sibTransId="{54996A8C-05FB-49D6-A511-AB405B78FA03}"/>
    <dgm:cxn modelId="{068E6F1E-736A-46C5-B02A-C306EA3B88EC}" srcId="{AD95B609-3303-4583-87CD-2E7F35A6232A}" destId="{C0E686F4-07E0-48F0-9175-5A4E8D81D8F8}" srcOrd="2" destOrd="0" parTransId="{AB56B838-13C1-4272-A57B-C7EBE9D83F0E}" sibTransId="{C2B9156C-1718-44F9-961C-87D932C09337}"/>
    <dgm:cxn modelId="{8D2262FF-7BD1-412A-89FC-76A2FD0DB228}" srcId="{5F3E792C-E8E1-476D-A80F-9499729EB818}" destId="{E68E75D6-761A-40F6-92D7-5D34BDFDED6B}" srcOrd="4" destOrd="0" parTransId="{D57684C3-5833-4939-84F3-9DB3A7B8355B}" sibTransId="{67C4EF1D-D1C6-4DFB-8AB4-0F125B825D49}"/>
    <dgm:cxn modelId="{434BDFE1-C15D-40CC-A54F-F9725EADEFA2}" type="presOf" srcId="{33060EEB-721D-46E8-A715-2FC01D6BD15A}" destId="{875414DA-731F-42C8-985C-69C9D4D037D6}" srcOrd="0" destOrd="0" presId="urn:microsoft.com/office/officeart/2009/3/layout/SubStepProcess"/>
    <dgm:cxn modelId="{4C37B3D5-3822-43C1-924F-09811DAEA3A9}" srcId="{C8DEEE97-A2B3-4862-9DF2-3CEFFDAFBD8C}" destId="{8A2B1C81-E47D-47F9-AF76-7772C9C66239}" srcOrd="0" destOrd="0" parTransId="{C182E80D-2B6A-40C0-A10D-D2F624D54BBD}" sibTransId="{9F3FC4D9-FE32-489C-B204-29B67185D75E}"/>
    <dgm:cxn modelId="{5F736D82-879F-4B3C-913F-3051C7E05534}" type="presOf" srcId="{FB911FC4-0553-4EE8-B15D-6BC139993559}" destId="{F80CB992-25F3-4146-990C-CB3F855D4E45}" srcOrd="0" destOrd="0" presId="urn:microsoft.com/office/officeart/2009/3/layout/SubStepProcess"/>
    <dgm:cxn modelId="{D1CF7A31-8599-46BA-90C2-84F1F54679FB}" type="presOf" srcId="{0F6B5F89-03F0-4758-83E8-D38163FD5BDE}" destId="{26448DDA-E83C-4832-BD33-7AA9AE7A1FBD}" srcOrd="0" destOrd="0" presId="urn:microsoft.com/office/officeart/2009/3/layout/SubStepProcess"/>
    <dgm:cxn modelId="{80D65BB7-863C-43A0-B16C-EE8308742636}" type="presOf" srcId="{C0E686F4-07E0-48F0-9175-5A4E8D81D8F8}" destId="{389E0D84-76EC-4FFF-A4B8-7C47016BC1F8}" srcOrd="0" destOrd="0" presId="urn:microsoft.com/office/officeart/2009/3/layout/SubStepProcess"/>
    <dgm:cxn modelId="{CD0E5135-9AEC-43CF-9708-D51FAE0A47E7}" srcId="{C8DEEE97-A2B3-4862-9DF2-3CEFFDAFBD8C}" destId="{FB911FC4-0553-4EE8-B15D-6BC139993559}" srcOrd="2" destOrd="0" parTransId="{888E84C5-66E0-4C28-A734-38304805F82E}" sibTransId="{DEFD4263-88D9-490E-87EF-714CEEB943C7}"/>
    <dgm:cxn modelId="{198D3979-2267-4660-8977-14D75A3B4E78}" srcId="{5F3E792C-E8E1-476D-A80F-9499729EB818}" destId="{9C8E4A14-3A8E-458D-8E2C-9E6CF1CCC4B0}" srcOrd="6" destOrd="0" parTransId="{A04CC4F2-75DE-4F68-A745-417004977698}" sibTransId="{C848A657-410B-47FE-97E4-32DE211692A4}"/>
    <dgm:cxn modelId="{26413D1F-B4DC-42ED-9508-59902F295F56}" type="presOf" srcId="{C8DEEE97-A2B3-4862-9DF2-3CEFFDAFBD8C}" destId="{8F724D7A-FC3E-4ECA-A525-6E3BA44424E6}" srcOrd="0" destOrd="0" presId="urn:microsoft.com/office/officeart/2009/3/layout/SubStepProcess"/>
    <dgm:cxn modelId="{403898F6-0BAD-4688-A767-D217A8C683D4}" srcId="{5F3E792C-E8E1-476D-A80F-9499729EB818}" destId="{0F6B5F89-03F0-4758-83E8-D38163FD5BDE}" srcOrd="2" destOrd="0" parTransId="{EBA221A6-4FBA-4E6B-B225-DD14D670EBEA}" sibTransId="{5E04DA45-E29B-461D-82AB-215C64D40866}"/>
    <dgm:cxn modelId="{2BF4C107-6A6D-4E8E-849D-47619B617BC8}" type="presOf" srcId="{601322D6-BAE4-4D1D-BCE6-6DCA32544F9C}" destId="{91B759A7-7C2B-4E54-BA5E-24E6B1B5CF56}" srcOrd="0" destOrd="0" presId="urn:microsoft.com/office/officeart/2009/3/layout/SubStepProcess"/>
    <dgm:cxn modelId="{8140EE19-556D-4E7E-A353-1E233B3F5AC0}" type="presOf" srcId="{EDD1FF38-46FD-4A03-BCBE-20400FF7D1C8}" destId="{5D0F8DBC-FA8A-4ACB-A014-076E69604080}" srcOrd="0" destOrd="0" presId="urn:microsoft.com/office/officeart/2009/3/layout/SubStepProcess"/>
    <dgm:cxn modelId="{34BEB09E-E2A5-4DF6-B8E2-B6D70FF4B1CF}" type="presOf" srcId="{C9FBCAE5-829B-4790-8E80-1EECA1A01A54}" destId="{B69F6CCC-94E3-460A-9C6F-EB373D226EE5}" srcOrd="0" destOrd="0" presId="urn:microsoft.com/office/officeart/2009/3/layout/SubStepProcess"/>
    <dgm:cxn modelId="{DAA1C1C8-0688-4806-8A68-F6112A67A090}" srcId="{5F3E792C-E8E1-476D-A80F-9499729EB818}" destId="{819C193B-EAAC-476D-87A2-67263294D4D7}" srcOrd="1" destOrd="0" parTransId="{8399B9EE-C7E2-4231-A7C8-EA226A9367CB}" sibTransId="{79E766F7-3576-4828-BC83-6F97132DFE01}"/>
    <dgm:cxn modelId="{4FC88EA4-07E8-46D1-9E82-24A7A8C10B6D}" type="presOf" srcId="{C10C8E44-53F0-4A95-B9E0-2C9674291AA8}" destId="{71035CB5-025D-4273-8618-B75128118237}" srcOrd="0" destOrd="0" presId="urn:microsoft.com/office/officeart/2009/3/layout/SubStepProcess"/>
    <dgm:cxn modelId="{5BD6DBEF-E391-4FA4-B6E3-2F80ED0491B5}" type="presOf" srcId="{09EA8485-884F-484C-A626-8D7CC15A3984}" destId="{CA782425-D4E6-4F03-9D7E-94A648C70890}" srcOrd="0" destOrd="0" presId="urn:microsoft.com/office/officeart/2009/3/layout/SubStepProcess"/>
    <dgm:cxn modelId="{3DF45BE5-B035-4FF1-880E-D6735D0B4C8C}" type="presOf" srcId="{E68E75D6-761A-40F6-92D7-5D34BDFDED6B}" destId="{6F1B3249-C222-4DDB-A636-3200F8B317BC}" srcOrd="0" destOrd="0" presId="urn:microsoft.com/office/officeart/2009/3/layout/SubStepProcess"/>
    <dgm:cxn modelId="{644B7DC9-0862-46B5-B9A1-663198E1ECFA}" type="presOf" srcId="{F0E93695-53B8-4FC4-A086-1D1368A1D979}" destId="{665F2682-A452-430A-A3D8-81BEFE3D16A5}" srcOrd="0" destOrd="0" presId="urn:microsoft.com/office/officeart/2009/3/layout/SubStepProcess"/>
    <dgm:cxn modelId="{54F418C8-B003-4C3E-9127-5F1AB7C5EAB9}" type="presOf" srcId="{6A3553B0-7A40-4A90-8516-16E3CA923718}" destId="{5C20E412-C74A-48DA-A2A0-6CC529AF4FA3}" srcOrd="0" destOrd="0" presId="urn:microsoft.com/office/officeart/2009/3/layout/SubStepProcess"/>
    <dgm:cxn modelId="{4B5413BA-4CBE-4FE6-B24D-47F97A25911D}" type="presOf" srcId="{923AF866-B32B-4260-B12C-2D9D1E7F500A}" destId="{BBD82359-4377-47EB-9B8B-CAD76182BA0B}" srcOrd="0" destOrd="0" presId="urn:microsoft.com/office/officeart/2009/3/layout/SubStepProcess"/>
    <dgm:cxn modelId="{FFAB0640-BE7B-46C0-8665-26BD249B3807}" srcId="{95BAF3F2-D109-4E98-938E-0D603B5A9F7E}" destId="{C8DEEE97-A2B3-4862-9DF2-3CEFFDAFBD8C}" srcOrd="2" destOrd="0" parTransId="{C7B2C226-A6D5-4834-8096-D1248E9CC62E}" sibTransId="{91CF8BD8-BFB9-40E3-853E-F90C6E8E6A13}"/>
    <dgm:cxn modelId="{7B289421-D34D-4D74-859B-AC7E21915524}" srcId="{AD95B609-3303-4583-87CD-2E7F35A6232A}" destId="{C10C8E44-53F0-4A95-B9E0-2C9674291AA8}" srcOrd="3" destOrd="0" parTransId="{920BB62B-541D-4CE3-A066-A85B338438D5}" sibTransId="{061A730A-78F6-4A11-99AC-7B30F084080D}"/>
    <dgm:cxn modelId="{BB55E895-5854-49E5-B68B-590ADBCE66FD}" srcId="{AD95B609-3303-4583-87CD-2E7F35A6232A}" destId="{33060EEB-721D-46E8-A715-2FC01D6BD15A}" srcOrd="5" destOrd="0" parTransId="{96364B11-B350-41FB-8E2B-B34E47C1D94A}" sibTransId="{9722F965-D8DA-42EF-92C5-FE9E51E31C1D}"/>
    <dgm:cxn modelId="{07AD1FD7-1774-4689-A54F-41ADED4D8F53}" srcId="{C8DEEE97-A2B3-4862-9DF2-3CEFFDAFBD8C}" destId="{6DB29109-100D-48FC-AE54-B7783E34D7A7}" srcOrd="1" destOrd="0" parTransId="{02A31342-2519-42A2-8333-40D4384B27EF}" sibTransId="{8FB1B6A8-2918-4F6C-9C38-6CECD4EE07B7}"/>
    <dgm:cxn modelId="{25B05C16-2E1D-4598-A63C-2EBA88E4E99E}" srcId="{AD95B609-3303-4583-87CD-2E7F35A6232A}" destId="{C9FBCAE5-829B-4790-8E80-1EECA1A01A54}" srcOrd="7" destOrd="0" parTransId="{7A836164-CEBD-48A7-AC9C-F5DD82973333}" sibTransId="{EE61A56A-8119-4850-BEBC-D362BADC6A72}"/>
    <dgm:cxn modelId="{3F9DF11D-9E55-40DB-828E-94E39C910C39}" srcId="{95BAF3F2-D109-4E98-938E-0D603B5A9F7E}" destId="{AD95B609-3303-4583-87CD-2E7F35A6232A}" srcOrd="0" destOrd="0" parTransId="{CA20A938-4752-4205-AB97-93C91C21D438}" sibTransId="{3B9797B8-1C0C-4F3D-B18B-50FEFFD6A0E1}"/>
    <dgm:cxn modelId="{E840FF57-B382-423C-81EB-BAE38A169A99}" type="presOf" srcId="{819C193B-EAAC-476D-87A2-67263294D4D7}" destId="{F584A7AF-7AC4-466A-8058-C318E2452A4B}" srcOrd="0" destOrd="0" presId="urn:microsoft.com/office/officeart/2009/3/layout/SubStepProcess"/>
    <dgm:cxn modelId="{F658C6DC-E3B9-4DF8-8CB6-5AFB4FE20A71}" type="presOf" srcId="{8A2B1C81-E47D-47F9-AF76-7772C9C66239}" destId="{69457D61-8171-4A3D-B02E-77898F9E34F4}" srcOrd="0" destOrd="0" presId="urn:microsoft.com/office/officeart/2009/3/layout/SubStepProcess"/>
    <dgm:cxn modelId="{F6ABFB68-ED34-4CE6-808C-BE75A6866E02}" srcId="{95BAF3F2-D109-4E98-938E-0D603B5A9F7E}" destId="{5F3E792C-E8E1-476D-A80F-9499729EB818}" srcOrd="1" destOrd="0" parTransId="{86EDC1AE-450F-413C-BFB9-337801F67ECB}" sibTransId="{7911D3D9-7603-4E23-8D5B-51615984B9C4}"/>
    <dgm:cxn modelId="{0844B31D-EA76-413B-90AD-5BC0795A08EC}" type="presOf" srcId="{95BAF3F2-D109-4E98-938E-0D603B5A9F7E}" destId="{4144592D-B1E6-44E0-B992-396491D46FD6}" srcOrd="0" destOrd="0" presId="urn:microsoft.com/office/officeart/2009/3/layout/SubStepProcess"/>
    <dgm:cxn modelId="{F48F5137-40DB-4A59-99E3-0E978E3DEF58}" srcId="{AD95B609-3303-4583-87CD-2E7F35A6232A}" destId="{923AF866-B32B-4260-B12C-2D9D1E7F500A}" srcOrd="6" destOrd="0" parTransId="{AF943EA0-1A4F-46EE-A05F-E3454E545030}" sibTransId="{A687BB37-1EE6-4B22-8B58-BC618FF5F169}"/>
    <dgm:cxn modelId="{851DB145-7372-4AC1-AF6A-D698EF9EE1BC}" srcId="{AD95B609-3303-4583-87CD-2E7F35A6232A}" destId="{09EA8485-884F-484C-A626-8D7CC15A3984}" srcOrd="0" destOrd="0" parTransId="{5FB69482-A19E-4427-96EA-07A3C9999C37}" sibTransId="{8AAC2FF5-D3FB-432C-861F-AB07B94A8D17}"/>
    <dgm:cxn modelId="{2272C4A2-DBEA-444D-A06E-3431E02455D7}" type="presOf" srcId="{5F3E792C-E8E1-476D-A80F-9499729EB818}" destId="{930BC43C-89CA-4487-8A31-9FD4482A7DBB}" srcOrd="0" destOrd="0" presId="urn:microsoft.com/office/officeart/2009/3/layout/SubStepProcess"/>
    <dgm:cxn modelId="{92127220-0A13-466E-AB84-2717FD98E1F4}" type="presOf" srcId="{6DB29109-100D-48FC-AE54-B7783E34D7A7}" destId="{D8A00F33-4D08-48BD-A1DF-39F3BE097E6F}" srcOrd="0" destOrd="0" presId="urn:microsoft.com/office/officeart/2009/3/layout/SubStepProcess"/>
    <dgm:cxn modelId="{B0F2EEBF-33AE-4D0F-B65C-C95F8D10DAFB}" srcId="{AD95B609-3303-4583-87CD-2E7F35A6232A}" destId="{EDD1FF38-46FD-4A03-BCBE-20400FF7D1C8}" srcOrd="1" destOrd="0" parTransId="{25DBED34-3B55-46C2-92B0-F73CB140844A}" sibTransId="{1BC48B71-3693-4D66-8B80-472DE094EEBB}"/>
    <dgm:cxn modelId="{8B1CD69F-17F8-408D-9317-3FFF303D955D}" srcId="{5F3E792C-E8E1-476D-A80F-9499729EB818}" destId="{F0E93695-53B8-4FC4-A086-1D1368A1D979}" srcOrd="5" destOrd="0" parTransId="{CECFB84A-5A6F-4AF8-A5F1-6D04D4FFEA8C}" sibTransId="{748B5E76-AAE3-42CC-A068-BA09A8FF52F7}"/>
    <dgm:cxn modelId="{B8A6BEF9-DFA4-4199-AA3E-3812787480C3}" type="presParOf" srcId="{4144592D-B1E6-44E0-B992-396491D46FD6}" destId="{ECA4621E-2E99-4BEF-9592-8A07D21B3E61}" srcOrd="0" destOrd="0" presId="urn:microsoft.com/office/officeart/2009/3/layout/SubStepProcess"/>
    <dgm:cxn modelId="{5C9A286A-D6FF-44D6-9281-8B83257C0103}" type="presParOf" srcId="{4144592D-B1E6-44E0-B992-396491D46FD6}" destId="{2A563650-F912-4157-A811-C159B047D303}" srcOrd="1" destOrd="0" presId="urn:microsoft.com/office/officeart/2009/3/layout/SubStepProcess"/>
    <dgm:cxn modelId="{D04A4040-82E1-4D7A-8357-21DD84823907}" type="presParOf" srcId="{4144592D-B1E6-44E0-B992-396491D46FD6}" destId="{5CFD5AEE-B526-4A28-9A9F-CD5A5B54978C}" srcOrd="2" destOrd="0" presId="urn:microsoft.com/office/officeart/2009/3/layout/SubStepProcess"/>
    <dgm:cxn modelId="{95F6C727-5125-4DF2-B03C-EFDD4765F900}" type="presParOf" srcId="{5CFD5AEE-B526-4A28-9A9F-CD5A5B54978C}" destId="{E1B577E6-CFB8-410B-89EE-BECDB8AA31A1}" srcOrd="0" destOrd="0" presId="urn:microsoft.com/office/officeart/2009/3/layout/SubStepProcess"/>
    <dgm:cxn modelId="{CBD0CD10-85A4-417A-8310-83292E233AB9}" type="presParOf" srcId="{5CFD5AEE-B526-4A28-9A9F-CD5A5B54978C}" destId="{C16463AE-DA31-42D8-8A9C-EA0E7C533795}" srcOrd="1" destOrd="0" presId="urn:microsoft.com/office/officeart/2009/3/layout/SubStepProcess"/>
    <dgm:cxn modelId="{0B26968E-8ACB-4FC9-B700-EDEE6ED788D1}" type="presParOf" srcId="{5CFD5AEE-B526-4A28-9A9F-CD5A5B54978C}" destId="{EDCD1567-0796-41AE-9A08-D7A9C36124F7}" srcOrd="2" destOrd="0" presId="urn:microsoft.com/office/officeart/2009/3/layout/SubStepProcess"/>
    <dgm:cxn modelId="{900B6DEA-8D38-4660-B30A-B71BD2C89EF6}" type="presParOf" srcId="{EDCD1567-0796-41AE-9A08-D7A9C36124F7}" destId="{40EF6A6B-3E8E-4E68-BFF1-CBD9037A0794}" srcOrd="0" destOrd="0" presId="urn:microsoft.com/office/officeart/2009/3/layout/SubStepProcess"/>
    <dgm:cxn modelId="{5A398C17-E543-4B6F-B882-924B0AEEB039}" type="presParOf" srcId="{EDCD1567-0796-41AE-9A08-D7A9C36124F7}" destId="{B7C3CF86-3564-4BC7-9BDC-45A6A08666D7}" srcOrd="1" destOrd="0" presId="urn:microsoft.com/office/officeart/2009/3/layout/SubStepProcess"/>
    <dgm:cxn modelId="{CA80C792-3CEE-4C0D-8A4B-BD0DEC861838}" type="presParOf" srcId="{EDCD1567-0796-41AE-9A08-D7A9C36124F7}" destId="{660D2601-BE9E-48CF-9D06-A7768F51B203}" srcOrd="2" destOrd="0" presId="urn:microsoft.com/office/officeart/2009/3/layout/SubStepProcess"/>
    <dgm:cxn modelId="{148D0A98-5D75-45A8-B294-9775F95EA5BF}" type="presParOf" srcId="{EDCD1567-0796-41AE-9A08-D7A9C36124F7}" destId="{CA782425-D4E6-4F03-9D7E-94A648C70890}" srcOrd="3" destOrd="0" presId="urn:microsoft.com/office/officeart/2009/3/layout/SubStepProcess"/>
    <dgm:cxn modelId="{9A2E7002-3690-4AE3-A0AD-A3E36D1E4956}" type="presParOf" srcId="{EDCD1567-0796-41AE-9A08-D7A9C36124F7}" destId="{DCB55EA1-01AE-4691-B61A-BC63CFC9ED96}" srcOrd="4" destOrd="0" presId="urn:microsoft.com/office/officeart/2009/3/layout/SubStepProcess"/>
    <dgm:cxn modelId="{EE11B7EA-7A42-4363-97BF-B16857E78716}" type="presParOf" srcId="{5CFD5AEE-B526-4A28-9A9F-CD5A5B54978C}" destId="{25F8969F-C3A7-41DC-9CC0-3C29202DEA37}" srcOrd="3" destOrd="0" presId="urn:microsoft.com/office/officeart/2009/3/layout/SubStepProcess"/>
    <dgm:cxn modelId="{1E9D31FB-A6A4-43CC-A38B-1867E68641ED}" type="presParOf" srcId="{5CFD5AEE-B526-4A28-9A9F-CD5A5B54978C}" destId="{86AEF0AD-24CA-40CF-A6B9-9BBD1377CE5C}" srcOrd="4" destOrd="0" presId="urn:microsoft.com/office/officeart/2009/3/layout/SubStepProcess"/>
    <dgm:cxn modelId="{654721E9-3C2D-4107-8C3D-B15905F8ADC8}" type="presParOf" srcId="{5CFD5AEE-B526-4A28-9A9F-CD5A5B54978C}" destId="{426DFC22-A524-48B6-8568-BEB57635A485}" srcOrd="5" destOrd="0" presId="urn:microsoft.com/office/officeart/2009/3/layout/SubStepProcess"/>
    <dgm:cxn modelId="{AA004BB0-05F5-452C-8722-18BBFFDC8470}" type="presParOf" srcId="{426DFC22-A524-48B6-8568-BEB57635A485}" destId="{1E754449-0010-4AF1-AC14-C70E9D675C09}" srcOrd="0" destOrd="0" presId="urn:microsoft.com/office/officeart/2009/3/layout/SubStepProcess"/>
    <dgm:cxn modelId="{E033666E-43F6-4EE0-AAB4-101274E78A63}" type="presParOf" srcId="{426DFC22-A524-48B6-8568-BEB57635A485}" destId="{67CE1BE6-FF2F-45DA-9C09-02EB7DE73AE6}" srcOrd="1" destOrd="0" presId="urn:microsoft.com/office/officeart/2009/3/layout/SubStepProcess"/>
    <dgm:cxn modelId="{64665896-A77C-48AF-B199-07BD813F61BF}" type="presParOf" srcId="{426DFC22-A524-48B6-8568-BEB57635A485}" destId="{5446DBEE-005E-49AF-8038-BE8BC7A2648B}" srcOrd="2" destOrd="0" presId="urn:microsoft.com/office/officeart/2009/3/layout/SubStepProcess"/>
    <dgm:cxn modelId="{154DC58C-0E98-4FD3-BCBB-64EB51BE1958}" type="presParOf" srcId="{426DFC22-A524-48B6-8568-BEB57635A485}" destId="{5D0F8DBC-FA8A-4ACB-A014-076E69604080}" srcOrd="3" destOrd="0" presId="urn:microsoft.com/office/officeart/2009/3/layout/SubStepProcess"/>
    <dgm:cxn modelId="{0BE6FA28-2FFB-4FAC-8C32-79EE4194F006}" type="presParOf" srcId="{426DFC22-A524-48B6-8568-BEB57635A485}" destId="{3013636B-8760-4768-93DE-0D1585443098}" srcOrd="4" destOrd="0" presId="urn:microsoft.com/office/officeart/2009/3/layout/SubStepProcess"/>
    <dgm:cxn modelId="{3826C6ED-A056-4812-BC4B-FE4204C7289E}" type="presParOf" srcId="{5CFD5AEE-B526-4A28-9A9F-CD5A5B54978C}" destId="{B7ACA83F-AA06-47BD-83AB-50B35557684E}" srcOrd="6" destOrd="0" presId="urn:microsoft.com/office/officeart/2009/3/layout/SubStepProcess"/>
    <dgm:cxn modelId="{D81C671F-59C9-4235-B06B-1A523192C775}" type="presParOf" srcId="{5CFD5AEE-B526-4A28-9A9F-CD5A5B54978C}" destId="{F9F97ABE-3993-411A-AB34-B883A447FE2C}" srcOrd="7" destOrd="0" presId="urn:microsoft.com/office/officeart/2009/3/layout/SubStepProcess"/>
    <dgm:cxn modelId="{A340E8DF-8126-4A7A-BFBA-6496C7F7915B}" type="presParOf" srcId="{5CFD5AEE-B526-4A28-9A9F-CD5A5B54978C}" destId="{E920193B-DEAC-490F-A0BC-23DA0B103741}" srcOrd="8" destOrd="0" presId="urn:microsoft.com/office/officeart/2009/3/layout/SubStepProcess"/>
    <dgm:cxn modelId="{E5DA249F-6085-4DA4-91DD-239004F805E5}" type="presParOf" srcId="{E920193B-DEAC-490F-A0BC-23DA0B103741}" destId="{017757B9-CF4E-48A4-AFA6-B03AA2F6075E}" srcOrd="0" destOrd="0" presId="urn:microsoft.com/office/officeart/2009/3/layout/SubStepProcess"/>
    <dgm:cxn modelId="{1DFC2AE0-23AB-48F3-85D1-3763E6C26A58}" type="presParOf" srcId="{E920193B-DEAC-490F-A0BC-23DA0B103741}" destId="{CA670F93-9396-45C4-89E6-0E200669F7F8}" srcOrd="1" destOrd="0" presId="urn:microsoft.com/office/officeart/2009/3/layout/SubStepProcess"/>
    <dgm:cxn modelId="{D66AFE91-D515-4474-9B93-7192D80FF4C0}" type="presParOf" srcId="{E920193B-DEAC-490F-A0BC-23DA0B103741}" destId="{00FE2FC8-8A37-43AE-B687-C74EBF42F46C}" srcOrd="2" destOrd="0" presId="urn:microsoft.com/office/officeart/2009/3/layout/SubStepProcess"/>
    <dgm:cxn modelId="{AE82CD4C-DA2F-420A-919D-85A8A93FEBFE}" type="presParOf" srcId="{E920193B-DEAC-490F-A0BC-23DA0B103741}" destId="{389E0D84-76EC-4FFF-A4B8-7C47016BC1F8}" srcOrd="3" destOrd="0" presId="urn:microsoft.com/office/officeart/2009/3/layout/SubStepProcess"/>
    <dgm:cxn modelId="{EB256AEC-D38D-4A08-B16A-246D7910C8D5}" type="presParOf" srcId="{E920193B-DEAC-490F-A0BC-23DA0B103741}" destId="{080DAF48-7D61-4373-AC6B-7383F43A0E43}" srcOrd="4" destOrd="0" presId="urn:microsoft.com/office/officeart/2009/3/layout/SubStepProcess"/>
    <dgm:cxn modelId="{177FC71D-5AB8-4AB5-A8E3-45BEA1D6749F}" type="presParOf" srcId="{5CFD5AEE-B526-4A28-9A9F-CD5A5B54978C}" destId="{04A22A01-B0AE-4EEC-9A7D-B0EDD35ACD1C}" srcOrd="9" destOrd="0" presId="urn:microsoft.com/office/officeart/2009/3/layout/SubStepProcess"/>
    <dgm:cxn modelId="{E0E37A22-C1D1-44BA-BCF0-2519B0F71483}" type="presParOf" srcId="{5CFD5AEE-B526-4A28-9A9F-CD5A5B54978C}" destId="{4117CA6A-2412-4C46-AE4A-00180243BFC7}" srcOrd="10" destOrd="0" presId="urn:microsoft.com/office/officeart/2009/3/layout/SubStepProcess"/>
    <dgm:cxn modelId="{9528C709-5F66-4E5C-A869-7DA4BAA3AE77}" type="presParOf" srcId="{5CFD5AEE-B526-4A28-9A9F-CD5A5B54978C}" destId="{68B388E4-6B81-4ADB-9D77-DDAB8B19766A}" srcOrd="11" destOrd="0" presId="urn:microsoft.com/office/officeart/2009/3/layout/SubStepProcess"/>
    <dgm:cxn modelId="{566394E0-64C4-438F-AD6A-B5C6744CBFF7}" type="presParOf" srcId="{68B388E4-6B81-4ADB-9D77-DDAB8B19766A}" destId="{CC6CA217-E25B-49CA-BC41-F26496DBA0F4}" srcOrd="0" destOrd="0" presId="urn:microsoft.com/office/officeart/2009/3/layout/SubStepProcess"/>
    <dgm:cxn modelId="{0263EDD4-4967-4B5B-B453-68523B9D33FA}" type="presParOf" srcId="{68B388E4-6B81-4ADB-9D77-DDAB8B19766A}" destId="{4B1E0697-EC2B-40F9-A1E3-4F322719D195}" srcOrd="1" destOrd="0" presId="urn:microsoft.com/office/officeart/2009/3/layout/SubStepProcess"/>
    <dgm:cxn modelId="{056C3277-B5D2-418E-939F-A6B65712B3B3}" type="presParOf" srcId="{68B388E4-6B81-4ADB-9D77-DDAB8B19766A}" destId="{48036DE4-36FD-4EB6-A8EB-1C4357A54CBF}" srcOrd="2" destOrd="0" presId="urn:microsoft.com/office/officeart/2009/3/layout/SubStepProcess"/>
    <dgm:cxn modelId="{FAB2493A-0F5E-409F-BCAC-CDE7367130BD}" type="presParOf" srcId="{68B388E4-6B81-4ADB-9D77-DDAB8B19766A}" destId="{71035CB5-025D-4273-8618-B75128118237}" srcOrd="3" destOrd="0" presId="urn:microsoft.com/office/officeart/2009/3/layout/SubStepProcess"/>
    <dgm:cxn modelId="{815DB0B2-6AF8-46BE-8402-A592312CCE0A}" type="presParOf" srcId="{68B388E4-6B81-4ADB-9D77-DDAB8B19766A}" destId="{216C0DCB-720E-4024-9D14-09C5BBECD8CB}" srcOrd="4" destOrd="0" presId="urn:microsoft.com/office/officeart/2009/3/layout/SubStepProcess"/>
    <dgm:cxn modelId="{A4DC6306-86DA-4D20-81EB-25D7A6DBF22A}" type="presParOf" srcId="{5CFD5AEE-B526-4A28-9A9F-CD5A5B54978C}" destId="{3B3849AD-8167-436C-9F0D-6FFCE63BB811}" srcOrd="12" destOrd="0" presId="urn:microsoft.com/office/officeart/2009/3/layout/SubStepProcess"/>
    <dgm:cxn modelId="{2824E32E-AEBC-42F6-BF63-44765AAA7689}" type="presParOf" srcId="{5CFD5AEE-B526-4A28-9A9F-CD5A5B54978C}" destId="{3AC3C945-B851-46D6-AA8C-5F6B23E36D5F}" srcOrd="13" destOrd="0" presId="urn:microsoft.com/office/officeart/2009/3/layout/SubStepProcess"/>
    <dgm:cxn modelId="{0343A0D5-0107-4B4B-952D-1AFD86F98F8D}" type="presParOf" srcId="{5CFD5AEE-B526-4A28-9A9F-CD5A5B54978C}" destId="{2BD26A8D-1AE5-4044-A08F-2DA8DA611AF0}" srcOrd="14" destOrd="0" presId="urn:microsoft.com/office/officeart/2009/3/layout/SubStepProcess"/>
    <dgm:cxn modelId="{A1DF72E3-DE39-4CAE-B355-6B2CDCA6AECB}" type="presParOf" srcId="{2BD26A8D-1AE5-4044-A08F-2DA8DA611AF0}" destId="{9A0B61D0-9408-4867-B2C4-2BA3E6038E04}" srcOrd="0" destOrd="0" presId="urn:microsoft.com/office/officeart/2009/3/layout/SubStepProcess"/>
    <dgm:cxn modelId="{F3C65750-4674-47D2-AD18-AC66629EE7D2}" type="presParOf" srcId="{2BD26A8D-1AE5-4044-A08F-2DA8DA611AF0}" destId="{C5D279A4-A14E-4AE9-8B71-FC9996AE2522}" srcOrd="1" destOrd="0" presId="urn:microsoft.com/office/officeart/2009/3/layout/SubStepProcess"/>
    <dgm:cxn modelId="{BFE85BCD-46CC-4464-A2C5-5B090E0A21FD}" type="presParOf" srcId="{2BD26A8D-1AE5-4044-A08F-2DA8DA611AF0}" destId="{068B1A6B-DB39-4214-8420-C4DC878F0997}" srcOrd="2" destOrd="0" presId="urn:microsoft.com/office/officeart/2009/3/layout/SubStepProcess"/>
    <dgm:cxn modelId="{C8D85DBF-7251-4BE3-9BA9-70EF220F0B0B}" type="presParOf" srcId="{2BD26A8D-1AE5-4044-A08F-2DA8DA611AF0}" destId="{847583CB-3949-4F46-92DF-5BC70B8A4826}" srcOrd="3" destOrd="0" presId="urn:microsoft.com/office/officeart/2009/3/layout/SubStepProcess"/>
    <dgm:cxn modelId="{A27A4C8E-006C-4214-AD13-BCDAF429242D}" type="presParOf" srcId="{2BD26A8D-1AE5-4044-A08F-2DA8DA611AF0}" destId="{E4AAFDA4-4E9B-4A08-8438-D2897D1B4386}" srcOrd="4" destOrd="0" presId="urn:microsoft.com/office/officeart/2009/3/layout/SubStepProcess"/>
    <dgm:cxn modelId="{0FF495E2-FDF1-439B-89BC-E31FA714FDC5}" type="presParOf" srcId="{5CFD5AEE-B526-4A28-9A9F-CD5A5B54978C}" destId="{529F131C-56A7-49F1-B202-35FDC79BD98F}" srcOrd="15" destOrd="0" presId="urn:microsoft.com/office/officeart/2009/3/layout/SubStepProcess"/>
    <dgm:cxn modelId="{FEB26D0A-002C-4BE8-9406-4175C46E3800}" type="presParOf" srcId="{5CFD5AEE-B526-4A28-9A9F-CD5A5B54978C}" destId="{35E4013C-A8AE-4C0D-8C8E-A449873C24A0}" srcOrd="16" destOrd="0" presId="urn:microsoft.com/office/officeart/2009/3/layout/SubStepProcess"/>
    <dgm:cxn modelId="{2D6B6422-B917-42A0-953B-EE720B8BE275}" type="presParOf" srcId="{5CFD5AEE-B526-4A28-9A9F-CD5A5B54978C}" destId="{5D2827B7-6532-4E81-A5F6-6D3F652675F2}" srcOrd="17" destOrd="0" presId="urn:microsoft.com/office/officeart/2009/3/layout/SubStepProcess"/>
    <dgm:cxn modelId="{6A15EEF9-2949-4BF7-B052-1EBC3F669F5B}" type="presParOf" srcId="{5D2827B7-6532-4E81-A5F6-6D3F652675F2}" destId="{612BC5D1-B670-4B87-B882-AEB2144B750A}" srcOrd="0" destOrd="0" presId="urn:microsoft.com/office/officeart/2009/3/layout/SubStepProcess"/>
    <dgm:cxn modelId="{61E34171-7F47-49DB-BD71-BC0FFE8495A1}" type="presParOf" srcId="{5D2827B7-6532-4E81-A5F6-6D3F652675F2}" destId="{715BA669-8E7F-472E-AC9A-A935A45E052C}" srcOrd="1" destOrd="0" presId="urn:microsoft.com/office/officeart/2009/3/layout/SubStepProcess"/>
    <dgm:cxn modelId="{4A76D600-B45D-49BA-BF5D-C5BDD507D083}" type="presParOf" srcId="{5D2827B7-6532-4E81-A5F6-6D3F652675F2}" destId="{F8AFED3C-ED85-4F08-A525-98EC2A181846}" srcOrd="2" destOrd="0" presId="urn:microsoft.com/office/officeart/2009/3/layout/SubStepProcess"/>
    <dgm:cxn modelId="{33BCEECC-AEC7-4A55-A29B-4200A2DEF820}" type="presParOf" srcId="{5D2827B7-6532-4E81-A5F6-6D3F652675F2}" destId="{875414DA-731F-42C8-985C-69C9D4D037D6}" srcOrd="3" destOrd="0" presId="urn:microsoft.com/office/officeart/2009/3/layout/SubStepProcess"/>
    <dgm:cxn modelId="{1DD81DEA-4112-4D6B-A55C-8F2CA356599F}" type="presParOf" srcId="{5D2827B7-6532-4E81-A5F6-6D3F652675F2}" destId="{74341132-F582-453E-BF6D-FAB3CAAF4F39}" srcOrd="4" destOrd="0" presId="urn:microsoft.com/office/officeart/2009/3/layout/SubStepProcess"/>
    <dgm:cxn modelId="{202C6EAB-B342-4C87-BB29-1775C8997525}" type="presParOf" srcId="{5CFD5AEE-B526-4A28-9A9F-CD5A5B54978C}" destId="{2F41AA9C-15F2-4B6E-9614-BB29EDDA0C68}" srcOrd="18" destOrd="0" presId="urn:microsoft.com/office/officeart/2009/3/layout/SubStepProcess"/>
    <dgm:cxn modelId="{B837D4EB-9624-4F10-A712-3FCF47785CFA}" type="presParOf" srcId="{5CFD5AEE-B526-4A28-9A9F-CD5A5B54978C}" destId="{A9D6368E-43AF-429C-83BC-4E0DFC6DEEB3}" srcOrd="19" destOrd="0" presId="urn:microsoft.com/office/officeart/2009/3/layout/SubStepProcess"/>
    <dgm:cxn modelId="{ECE87BC9-C54D-4D91-9EE9-26B36F7E4928}" type="presParOf" srcId="{5CFD5AEE-B526-4A28-9A9F-CD5A5B54978C}" destId="{11FC933C-257D-4AB3-A564-067450BAEEE6}" srcOrd="20" destOrd="0" presId="urn:microsoft.com/office/officeart/2009/3/layout/SubStepProcess"/>
    <dgm:cxn modelId="{A87F26F4-FF97-406E-9EA2-8B3A35330E69}" type="presParOf" srcId="{11FC933C-257D-4AB3-A564-067450BAEEE6}" destId="{4288DF76-1AE2-40E2-96C0-591E6A3D6E00}" srcOrd="0" destOrd="0" presId="urn:microsoft.com/office/officeart/2009/3/layout/SubStepProcess"/>
    <dgm:cxn modelId="{E4EB2868-BB8E-45CF-8D0F-E824B0AE7CF5}" type="presParOf" srcId="{11FC933C-257D-4AB3-A564-067450BAEEE6}" destId="{05F19297-8E13-4C0A-B19A-0650F1A7D580}" srcOrd="1" destOrd="0" presId="urn:microsoft.com/office/officeart/2009/3/layout/SubStepProcess"/>
    <dgm:cxn modelId="{4902A1BD-1B09-4EFF-BD3D-03AAD99A5134}" type="presParOf" srcId="{11FC933C-257D-4AB3-A564-067450BAEEE6}" destId="{DC70A26D-60C8-4843-B003-32466BF7F24A}" srcOrd="2" destOrd="0" presId="urn:microsoft.com/office/officeart/2009/3/layout/SubStepProcess"/>
    <dgm:cxn modelId="{023DE46B-F490-49CF-B687-5AAEA8920531}" type="presParOf" srcId="{11FC933C-257D-4AB3-A564-067450BAEEE6}" destId="{BBD82359-4377-47EB-9B8B-CAD76182BA0B}" srcOrd="3" destOrd="0" presId="urn:microsoft.com/office/officeart/2009/3/layout/SubStepProcess"/>
    <dgm:cxn modelId="{6A61EC14-69C0-40DC-9A3C-1CC45367B71C}" type="presParOf" srcId="{11FC933C-257D-4AB3-A564-067450BAEEE6}" destId="{F5EF70E8-D737-4BB4-815C-A0F9A27D5BE6}" srcOrd="4" destOrd="0" presId="urn:microsoft.com/office/officeart/2009/3/layout/SubStepProcess"/>
    <dgm:cxn modelId="{87ECFCD1-2EF2-4BAF-9EF4-9A2F3959E8F8}" type="presParOf" srcId="{5CFD5AEE-B526-4A28-9A9F-CD5A5B54978C}" destId="{156AB47D-9FC5-4868-85D7-EA1C667EEAA3}" srcOrd="21" destOrd="0" presId="urn:microsoft.com/office/officeart/2009/3/layout/SubStepProcess"/>
    <dgm:cxn modelId="{0827798B-5A55-40DF-8C3C-83BE5D0E3E60}" type="presParOf" srcId="{5CFD5AEE-B526-4A28-9A9F-CD5A5B54978C}" destId="{D4D07CF5-AF2E-46F5-BF0B-2ABCB71AF0B7}" srcOrd="22" destOrd="0" presId="urn:microsoft.com/office/officeart/2009/3/layout/SubStepProcess"/>
    <dgm:cxn modelId="{37C5E4C1-2B50-42C5-8491-536AF9B0E336}" type="presParOf" srcId="{5CFD5AEE-B526-4A28-9A9F-CD5A5B54978C}" destId="{B448DD62-184A-4FBA-986C-28EB3967314A}" srcOrd="23" destOrd="0" presId="urn:microsoft.com/office/officeart/2009/3/layout/SubStepProcess"/>
    <dgm:cxn modelId="{D79CE794-21B0-456E-8791-94E8A32FED13}" type="presParOf" srcId="{B448DD62-184A-4FBA-986C-28EB3967314A}" destId="{D3E58696-0BAD-4946-8DA7-F47EE8255FB3}" srcOrd="0" destOrd="0" presId="urn:microsoft.com/office/officeart/2009/3/layout/SubStepProcess"/>
    <dgm:cxn modelId="{FAE140C6-FC57-473F-9069-FC0F3F6F5EF9}" type="presParOf" srcId="{B448DD62-184A-4FBA-986C-28EB3967314A}" destId="{DA728EE6-39FE-4FFF-9F5C-F1956905FBFE}" srcOrd="1" destOrd="0" presId="urn:microsoft.com/office/officeart/2009/3/layout/SubStepProcess"/>
    <dgm:cxn modelId="{27BA40D4-E6C3-4331-BB58-EF7F1E07375A}" type="presParOf" srcId="{B448DD62-184A-4FBA-986C-28EB3967314A}" destId="{C29A9216-30CF-453A-A119-8F03B151A15F}" srcOrd="2" destOrd="0" presId="urn:microsoft.com/office/officeart/2009/3/layout/SubStepProcess"/>
    <dgm:cxn modelId="{646A9A0B-3B0E-4696-853E-D8F475964264}" type="presParOf" srcId="{B448DD62-184A-4FBA-986C-28EB3967314A}" destId="{B69F6CCC-94E3-460A-9C6F-EB373D226EE5}" srcOrd="3" destOrd="0" presId="urn:microsoft.com/office/officeart/2009/3/layout/SubStepProcess"/>
    <dgm:cxn modelId="{21C902EE-BFCA-4C59-B662-848F8EE827D2}" type="presParOf" srcId="{B448DD62-184A-4FBA-986C-28EB3967314A}" destId="{120FEB1C-C9D8-4146-8103-B394BA4D9038}" srcOrd="4" destOrd="0" presId="urn:microsoft.com/office/officeart/2009/3/layout/SubStepProcess"/>
    <dgm:cxn modelId="{4CAF066F-7E84-45D1-8679-DBD2EC7C3103}" type="presParOf" srcId="{5CFD5AEE-B526-4A28-9A9F-CD5A5B54978C}" destId="{645F2207-0BC6-4AC2-BFB1-6035C360D789}" srcOrd="24" destOrd="0" presId="urn:microsoft.com/office/officeart/2009/3/layout/SubStepProcess"/>
    <dgm:cxn modelId="{B01C19C7-1863-4676-AD42-52D3C19C7B20}" type="presParOf" srcId="{5CFD5AEE-B526-4A28-9A9F-CD5A5B54978C}" destId="{FE6BB22D-B02C-41DB-A329-3339812ECFE1}" srcOrd="25" destOrd="0" presId="urn:microsoft.com/office/officeart/2009/3/layout/SubStepProcess"/>
    <dgm:cxn modelId="{A42F2F28-003A-4853-8C1C-39B8B3241D22}" type="presParOf" srcId="{5CFD5AEE-B526-4A28-9A9F-CD5A5B54978C}" destId="{E28F3996-6B14-4364-B904-5580F0A7FB8D}" srcOrd="26" destOrd="0" presId="urn:microsoft.com/office/officeart/2009/3/layout/SubStepProcess"/>
    <dgm:cxn modelId="{9EF9B555-9BFD-477A-BCFF-46E04709A162}" type="presParOf" srcId="{E28F3996-6B14-4364-B904-5580F0A7FB8D}" destId="{5BEB6C19-9EF6-4466-9B06-C559FF90228E}" srcOrd="0" destOrd="0" presId="urn:microsoft.com/office/officeart/2009/3/layout/SubStepProcess"/>
    <dgm:cxn modelId="{3E321D6A-9E89-4402-ACE8-80C3FE9055ED}" type="presParOf" srcId="{E28F3996-6B14-4364-B904-5580F0A7FB8D}" destId="{207209AC-37BE-48A8-A625-B696D9E737AB}" srcOrd="1" destOrd="0" presId="urn:microsoft.com/office/officeart/2009/3/layout/SubStepProcess"/>
    <dgm:cxn modelId="{E3A0C327-DEBD-4A32-ABFC-A31EA5146CBA}" type="presParOf" srcId="{E28F3996-6B14-4364-B904-5580F0A7FB8D}" destId="{493AAC09-24D7-4167-B48E-773C4F18400F}" srcOrd="2" destOrd="0" presId="urn:microsoft.com/office/officeart/2009/3/layout/SubStepProcess"/>
    <dgm:cxn modelId="{5FAE3863-E882-4417-8966-172B1A557E7B}" type="presParOf" srcId="{E28F3996-6B14-4364-B904-5580F0A7FB8D}" destId="{91B759A7-7C2B-4E54-BA5E-24E6B1B5CF56}" srcOrd="3" destOrd="0" presId="urn:microsoft.com/office/officeart/2009/3/layout/SubStepProcess"/>
    <dgm:cxn modelId="{742AB332-592A-4D1E-9149-9502F8EDB30B}" type="presParOf" srcId="{E28F3996-6B14-4364-B904-5580F0A7FB8D}" destId="{9244D4C2-6B71-4C71-BC81-82724A072FF9}" srcOrd="4" destOrd="0" presId="urn:microsoft.com/office/officeart/2009/3/layout/SubStepProcess"/>
    <dgm:cxn modelId="{5160D4C7-62D8-4DB5-B81F-7A013EA538C9}" type="presParOf" srcId="{5CFD5AEE-B526-4A28-9A9F-CD5A5B54978C}" destId="{058C114B-14C1-47E0-863E-B0A928CDF723}" srcOrd="27" destOrd="0" presId="urn:microsoft.com/office/officeart/2009/3/layout/SubStepProcess"/>
    <dgm:cxn modelId="{063BE80E-3895-4382-AA32-1B0E18276B24}" type="presParOf" srcId="{5CFD5AEE-B526-4A28-9A9F-CD5A5B54978C}" destId="{3415BE47-AD55-4F6A-B169-6FB841B4C31B}" srcOrd="28" destOrd="0" presId="urn:microsoft.com/office/officeart/2009/3/layout/SubStepProcess"/>
    <dgm:cxn modelId="{4D35488A-A3A9-4F65-BCF4-25D3DFF1DDAE}" type="presParOf" srcId="{5CFD5AEE-B526-4A28-9A9F-CD5A5B54978C}" destId="{23AE2EC1-DFD7-45EA-8977-9D806AA3CA07}" srcOrd="29" destOrd="0" presId="urn:microsoft.com/office/officeart/2009/3/layout/SubStepProcess"/>
    <dgm:cxn modelId="{D7BD6649-DF5E-4D59-AE87-438339DE9157}" type="presParOf" srcId="{23AE2EC1-DFD7-45EA-8977-9D806AA3CA07}" destId="{E0A98B18-2F52-4B73-B662-F3C35CE95720}" srcOrd="0" destOrd="0" presId="urn:microsoft.com/office/officeart/2009/3/layout/SubStepProcess"/>
    <dgm:cxn modelId="{6CA3FDAC-D85A-4022-8DB9-B898609C63B6}" type="presParOf" srcId="{23AE2EC1-DFD7-45EA-8977-9D806AA3CA07}" destId="{AD73F99D-294E-4389-9F07-B8BF3CF45496}" srcOrd="1" destOrd="0" presId="urn:microsoft.com/office/officeart/2009/3/layout/SubStepProcess"/>
    <dgm:cxn modelId="{4200EE8C-F032-44E9-B62F-ECA12CED1AC5}" type="presParOf" srcId="{23AE2EC1-DFD7-45EA-8977-9D806AA3CA07}" destId="{9963E64F-5AE4-4FF7-9622-98BF192C9C1F}" srcOrd="2" destOrd="0" presId="urn:microsoft.com/office/officeart/2009/3/layout/SubStepProcess"/>
    <dgm:cxn modelId="{E56430AF-D83F-4DC6-B871-D5018B3F4A8A}" type="presParOf" srcId="{23AE2EC1-DFD7-45EA-8977-9D806AA3CA07}" destId="{5C20E412-C74A-48DA-A2A0-6CC529AF4FA3}" srcOrd="3" destOrd="0" presId="urn:microsoft.com/office/officeart/2009/3/layout/SubStepProcess"/>
    <dgm:cxn modelId="{F5A594D7-954D-45A6-826C-4D07188809C2}" type="presParOf" srcId="{23AE2EC1-DFD7-45EA-8977-9D806AA3CA07}" destId="{D1BF066B-BF26-46D1-B0BE-43C37ECC392C}" srcOrd="4" destOrd="0" presId="urn:microsoft.com/office/officeart/2009/3/layout/SubStepProcess"/>
    <dgm:cxn modelId="{4EE11DEC-264C-44CB-9080-E81AE9877C36}" type="presParOf" srcId="{4144592D-B1E6-44E0-B992-396491D46FD6}" destId="{56F141CF-9C4B-475A-AAA4-A6AFD68F0808}" srcOrd="3" destOrd="0" presId="urn:microsoft.com/office/officeart/2009/3/layout/SubStepProcess"/>
    <dgm:cxn modelId="{A509460D-676B-4C6F-9B7F-5E1170051C29}" type="presParOf" srcId="{4144592D-B1E6-44E0-B992-396491D46FD6}" destId="{930BC43C-89CA-4487-8A31-9FD4482A7DBB}" srcOrd="4" destOrd="0" presId="urn:microsoft.com/office/officeart/2009/3/layout/SubStepProcess"/>
    <dgm:cxn modelId="{742E3636-7B64-4A9E-B452-86DBF3B29D4F}" type="presParOf" srcId="{4144592D-B1E6-44E0-B992-396491D46FD6}" destId="{0BEF5829-E3E6-43C9-A043-80B0B012BFA0}" srcOrd="5" destOrd="0" presId="urn:microsoft.com/office/officeart/2009/3/layout/SubStepProcess"/>
    <dgm:cxn modelId="{4776FA34-F4B5-40B6-A5F1-A318D16F9315}" type="presParOf" srcId="{4144592D-B1E6-44E0-B992-396491D46FD6}" destId="{23779935-95D2-480B-B62B-12BB0B212484}" srcOrd="6" destOrd="0" presId="urn:microsoft.com/office/officeart/2009/3/layout/SubStepProcess"/>
    <dgm:cxn modelId="{433B9AAF-4CA7-4DB7-972C-8F6D470B89C3}" type="presParOf" srcId="{23779935-95D2-480B-B62B-12BB0B212484}" destId="{37BC99D7-E41A-4F85-9169-DF4E15A2E362}" srcOrd="0" destOrd="0" presId="urn:microsoft.com/office/officeart/2009/3/layout/SubStepProcess"/>
    <dgm:cxn modelId="{15F4BEA5-7A47-4B62-865E-140837AE2CF2}" type="presParOf" srcId="{23779935-95D2-480B-B62B-12BB0B212484}" destId="{4C118584-4B44-490A-9B6C-14DD7D07F276}" srcOrd="1" destOrd="0" presId="urn:microsoft.com/office/officeart/2009/3/layout/SubStepProcess"/>
    <dgm:cxn modelId="{2239CC44-1723-4166-AB66-83B3E5AA0900}" type="presParOf" srcId="{23779935-95D2-480B-B62B-12BB0B212484}" destId="{1845A358-6506-4AAE-8AE5-594652D07538}" srcOrd="2" destOrd="0" presId="urn:microsoft.com/office/officeart/2009/3/layout/SubStepProcess"/>
    <dgm:cxn modelId="{13360213-6887-4BE3-874A-D879253C665C}" type="presParOf" srcId="{1845A358-6506-4AAE-8AE5-594652D07538}" destId="{FAA6AAB1-E10F-4785-BEDF-E16BBF7189C5}" srcOrd="0" destOrd="0" presId="urn:microsoft.com/office/officeart/2009/3/layout/SubStepProcess"/>
    <dgm:cxn modelId="{425AE467-EA70-414A-9C05-78FB6BD2CEBF}" type="presParOf" srcId="{1845A358-6506-4AAE-8AE5-594652D07538}" destId="{7987E44C-9A74-41FC-8172-B8902546E5AE}" srcOrd="1" destOrd="0" presId="urn:microsoft.com/office/officeart/2009/3/layout/SubStepProcess"/>
    <dgm:cxn modelId="{FF13F1A7-7A5A-4746-9ABF-28BC3A15FB57}" type="presParOf" srcId="{1845A358-6506-4AAE-8AE5-594652D07538}" destId="{F9C95B1B-B61F-462D-9241-85EA611D2B30}" srcOrd="2" destOrd="0" presId="urn:microsoft.com/office/officeart/2009/3/layout/SubStepProcess"/>
    <dgm:cxn modelId="{382732C5-BB16-4341-ABE9-EF1EC2D3F0B4}" type="presParOf" srcId="{1845A358-6506-4AAE-8AE5-594652D07538}" destId="{DACE86A9-A05C-4CA3-83EC-40A63736638E}" srcOrd="3" destOrd="0" presId="urn:microsoft.com/office/officeart/2009/3/layout/SubStepProcess"/>
    <dgm:cxn modelId="{830CB5CB-B698-4C6F-B613-8C1857E26432}" type="presParOf" srcId="{1845A358-6506-4AAE-8AE5-594652D07538}" destId="{BC5F4FEB-DBCB-49FA-95B1-33F8C69685C1}" srcOrd="4" destOrd="0" presId="urn:microsoft.com/office/officeart/2009/3/layout/SubStepProcess"/>
    <dgm:cxn modelId="{AB1E5D53-6E4E-44A9-A72F-53808C395FFC}" type="presParOf" srcId="{23779935-95D2-480B-B62B-12BB0B212484}" destId="{0091E7E0-B1D6-459D-A5B6-27DEE1BAE617}" srcOrd="3" destOrd="0" presId="urn:microsoft.com/office/officeart/2009/3/layout/SubStepProcess"/>
    <dgm:cxn modelId="{6B465DEB-80A2-453D-A9C6-FC0F6A2B5EB1}" type="presParOf" srcId="{23779935-95D2-480B-B62B-12BB0B212484}" destId="{376116CF-B603-4731-A83A-4A9709ACE5E6}" srcOrd="4" destOrd="0" presId="urn:microsoft.com/office/officeart/2009/3/layout/SubStepProcess"/>
    <dgm:cxn modelId="{B552121A-05F5-4AEC-A8E7-4C948C107AAF}" type="presParOf" srcId="{23779935-95D2-480B-B62B-12BB0B212484}" destId="{FF4D15B2-0010-4CB1-90D4-3D85D2078C22}" srcOrd="5" destOrd="0" presId="urn:microsoft.com/office/officeart/2009/3/layout/SubStepProcess"/>
    <dgm:cxn modelId="{8931E5FC-F729-4336-A059-1BA3B84C09C9}" type="presParOf" srcId="{FF4D15B2-0010-4CB1-90D4-3D85D2078C22}" destId="{615E009F-F67F-4EC0-BB5F-CBC43F8ECFC1}" srcOrd="0" destOrd="0" presId="urn:microsoft.com/office/officeart/2009/3/layout/SubStepProcess"/>
    <dgm:cxn modelId="{FF591C90-BC9A-4203-A7EB-FB1B90224A16}" type="presParOf" srcId="{FF4D15B2-0010-4CB1-90D4-3D85D2078C22}" destId="{B332950B-29D5-48F7-9EC1-D39D89A0F7B7}" srcOrd="1" destOrd="0" presId="urn:microsoft.com/office/officeart/2009/3/layout/SubStepProcess"/>
    <dgm:cxn modelId="{290481E6-B0AE-4287-9590-8DC64386D8EA}" type="presParOf" srcId="{FF4D15B2-0010-4CB1-90D4-3D85D2078C22}" destId="{90B4B90A-BE53-4B32-B374-966B4B5C7C71}" srcOrd="2" destOrd="0" presId="urn:microsoft.com/office/officeart/2009/3/layout/SubStepProcess"/>
    <dgm:cxn modelId="{B458D26D-A894-4778-9118-D20725AB2532}" type="presParOf" srcId="{FF4D15B2-0010-4CB1-90D4-3D85D2078C22}" destId="{F584A7AF-7AC4-466A-8058-C318E2452A4B}" srcOrd="3" destOrd="0" presId="urn:microsoft.com/office/officeart/2009/3/layout/SubStepProcess"/>
    <dgm:cxn modelId="{B240D17C-4CF5-4A43-8118-F54137A56154}" type="presParOf" srcId="{FF4D15B2-0010-4CB1-90D4-3D85D2078C22}" destId="{AB3EE356-AE6D-46FD-9244-BEB7CDD2FDFD}" srcOrd="4" destOrd="0" presId="urn:microsoft.com/office/officeart/2009/3/layout/SubStepProcess"/>
    <dgm:cxn modelId="{D722F7A1-979C-4BDA-80C7-A078AFFB130B}" type="presParOf" srcId="{23779935-95D2-480B-B62B-12BB0B212484}" destId="{3BAB4783-C8BD-4A9A-A8B4-7241379B790B}" srcOrd="6" destOrd="0" presId="urn:microsoft.com/office/officeart/2009/3/layout/SubStepProcess"/>
    <dgm:cxn modelId="{DD5F88EC-60D3-40D3-9B84-993174454807}" type="presParOf" srcId="{23779935-95D2-480B-B62B-12BB0B212484}" destId="{4DD72532-FA02-407C-8811-292969D9AEDD}" srcOrd="7" destOrd="0" presId="urn:microsoft.com/office/officeart/2009/3/layout/SubStepProcess"/>
    <dgm:cxn modelId="{364EA383-E826-4C88-B7A9-FF72A5F6AC5E}" type="presParOf" srcId="{23779935-95D2-480B-B62B-12BB0B212484}" destId="{CA30641D-DBCA-4985-9560-23C0BD0E1475}" srcOrd="8" destOrd="0" presId="urn:microsoft.com/office/officeart/2009/3/layout/SubStepProcess"/>
    <dgm:cxn modelId="{99150C6F-2124-4F1B-8084-A1367B59AEDD}" type="presParOf" srcId="{CA30641D-DBCA-4985-9560-23C0BD0E1475}" destId="{0E519FB9-BD40-4B3C-AC3A-24BA57415CFE}" srcOrd="0" destOrd="0" presId="urn:microsoft.com/office/officeart/2009/3/layout/SubStepProcess"/>
    <dgm:cxn modelId="{7EDB6FD4-24B1-4883-BBD1-85CB7CA41022}" type="presParOf" srcId="{CA30641D-DBCA-4985-9560-23C0BD0E1475}" destId="{3CFF1853-3C43-4AFA-B933-509B86A9F056}" srcOrd="1" destOrd="0" presId="urn:microsoft.com/office/officeart/2009/3/layout/SubStepProcess"/>
    <dgm:cxn modelId="{A630AF43-85E6-41DF-85D5-D9D4EE486784}" type="presParOf" srcId="{CA30641D-DBCA-4985-9560-23C0BD0E1475}" destId="{F64DEB38-2A12-4454-A017-9E3D72400EA6}" srcOrd="2" destOrd="0" presId="urn:microsoft.com/office/officeart/2009/3/layout/SubStepProcess"/>
    <dgm:cxn modelId="{C04124D8-B1CD-46AA-9D14-6FC9F34F7C1F}" type="presParOf" srcId="{CA30641D-DBCA-4985-9560-23C0BD0E1475}" destId="{26448DDA-E83C-4832-BD33-7AA9AE7A1FBD}" srcOrd="3" destOrd="0" presId="urn:microsoft.com/office/officeart/2009/3/layout/SubStepProcess"/>
    <dgm:cxn modelId="{188435C4-F88A-40A6-8668-EF6F7DEFA1C7}" type="presParOf" srcId="{CA30641D-DBCA-4985-9560-23C0BD0E1475}" destId="{5DD0AA75-79D3-4677-BD45-110F2F0B28D6}" srcOrd="4" destOrd="0" presId="urn:microsoft.com/office/officeart/2009/3/layout/SubStepProcess"/>
    <dgm:cxn modelId="{54979D3E-3619-4590-83A1-5CFA5AAFE8E6}" type="presParOf" srcId="{23779935-95D2-480B-B62B-12BB0B212484}" destId="{AC2C72A2-45DE-4023-B0F3-10C4F33EFE1D}" srcOrd="9" destOrd="0" presId="urn:microsoft.com/office/officeart/2009/3/layout/SubStepProcess"/>
    <dgm:cxn modelId="{F2007528-DEC5-4F17-9CAB-26A5061A0276}" type="presParOf" srcId="{23779935-95D2-480B-B62B-12BB0B212484}" destId="{99664023-F201-4DC9-A7A9-3A24B41F7420}" srcOrd="10" destOrd="0" presId="urn:microsoft.com/office/officeart/2009/3/layout/SubStepProcess"/>
    <dgm:cxn modelId="{66D8355D-EEE4-48E3-91CF-4F470C8C5761}" type="presParOf" srcId="{23779935-95D2-480B-B62B-12BB0B212484}" destId="{4CF824D2-8091-43A1-AEE5-FCFBE370E6B3}" srcOrd="11" destOrd="0" presId="urn:microsoft.com/office/officeart/2009/3/layout/SubStepProcess"/>
    <dgm:cxn modelId="{24677CFF-5204-4CBD-BBFE-82EA43EDAC80}" type="presParOf" srcId="{4CF824D2-8091-43A1-AEE5-FCFBE370E6B3}" destId="{6F7C7B85-1DA3-426B-8F11-7F9446C490CD}" srcOrd="0" destOrd="0" presId="urn:microsoft.com/office/officeart/2009/3/layout/SubStepProcess"/>
    <dgm:cxn modelId="{ACD900F0-DF0F-43C7-AF75-D8E40E56EF28}" type="presParOf" srcId="{4CF824D2-8091-43A1-AEE5-FCFBE370E6B3}" destId="{552E39B4-47C1-4870-9765-D261DF5B74DA}" srcOrd="1" destOrd="0" presId="urn:microsoft.com/office/officeart/2009/3/layout/SubStepProcess"/>
    <dgm:cxn modelId="{19C191DB-89AF-4235-8AB4-9B2C9427BFD5}" type="presParOf" srcId="{4CF824D2-8091-43A1-AEE5-FCFBE370E6B3}" destId="{3341494B-DD7D-41F1-8F9C-7E9E26C79632}" srcOrd="2" destOrd="0" presId="urn:microsoft.com/office/officeart/2009/3/layout/SubStepProcess"/>
    <dgm:cxn modelId="{754E1144-7B91-4466-9F1D-C9AE22720AE3}" type="presParOf" srcId="{4CF824D2-8091-43A1-AEE5-FCFBE370E6B3}" destId="{CD82906B-C356-4E42-B320-83690748577F}" srcOrd="3" destOrd="0" presId="urn:microsoft.com/office/officeart/2009/3/layout/SubStepProcess"/>
    <dgm:cxn modelId="{31C5C45A-0286-420C-982D-21462B0FC51D}" type="presParOf" srcId="{4CF824D2-8091-43A1-AEE5-FCFBE370E6B3}" destId="{53B7FA47-1F8F-4F4C-B562-670AB3F2200B}" srcOrd="4" destOrd="0" presId="urn:microsoft.com/office/officeart/2009/3/layout/SubStepProcess"/>
    <dgm:cxn modelId="{DD160A5B-8CB5-4BDA-8127-AC1B65202BBE}" type="presParOf" srcId="{23779935-95D2-480B-B62B-12BB0B212484}" destId="{23DC8FB9-C495-4460-AF05-283DDEFF20B3}" srcOrd="12" destOrd="0" presId="urn:microsoft.com/office/officeart/2009/3/layout/SubStepProcess"/>
    <dgm:cxn modelId="{D5F14B51-5774-4019-A5FB-ECD3F7648939}" type="presParOf" srcId="{23779935-95D2-480B-B62B-12BB0B212484}" destId="{4AB9D8A8-D88B-444E-8A7D-71FE58FE823A}" srcOrd="13" destOrd="0" presId="urn:microsoft.com/office/officeart/2009/3/layout/SubStepProcess"/>
    <dgm:cxn modelId="{C478A3F2-CCC8-4C83-8FF0-2DCF50FF3DB2}" type="presParOf" srcId="{23779935-95D2-480B-B62B-12BB0B212484}" destId="{54963FF6-D7FE-4C2F-93A6-1362F2632BDD}" srcOrd="14" destOrd="0" presId="urn:microsoft.com/office/officeart/2009/3/layout/SubStepProcess"/>
    <dgm:cxn modelId="{8F352161-6BA8-4BDA-AFED-DA938AEF6FEC}" type="presParOf" srcId="{54963FF6-D7FE-4C2F-93A6-1362F2632BDD}" destId="{ABCE5329-BD95-4F4B-B611-2E98CD96A8EB}" srcOrd="0" destOrd="0" presId="urn:microsoft.com/office/officeart/2009/3/layout/SubStepProcess"/>
    <dgm:cxn modelId="{5DB7E823-C33F-42DE-AD87-928B566583B9}" type="presParOf" srcId="{54963FF6-D7FE-4C2F-93A6-1362F2632BDD}" destId="{DE4B679B-0D6D-4948-9D00-8D2995644592}" srcOrd="1" destOrd="0" presId="urn:microsoft.com/office/officeart/2009/3/layout/SubStepProcess"/>
    <dgm:cxn modelId="{EE4AD2F0-6D05-4423-8E1F-ADA378E1CAD3}" type="presParOf" srcId="{54963FF6-D7FE-4C2F-93A6-1362F2632BDD}" destId="{C282D1CA-45FF-4DA8-8B73-13E332AE49E8}" srcOrd="2" destOrd="0" presId="urn:microsoft.com/office/officeart/2009/3/layout/SubStepProcess"/>
    <dgm:cxn modelId="{087BE6D0-E53D-4658-9602-9394D9FD19E9}" type="presParOf" srcId="{54963FF6-D7FE-4C2F-93A6-1362F2632BDD}" destId="{6F1B3249-C222-4DDB-A636-3200F8B317BC}" srcOrd="3" destOrd="0" presId="urn:microsoft.com/office/officeart/2009/3/layout/SubStepProcess"/>
    <dgm:cxn modelId="{0A907BBC-23DE-412A-852E-A91F54474327}" type="presParOf" srcId="{54963FF6-D7FE-4C2F-93A6-1362F2632BDD}" destId="{BC4C35F2-BEF4-419A-AFC7-900342440C11}" srcOrd="4" destOrd="0" presId="urn:microsoft.com/office/officeart/2009/3/layout/SubStepProcess"/>
    <dgm:cxn modelId="{7EF9A399-6C97-4C45-B37E-1377A8B4B466}" type="presParOf" srcId="{23779935-95D2-480B-B62B-12BB0B212484}" destId="{D1F9E7DF-EEC4-43B2-A764-8BDABFB4A55F}" srcOrd="15" destOrd="0" presId="urn:microsoft.com/office/officeart/2009/3/layout/SubStepProcess"/>
    <dgm:cxn modelId="{5F9BEB3B-23AA-4567-A2BB-5EF6E8BC9D19}" type="presParOf" srcId="{23779935-95D2-480B-B62B-12BB0B212484}" destId="{0637CDFF-36BC-41B7-A9E4-66771F92BAE1}" srcOrd="16" destOrd="0" presId="urn:microsoft.com/office/officeart/2009/3/layout/SubStepProcess"/>
    <dgm:cxn modelId="{5C5FF41B-D2C8-422A-A115-7CF7C68320F4}" type="presParOf" srcId="{23779935-95D2-480B-B62B-12BB0B212484}" destId="{B3D148A3-3FDD-46A7-936C-194AF19AB809}" srcOrd="17" destOrd="0" presId="urn:microsoft.com/office/officeart/2009/3/layout/SubStepProcess"/>
    <dgm:cxn modelId="{A817FAFE-0478-4135-88C3-0F28BA9C1E24}" type="presParOf" srcId="{B3D148A3-3FDD-46A7-936C-194AF19AB809}" destId="{8D7E279F-6F05-472A-A6C1-5839F2F958CA}" srcOrd="0" destOrd="0" presId="urn:microsoft.com/office/officeart/2009/3/layout/SubStepProcess"/>
    <dgm:cxn modelId="{8D96CDD0-0932-4EFE-A6F9-7F4E3FCFC498}" type="presParOf" srcId="{B3D148A3-3FDD-46A7-936C-194AF19AB809}" destId="{9BCDE93D-DC2B-435E-9E11-D40BCA61C1C1}" srcOrd="1" destOrd="0" presId="urn:microsoft.com/office/officeart/2009/3/layout/SubStepProcess"/>
    <dgm:cxn modelId="{F881DCBB-F899-49CF-B178-5A64C026A7D9}" type="presParOf" srcId="{B3D148A3-3FDD-46A7-936C-194AF19AB809}" destId="{B4057B40-FA80-4207-BC19-4F3D90889AC7}" srcOrd="2" destOrd="0" presId="urn:microsoft.com/office/officeart/2009/3/layout/SubStepProcess"/>
    <dgm:cxn modelId="{52C54C29-66A2-4605-80D4-34BEED91A66F}" type="presParOf" srcId="{B3D148A3-3FDD-46A7-936C-194AF19AB809}" destId="{665F2682-A452-430A-A3D8-81BEFE3D16A5}" srcOrd="3" destOrd="0" presId="urn:microsoft.com/office/officeart/2009/3/layout/SubStepProcess"/>
    <dgm:cxn modelId="{4AB6817B-44FE-4869-BA48-932541CA083B}" type="presParOf" srcId="{B3D148A3-3FDD-46A7-936C-194AF19AB809}" destId="{65E770F9-FCBC-4316-B1C3-DCB7DC3C6BFD}" srcOrd="4" destOrd="0" presId="urn:microsoft.com/office/officeart/2009/3/layout/SubStepProcess"/>
    <dgm:cxn modelId="{BB20F969-6F19-482A-8723-1D84F5789E96}" type="presParOf" srcId="{23779935-95D2-480B-B62B-12BB0B212484}" destId="{0B63FDF8-5A0E-4D63-824B-459587890314}" srcOrd="18" destOrd="0" presId="urn:microsoft.com/office/officeart/2009/3/layout/SubStepProcess"/>
    <dgm:cxn modelId="{7E8AC5FF-C167-4848-A187-B2A5C070C041}" type="presParOf" srcId="{23779935-95D2-480B-B62B-12BB0B212484}" destId="{139A9B42-9FEF-4A7E-85C2-FA56168F0F2E}" srcOrd="19" destOrd="0" presId="urn:microsoft.com/office/officeart/2009/3/layout/SubStepProcess"/>
    <dgm:cxn modelId="{1980FDEA-3F84-43E3-8321-AB97FCA10FF5}" type="presParOf" srcId="{23779935-95D2-480B-B62B-12BB0B212484}" destId="{F705A7D3-E2A9-463D-AA94-450C56AAD134}" srcOrd="20" destOrd="0" presId="urn:microsoft.com/office/officeart/2009/3/layout/SubStepProcess"/>
    <dgm:cxn modelId="{58A92102-07C3-4CAA-926C-561B2416C651}" type="presParOf" srcId="{F705A7D3-E2A9-463D-AA94-450C56AAD134}" destId="{15B98E57-BBBB-418E-AE70-E45F4B942379}" srcOrd="0" destOrd="0" presId="urn:microsoft.com/office/officeart/2009/3/layout/SubStepProcess"/>
    <dgm:cxn modelId="{324CFA72-C5D2-40A7-A808-093DF29171DE}" type="presParOf" srcId="{F705A7D3-E2A9-463D-AA94-450C56AAD134}" destId="{42475E42-09E5-43C0-A2A6-B30EBF6FBC19}" srcOrd="1" destOrd="0" presId="urn:microsoft.com/office/officeart/2009/3/layout/SubStepProcess"/>
    <dgm:cxn modelId="{B68D293C-8339-4C66-8F96-9248591C0E55}" type="presParOf" srcId="{F705A7D3-E2A9-463D-AA94-450C56AAD134}" destId="{10DD996D-306A-4D1A-B860-76FCE240810A}" srcOrd="2" destOrd="0" presId="urn:microsoft.com/office/officeart/2009/3/layout/SubStepProcess"/>
    <dgm:cxn modelId="{DD456829-B005-4275-AAC9-9AB8E64532F1}" type="presParOf" srcId="{F705A7D3-E2A9-463D-AA94-450C56AAD134}" destId="{64ECA41F-8C16-4299-9A9C-307AD1C48C43}" srcOrd="3" destOrd="0" presId="urn:microsoft.com/office/officeart/2009/3/layout/SubStepProcess"/>
    <dgm:cxn modelId="{49A2F75A-86E5-460D-84F5-42321B864EB5}" type="presParOf" srcId="{F705A7D3-E2A9-463D-AA94-450C56AAD134}" destId="{07EEACF9-DDD5-4571-84F1-88587CDF7F33}" srcOrd="4" destOrd="0" presId="urn:microsoft.com/office/officeart/2009/3/layout/SubStepProcess"/>
    <dgm:cxn modelId="{E8B5543F-B098-4743-B734-D29F161C1D6F}" type="presParOf" srcId="{4144592D-B1E6-44E0-B992-396491D46FD6}" destId="{7CFAEBE0-B6D8-403D-813F-2CE987681BCF}" srcOrd="7" destOrd="0" presId="urn:microsoft.com/office/officeart/2009/3/layout/SubStepProcess"/>
    <dgm:cxn modelId="{3AA1C409-65AA-4F88-981F-1D49F6B77240}" type="presParOf" srcId="{4144592D-B1E6-44E0-B992-396491D46FD6}" destId="{8F724D7A-FC3E-4ECA-A525-6E3BA44424E6}" srcOrd="8" destOrd="0" presId="urn:microsoft.com/office/officeart/2009/3/layout/SubStepProcess"/>
    <dgm:cxn modelId="{915949E7-6B8D-4C7F-BB64-E37D3A489D00}" type="presParOf" srcId="{4144592D-B1E6-44E0-B992-396491D46FD6}" destId="{FABD9342-787D-4EF0-9C48-BA9FD88018A3}" srcOrd="9" destOrd="0" presId="urn:microsoft.com/office/officeart/2009/3/layout/SubStepProcess"/>
    <dgm:cxn modelId="{77AACA3A-BECF-47A9-9C9B-2336D1CF35F2}" type="presParOf" srcId="{4144592D-B1E6-44E0-B992-396491D46FD6}" destId="{207F4482-FEF8-4DD1-81BD-4AEF831CCE67}" srcOrd="10" destOrd="0" presId="urn:microsoft.com/office/officeart/2009/3/layout/SubStepProcess"/>
    <dgm:cxn modelId="{7C27E7BD-5E84-4352-BB9A-E547ECA79A35}" type="presParOf" srcId="{207F4482-FEF8-4DD1-81BD-4AEF831CCE67}" destId="{CC7B1C5D-C90B-424E-8F77-2B2DE487A2EA}" srcOrd="0" destOrd="0" presId="urn:microsoft.com/office/officeart/2009/3/layout/SubStepProcess"/>
    <dgm:cxn modelId="{238DFC01-8DB0-4931-919E-7FB80A05F2A9}" type="presParOf" srcId="{207F4482-FEF8-4DD1-81BD-4AEF831CCE67}" destId="{408449DF-9652-4746-ABBC-981B1366226A}" srcOrd="1" destOrd="0" presId="urn:microsoft.com/office/officeart/2009/3/layout/SubStepProcess"/>
    <dgm:cxn modelId="{61704126-F227-47B4-BF7F-154AE6304258}" type="presParOf" srcId="{408449DF-9652-4746-ABBC-981B1366226A}" destId="{ACC9102B-C8CF-4228-9593-54B7E18E7EDE}" srcOrd="0" destOrd="0" presId="urn:microsoft.com/office/officeart/2009/3/layout/SubStepProcess"/>
    <dgm:cxn modelId="{584CAD1A-BFA5-4B2E-8652-C745C022EE4C}" type="presParOf" srcId="{408449DF-9652-4746-ABBC-981B1366226A}" destId="{7D8CC56C-9BBD-43C4-A5D4-7E2F636C9F19}" srcOrd="1" destOrd="0" presId="urn:microsoft.com/office/officeart/2009/3/layout/SubStepProcess"/>
    <dgm:cxn modelId="{59C77C03-B6AA-496A-89E9-2E44430BB9DA}" type="presParOf" srcId="{408449DF-9652-4746-ABBC-981B1366226A}" destId="{3EFF8D36-9EE6-4C0B-9F86-0880271A5EE0}" srcOrd="2" destOrd="0" presId="urn:microsoft.com/office/officeart/2009/3/layout/SubStepProcess"/>
    <dgm:cxn modelId="{ACEBF373-72C1-4CC3-BAAA-298468E3C99B}" type="presParOf" srcId="{408449DF-9652-4746-ABBC-981B1366226A}" destId="{69457D61-8171-4A3D-B02E-77898F9E34F4}" srcOrd="3" destOrd="0" presId="urn:microsoft.com/office/officeart/2009/3/layout/SubStepProcess"/>
    <dgm:cxn modelId="{0D849AAF-72FF-4E88-8892-D9E7910B515D}" type="presParOf" srcId="{207F4482-FEF8-4DD1-81BD-4AEF831CCE67}" destId="{EEC9E324-EFAD-406B-9B12-A8270EF3D4EB}" srcOrd="2" destOrd="0" presId="urn:microsoft.com/office/officeart/2009/3/layout/SubStepProcess"/>
    <dgm:cxn modelId="{B7C909A6-FA70-4463-A5D8-E2621619C00E}" type="presParOf" srcId="{207F4482-FEF8-4DD1-81BD-4AEF831CCE67}" destId="{E26D6000-A329-4E0E-8218-0BE11A57009C}" srcOrd="3" destOrd="0" presId="urn:microsoft.com/office/officeart/2009/3/layout/SubStepProcess"/>
    <dgm:cxn modelId="{C959867A-05B8-4AD9-A857-6E7A395E7393}" type="presParOf" srcId="{E26D6000-A329-4E0E-8218-0BE11A57009C}" destId="{F8A5382C-358E-4467-9746-5EB07EA419F7}" srcOrd="0" destOrd="0" presId="urn:microsoft.com/office/officeart/2009/3/layout/SubStepProcess"/>
    <dgm:cxn modelId="{5655FCFB-4856-4349-B423-4AF2188EA9C0}" type="presParOf" srcId="{E26D6000-A329-4E0E-8218-0BE11A57009C}" destId="{5EC84EE7-6945-4B9A-8B28-F3FE5516B17F}" srcOrd="1" destOrd="0" presId="urn:microsoft.com/office/officeart/2009/3/layout/SubStepProcess"/>
    <dgm:cxn modelId="{743D21C5-5355-4529-9026-9129B34A7112}" type="presParOf" srcId="{E26D6000-A329-4E0E-8218-0BE11A57009C}" destId="{FACC87D9-CF9B-4894-A69F-26E817380C85}" srcOrd="2" destOrd="0" presId="urn:microsoft.com/office/officeart/2009/3/layout/SubStepProcess"/>
    <dgm:cxn modelId="{12966E11-88AE-4E8E-A752-32C732731A34}" type="presParOf" srcId="{E26D6000-A329-4E0E-8218-0BE11A57009C}" destId="{D8A00F33-4D08-48BD-A1DF-39F3BE097E6F}" srcOrd="3" destOrd="0" presId="urn:microsoft.com/office/officeart/2009/3/layout/SubStepProcess"/>
    <dgm:cxn modelId="{1F9AB512-8012-420A-8450-621A2B588F8E}" type="presParOf" srcId="{207F4482-FEF8-4DD1-81BD-4AEF831CCE67}" destId="{8690258F-4090-433B-A250-7F534AA384AD}" srcOrd="4" destOrd="0" presId="urn:microsoft.com/office/officeart/2009/3/layout/SubStepProcess"/>
    <dgm:cxn modelId="{035C48B8-C03D-4CB4-BEA8-991C8C3A2C85}" type="presParOf" srcId="{207F4482-FEF8-4DD1-81BD-4AEF831CCE67}" destId="{60A08DD2-71EC-4A19-A8EA-92F096463E5A}" srcOrd="5" destOrd="0" presId="urn:microsoft.com/office/officeart/2009/3/layout/SubStepProcess"/>
    <dgm:cxn modelId="{EE6DA648-827C-45E4-936C-8E99FAA978A7}" type="presParOf" srcId="{60A08DD2-71EC-4A19-A8EA-92F096463E5A}" destId="{AC7983E3-7E73-4051-A8FA-968B00197903}" srcOrd="0" destOrd="0" presId="urn:microsoft.com/office/officeart/2009/3/layout/SubStepProcess"/>
    <dgm:cxn modelId="{51429A26-1378-4943-A105-172FF271660D}" type="presParOf" srcId="{60A08DD2-71EC-4A19-A8EA-92F096463E5A}" destId="{2C93434E-3335-4700-A4FD-19B3A2C89BE8}" srcOrd="1" destOrd="0" presId="urn:microsoft.com/office/officeart/2009/3/layout/SubStepProcess"/>
    <dgm:cxn modelId="{A8F673B5-B9A7-4469-BDF3-9BB2C5721B57}" type="presParOf" srcId="{60A08DD2-71EC-4A19-A8EA-92F096463E5A}" destId="{8FAE6D9A-BEEE-41C2-B629-C7356AF1499D}" srcOrd="2" destOrd="0" presId="urn:microsoft.com/office/officeart/2009/3/layout/SubStepProcess"/>
    <dgm:cxn modelId="{3E4E5B07-E0CA-42BB-9553-FD81781271A9}" type="presParOf" srcId="{60A08DD2-71EC-4A19-A8EA-92F096463E5A}" destId="{F80CB992-25F3-4146-990C-CB3F855D4E45}" srcOrd="3" destOrd="0" presId="urn:microsoft.com/office/officeart/2009/3/layout/SubSte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AF2875D-34C1-AF46-8DD1-E87030DA7373}" type="doc">
      <dgm:prSet loTypeId="urn:microsoft.com/office/officeart/2005/8/layout/cycle6" loCatId="" qsTypeId="urn:microsoft.com/office/officeart/2005/8/quickstyle/simple5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BD9CC5AE-00DF-B847-82C3-A90A3847F484}">
      <dgm:prSet/>
      <dgm:spPr/>
      <dgm:t>
        <a:bodyPr/>
        <a:lstStyle/>
        <a:p>
          <a:pPr rtl="0"/>
          <a:r>
            <a:rPr lang="en-US" b="1" dirty="0" smtClean="0"/>
            <a:t>Fully Native</a:t>
          </a:r>
          <a:endParaRPr lang="en-US" dirty="0"/>
        </a:p>
      </dgm:t>
    </dgm:pt>
    <dgm:pt modelId="{6E0CC516-6A6B-1C4F-B136-3084D78ACE73}" type="parTrans" cxnId="{CAF2BCD2-580A-0C4F-AE5F-0565D43A120E}">
      <dgm:prSet/>
      <dgm:spPr/>
      <dgm:t>
        <a:bodyPr/>
        <a:lstStyle/>
        <a:p>
          <a:endParaRPr lang="en-US"/>
        </a:p>
      </dgm:t>
    </dgm:pt>
    <dgm:pt modelId="{654F88CC-D541-334B-B219-13D79C9CEE6D}" type="sibTrans" cxnId="{CAF2BCD2-580A-0C4F-AE5F-0565D43A120E}">
      <dgm:prSet/>
      <dgm:spPr/>
      <dgm:t>
        <a:bodyPr/>
        <a:lstStyle/>
        <a:p>
          <a:endParaRPr lang="en-US"/>
        </a:p>
      </dgm:t>
    </dgm:pt>
    <dgm:pt modelId="{12C526B9-57E2-D74A-9E11-5D1D489374BD}">
      <dgm:prSet/>
      <dgm:spPr/>
      <dgm:t>
        <a:bodyPr/>
        <a:lstStyle/>
        <a:p>
          <a:pPr rtl="0"/>
          <a:r>
            <a:rPr lang="en-US" b="1" smtClean="0"/>
            <a:t>Cross Platform</a:t>
          </a:r>
          <a:endParaRPr lang="en-US"/>
        </a:p>
      </dgm:t>
    </dgm:pt>
    <dgm:pt modelId="{E937D3C1-1DA3-344A-B9D5-D0EEA067E023}" type="parTrans" cxnId="{89287A6A-BEA7-3A4C-ADBF-A288EBE99C26}">
      <dgm:prSet/>
      <dgm:spPr/>
      <dgm:t>
        <a:bodyPr/>
        <a:lstStyle/>
        <a:p>
          <a:endParaRPr lang="en-US"/>
        </a:p>
      </dgm:t>
    </dgm:pt>
    <dgm:pt modelId="{9E48D2CB-A10D-F043-82EB-5346991866C4}" type="sibTrans" cxnId="{89287A6A-BEA7-3A4C-ADBF-A288EBE99C26}">
      <dgm:prSet/>
      <dgm:spPr/>
      <dgm:t>
        <a:bodyPr/>
        <a:lstStyle/>
        <a:p>
          <a:endParaRPr lang="en-US"/>
        </a:p>
      </dgm:t>
    </dgm:pt>
    <dgm:pt modelId="{7E1CD72A-B713-C143-9882-8C159D843681}" type="pres">
      <dgm:prSet presAssocID="{AAF2875D-34C1-AF46-8DD1-E87030DA7373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25555DF-C593-7442-B56E-A6444DF5AC83}" type="pres">
      <dgm:prSet presAssocID="{BD9CC5AE-00DF-B847-82C3-A90A3847F484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CC0079-3B4A-C245-AAB8-1EDC2CF85988}" type="pres">
      <dgm:prSet presAssocID="{BD9CC5AE-00DF-B847-82C3-A90A3847F484}" presName="spNode" presStyleCnt="0"/>
      <dgm:spPr/>
      <dgm:t>
        <a:bodyPr/>
        <a:lstStyle/>
        <a:p>
          <a:endParaRPr lang="en-US"/>
        </a:p>
      </dgm:t>
    </dgm:pt>
    <dgm:pt modelId="{D8E63A63-9E98-4E41-8F49-061DB001287F}" type="pres">
      <dgm:prSet presAssocID="{654F88CC-D541-334B-B219-13D79C9CEE6D}" presName="sibTrans" presStyleLbl="sibTrans1D1" presStyleIdx="0" presStyleCnt="2"/>
      <dgm:spPr/>
      <dgm:t>
        <a:bodyPr/>
        <a:lstStyle/>
        <a:p>
          <a:endParaRPr lang="en-US"/>
        </a:p>
      </dgm:t>
    </dgm:pt>
    <dgm:pt modelId="{36AE2327-D754-EC40-AFE4-F0086570F769}" type="pres">
      <dgm:prSet presAssocID="{12C526B9-57E2-D74A-9E11-5D1D489374BD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43DC46-9850-3B41-8C8A-E46106D29030}" type="pres">
      <dgm:prSet presAssocID="{12C526B9-57E2-D74A-9E11-5D1D489374BD}" presName="spNode" presStyleCnt="0"/>
      <dgm:spPr/>
      <dgm:t>
        <a:bodyPr/>
        <a:lstStyle/>
        <a:p>
          <a:endParaRPr lang="en-US"/>
        </a:p>
      </dgm:t>
    </dgm:pt>
    <dgm:pt modelId="{9B827459-CB46-4A41-9AE3-8842E5D6CB5C}" type="pres">
      <dgm:prSet presAssocID="{9E48D2CB-A10D-F043-82EB-5346991866C4}" presName="sibTrans" presStyleLbl="sibTrans1D1" presStyleIdx="1" presStyleCnt="2"/>
      <dgm:spPr/>
      <dgm:t>
        <a:bodyPr/>
        <a:lstStyle/>
        <a:p>
          <a:endParaRPr lang="en-US"/>
        </a:p>
      </dgm:t>
    </dgm:pt>
  </dgm:ptLst>
  <dgm:cxnLst>
    <dgm:cxn modelId="{F271C2B8-7910-D24A-B81C-A5240D9E4410}" type="presOf" srcId="{BD9CC5AE-00DF-B847-82C3-A90A3847F484}" destId="{925555DF-C593-7442-B56E-A6444DF5AC83}" srcOrd="0" destOrd="0" presId="urn:microsoft.com/office/officeart/2005/8/layout/cycle6"/>
    <dgm:cxn modelId="{8F12FB46-4A0D-EF4D-AF13-4EE4CE0FC76B}" type="presOf" srcId="{654F88CC-D541-334B-B219-13D79C9CEE6D}" destId="{D8E63A63-9E98-4E41-8F49-061DB001287F}" srcOrd="0" destOrd="0" presId="urn:microsoft.com/office/officeart/2005/8/layout/cycle6"/>
    <dgm:cxn modelId="{703DBC91-24AE-5040-8F1D-EDC328316E05}" type="presOf" srcId="{AAF2875D-34C1-AF46-8DD1-E87030DA7373}" destId="{7E1CD72A-B713-C143-9882-8C159D843681}" srcOrd="0" destOrd="0" presId="urn:microsoft.com/office/officeart/2005/8/layout/cycle6"/>
    <dgm:cxn modelId="{559D58FB-BE29-8B41-8247-EB4177633CFF}" type="presOf" srcId="{9E48D2CB-A10D-F043-82EB-5346991866C4}" destId="{9B827459-CB46-4A41-9AE3-8842E5D6CB5C}" srcOrd="0" destOrd="0" presId="urn:microsoft.com/office/officeart/2005/8/layout/cycle6"/>
    <dgm:cxn modelId="{89287A6A-BEA7-3A4C-ADBF-A288EBE99C26}" srcId="{AAF2875D-34C1-AF46-8DD1-E87030DA7373}" destId="{12C526B9-57E2-D74A-9E11-5D1D489374BD}" srcOrd="1" destOrd="0" parTransId="{E937D3C1-1DA3-344A-B9D5-D0EEA067E023}" sibTransId="{9E48D2CB-A10D-F043-82EB-5346991866C4}"/>
    <dgm:cxn modelId="{CAF2BCD2-580A-0C4F-AE5F-0565D43A120E}" srcId="{AAF2875D-34C1-AF46-8DD1-E87030DA7373}" destId="{BD9CC5AE-00DF-B847-82C3-A90A3847F484}" srcOrd="0" destOrd="0" parTransId="{6E0CC516-6A6B-1C4F-B136-3084D78ACE73}" sibTransId="{654F88CC-D541-334B-B219-13D79C9CEE6D}"/>
    <dgm:cxn modelId="{240C04BC-B165-E740-9D66-E42DFF404BB5}" type="presOf" srcId="{12C526B9-57E2-D74A-9E11-5D1D489374BD}" destId="{36AE2327-D754-EC40-AFE4-F0086570F769}" srcOrd="0" destOrd="0" presId="urn:microsoft.com/office/officeart/2005/8/layout/cycle6"/>
    <dgm:cxn modelId="{934778F9-0939-3148-A4CF-B1427EE0BF93}" type="presParOf" srcId="{7E1CD72A-B713-C143-9882-8C159D843681}" destId="{925555DF-C593-7442-B56E-A6444DF5AC83}" srcOrd="0" destOrd="0" presId="urn:microsoft.com/office/officeart/2005/8/layout/cycle6"/>
    <dgm:cxn modelId="{FF7165FE-8E02-3647-A5FC-C1F5DF8C942C}" type="presParOf" srcId="{7E1CD72A-B713-C143-9882-8C159D843681}" destId="{BFCC0079-3B4A-C245-AAB8-1EDC2CF85988}" srcOrd="1" destOrd="0" presId="urn:microsoft.com/office/officeart/2005/8/layout/cycle6"/>
    <dgm:cxn modelId="{AF00CDFE-A5B3-AF46-8CB9-893BA10F366D}" type="presParOf" srcId="{7E1CD72A-B713-C143-9882-8C159D843681}" destId="{D8E63A63-9E98-4E41-8F49-061DB001287F}" srcOrd="2" destOrd="0" presId="urn:microsoft.com/office/officeart/2005/8/layout/cycle6"/>
    <dgm:cxn modelId="{A0AA3C44-C6F2-9349-91CA-69F5710C7F91}" type="presParOf" srcId="{7E1CD72A-B713-C143-9882-8C159D843681}" destId="{36AE2327-D754-EC40-AFE4-F0086570F769}" srcOrd="3" destOrd="0" presId="urn:microsoft.com/office/officeart/2005/8/layout/cycle6"/>
    <dgm:cxn modelId="{B63E019B-C982-FD48-BEBC-0349FF1D83B6}" type="presParOf" srcId="{7E1CD72A-B713-C143-9882-8C159D843681}" destId="{8543DC46-9850-3B41-8C8A-E46106D29030}" srcOrd="4" destOrd="0" presId="urn:microsoft.com/office/officeart/2005/8/layout/cycle6"/>
    <dgm:cxn modelId="{A877D0A3-3944-B74F-81AD-2712B01FB7C4}" type="presParOf" srcId="{7E1CD72A-B713-C143-9882-8C159D843681}" destId="{9B827459-CB46-4A41-9AE3-8842E5D6CB5C}" srcOrd="5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AB2222-4B79-2B41-9C1E-578DBBAD3462}">
      <dsp:nvSpPr>
        <dsp:cNvPr id="0" name=""/>
        <dsp:cNvSpPr/>
      </dsp:nvSpPr>
      <dsp:spPr>
        <a:xfrm>
          <a:off x="158721" y="1168"/>
          <a:ext cx="1903831" cy="1142299"/>
        </a:xfrm>
        <a:prstGeom prst="rect">
          <a:avLst/>
        </a:prstGeom>
        <a:solidFill>
          <a:schemeClr val="tx2"/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soft" dir="b">
            <a:rot lat="0" lon="0" rev="0"/>
          </a:lightRig>
        </a:scene3d>
        <a:sp3d prstMaterial="dkEdge">
          <a:bevelT w="63500" h="63500" prst="cross"/>
          <a:contourClr>
            <a:schemeClr val="dk1"/>
          </a:contourClr>
        </a:sp3d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No type providers</a:t>
          </a:r>
          <a:endParaRPr lang="en-US" sz="1800" kern="1200" dirty="0"/>
        </a:p>
      </dsp:txBody>
      <dsp:txXfrm>
        <a:off x="158721" y="1168"/>
        <a:ext cx="1903831" cy="1142299"/>
      </dsp:txXfrm>
    </dsp:sp>
    <dsp:sp modelId="{C559C7D2-483D-5F48-A26B-8EAE5264A151}">
      <dsp:nvSpPr>
        <dsp:cNvPr id="0" name=""/>
        <dsp:cNvSpPr/>
      </dsp:nvSpPr>
      <dsp:spPr>
        <a:xfrm>
          <a:off x="2252936" y="1168"/>
          <a:ext cx="1903831" cy="1142299"/>
        </a:xfrm>
        <a:prstGeom prst="rect">
          <a:avLst/>
        </a:prstGeom>
        <a:solidFill>
          <a:schemeClr val="tx2"/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soft" dir="b">
            <a:rot lat="0" lon="0" rev="0"/>
          </a:lightRig>
        </a:scene3d>
        <a:sp3d prstMaterial="dkEdge">
          <a:bevelT w="63500" h="63500" prst="cross"/>
          <a:contourClr>
            <a:schemeClr val="dk1"/>
          </a:contourClr>
        </a:sp3d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Lacks full type inference</a:t>
          </a:r>
          <a:endParaRPr lang="en-US" sz="1800" kern="1200"/>
        </a:p>
      </dsp:txBody>
      <dsp:txXfrm>
        <a:off x="2252936" y="1168"/>
        <a:ext cx="1903831" cy="1142299"/>
      </dsp:txXfrm>
    </dsp:sp>
    <dsp:sp modelId="{B50BA639-ABAB-FE4D-8ADD-55047E4C39C3}">
      <dsp:nvSpPr>
        <dsp:cNvPr id="0" name=""/>
        <dsp:cNvSpPr/>
      </dsp:nvSpPr>
      <dsp:spPr>
        <a:xfrm>
          <a:off x="4347151" y="1168"/>
          <a:ext cx="1903831" cy="1142299"/>
        </a:xfrm>
        <a:prstGeom prst="rect">
          <a:avLst/>
        </a:prstGeom>
        <a:solidFill>
          <a:schemeClr val="tx2"/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soft" dir="b">
            <a:rot lat="0" lon="0" rev="0"/>
          </a:lightRig>
        </a:scene3d>
        <a:sp3d prstMaterial="dkEdge">
          <a:bevelT w="63500" h="63500" prst="cross"/>
          <a:contourClr>
            <a:schemeClr val="dk1"/>
          </a:contourClr>
        </a:sp3d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No units of measure</a:t>
          </a:r>
          <a:endParaRPr lang="en-US" sz="1800" kern="1200" dirty="0"/>
        </a:p>
      </dsp:txBody>
      <dsp:txXfrm>
        <a:off x="4347151" y="1168"/>
        <a:ext cx="1903831" cy="1142299"/>
      </dsp:txXfrm>
    </dsp:sp>
    <dsp:sp modelId="{06F8D891-E03C-384C-925C-BF00949E46F9}">
      <dsp:nvSpPr>
        <dsp:cNvPr id="0" name=""/>
        <dsp:cNvSpPr/>
      </dsp:nvSpPr>
      <dsp:spPr>
        <a:xfrm>
          <a:off x="6441366" y="1168"/>
          <a:ext cx="1903831" cy="1142299"/>
        </a:xfrm>
        <a:prstGeom prst="rect">
          <a:avLst/>
        </a:prstGeom>
        <a:solidFill>
          <a:schemeClr val="tx2"/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soft" dir="b">
            <a:rot lat="0" lon="0" rev="0"/>
          </a:lightRig>
        </a:scene3d>
        <a:sp3d prstMaterial="dkEdge">
          <a:bevelT w="63500" h="63500" prst="cross"/>
          <a:contourClr>
            <a:schemeClr val="dk1"/>
          </a:contourClr>
        </a:sp3d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Requires </a:t>
          </a:r>
          <a:r>
            <a:rPr lang="en-US" sz="1800" kern="1200" dirty="0" smtClean="0"/>
            <a:t>“return”</a:t>
          </a:r>
          <a:endParaRPr lang="en-US" sz="1800" kern="1200" dirty="0"/>
        </a:p>
      </dsp:txBody>
      <dsp:txXfrm>
        <a:off x="6441366" y="1168"/>
        <a:ext cx="1903831" cy="1142299"/>
      </dsp:txXfrm>
    </dsp:sp>
    <dsp:sp modelId="{11474513-4025-C14D-A522-ABA4AAA37054}">
      <dsp:nvSpPr>
        <dsp:cNvPr id="0" name=""/>
        <dsp:cNvSpPr/>
      </dsp:nvSpPr>
      <dsp:spPr>
        <a:xfrm>
          <a:off x="158721" y="1333850"/>
          <a:ext cx="1903831" cy="1142299"/>
        </a:xfrm>
        <a:prstGeom prst="rect">
          <a:avLst/>
        </a:prstGeom>
        <a:solidFill>
          <a:schemeClr val="tx2"/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soft" dir="b">
            <a:rot lat="0" lon="0" rev="0"/>
          </a:lightRig>
        </a:scene3d>
        <a:sp3d prstMaterial="dkEdge">
          <a:bevelT w="63500" h="63500" prst="cross"/>
          <a:contourClr>
            <a:schemeClr val="dk1"/>
          </a:contourClr>
        </a:sp3d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Still void, no unit</a:t>
          </a:r>
          <a:endParaRPr lang="en-US" sz="1800" kern="1200" dirty="0"/>
        </a:p>
      </dsp:txBody>
      <dsp:txXfrm>
        <a:off x="158721" y="1333850"/>
        <a:ext cx="1903831" cy="1142299"/>
      </dsp:txXfrm>
    </dsp:sp>
    <dsp:sp modelId="{061AE71F-0195-C141-A566-BC6E7334CFAB}">
      <dsp:nvSpPr>
        <dsp:cNvPr id="0" name=""/>
        <dsp:cNvSpPr/>
      </dsp:nvSpPr>
      <dsp:spPr>
        <a:xfrm>
          <a:off x="2252936" y="1333850"/>
          <a:ext cx="1903831" cy="1142299"/>
        </a:xfrm>
        <a:prstGeom prst="rect">
          <a:avLst/>
        </a:prstGeom>
        <a:solidFill>
          <a:schemeClr val="tx2"/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soft" dir="b">
            <a:rot lat="0" lon="0" rev="0"/>
          </a:lightRig>
        </a:scene3d>
        <a:sp3d prstMaterial="dkEdge">
          <a:bevelT w="63500" h="63500" prst="cross"/>
          <a:contourClr>
            <a:schemeClr val="dk1"/>
          </a:contourClr>
        </a:sp3d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No parallelism &amp; async!</a:t>
          </a:r>
          <a:endParaRPr lang="en-US" sz="1800" kern="1200"/>
        </a:p>
      </dsp:txBody>
      <dsp:txXfrm>
        <a:off x="2252936" y="1333850"/>
        <a:ext cx="1903831" cy="1142299"/>
      </dsp:txXfrm>
    </dsp:sp>
    <dsp:sp modelId="{F04EE06E-93A5-C04E-A361-BFAB13584AF6}">
      <dsp:nvSpPr>
        <dsp:cNvPr id="0" name=""/>
        <dsp:cNvSpPr/>
      </dsp:nvSpPr>
      <dsp:spPr>
        <a:xfrm>
          <a:off x="4347151" y="1333850"/>
          <a:ext cx="1903831" cy="1142299"/>
        </a:xfrm>
        <a:prstGeom prst="rect">
          <a:avLst/>
        </a:prstGeom>
        <a:solidFill>
          <a:srgbClr val="FFB400"/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soft" dir="b">
            <a:rot lat="0" lon="0" rev="0"/>
          </a:lightRig>
        </a:scene3d>
        <a:sp3d prstMaterial="dkEdge">
          <a:bevelT w="63500" h="63500" prst="cross"/>
          <a:contourClr>
            <a:schemeClr val="dk1"/>
          </a:contourClr>
        </a:sp3d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Single platform</a:t>
          </a:r>
          <a:endParaRPr lang="en-US" sz="1800" b="1" kern="1200" dirty="0"/>
        </a:p>
      </dsp:txBody>
      <dsp:txXfrm>
        <a:off x="4347151" y="1333850"/>
        <a:ext cx="1903831" cy="1142299"/>
      </dsp:txXfrm>
    </dsp:sp>
    <dsp:sp modelId="{4F8F0504-5974-5A4E-9E4D-51D812023CA9}">
      <dsp:nvSpPr>
        <dsp:cNvPr id="0" name=""/>
        <dsp:cNvSpPr/>
      </dsp:nvSpPr>
      <dsp:spPr>
        <a:xfrm>
          <a:off x="6441366" y="1333850"/>
          <a:ext cx="1903831" cy="1142299"/>
        </a:xfrm>
        <a:prstGeom prst="rect">
          <a:avLst/>
        </a:prstGeom>
        <a:solidFill>
          <a:schemeClr val="tx2"/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soft" dir="b">
            <a:rot lat="0" lon="0" rev="0"/>
          </a:lightRig>
        </a:scene3d>
        <a:sp3d prstMaterial="dkEdge">
          <a:bevelT w="63500" h="63500" prst="cross"/>
          <a:contourClr>
            <a:schemeClr val="dk1"/>
          </a:contourClr>
        </a:sp3d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Young language</a:t>
          </a:r>
          <a:endParaRPr lang="en-US" sz="1800" kern="1200" dirty="0"/>
        </a:p>
      </dsp:txBody>
      <dsp:txXfrm>
        <a:off x="6441366" y="1333850"/>
        <a:ext cx="1903831" cy="1142299"/>
      </dsp:txXfrm>
    </dsp:sp>
    <dsp:sp modelId="{A85E33D0-8102-E147-B6B1-163961A7DBB1}">
      <dsp:nvSpPr>
        <dsp:cNvPr id="0" name=""/>
        <dsp:cNvSpPr/>
      </dsp:nvSpPr>
      <dsp:spPr>
        <a:xfrm>
          <a:off x="158721" y="2666532"/>
          <a:ext cx="1903831" cy="1142299"/>
        </a:xfrm>
        <a:prstGeom prst="rect">
          <a:avLst/>
        </a:prstGeom>
        <a:solidFill>
          <a:schemeClr val="tx2"/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soft" dir="b">
            <a:rot lat="0" lon="0" rev="0"/>
          </a:lightRig>
        </a:scene3d>
        <a:sp3d prstMaterial="dkEdge">
          <a:bevelT w="63500" h="63500" prst="cross"/>
          <a:contourClr>
            <a:schemeClr val="dk1"/>
          </a:contourClr>
        </a:sp3d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No easy cloning syntax for structures (e.g. records)</a:t>
          </a:r>
          <a:endParaRPr lang="en-US" sz="1800" kern="1200"/>
        </a:p>
      </dsp:txBody>
      <dsp:txXfrm>
        <a:off x="158721" y="2666532"/>
        <a:ext cx="1903831" cy="1142299"/>
      </dsp:txXfrm>
    </dsp:sp>
    <dsp:sp modelId="{601B4B08-727E-1543-B42A-9294C0357C2F}">
      <dsp:nvSpPr>
        <dsp:cNvPr id="0" name=""/>
        <dsp:cNvSpPr/>
      </dsp:nvSpPr>
      <dsp:spPr>
        <a:xfrm>
          <a:off x="2252936" y="2666532"/>
          <a:ext cx="1903831" cy="1142299"/>
        </a:xfrm>
        <a:prstGeom prst="rect">
          <a:avLst/>
        </a:prstGeom>
        <a:solidFill>
          <a:schemeClr val="tx2"/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soft" dir="b">
            <a:rot lat="0" lon="0" rev="0"/>
          </a:lightRig>
        </a:scene3d>
        <a:sp3d prstMaterial="dkEdge">
          <a:bevelT w="63500" h="63500" prst="cross"/>
          <a:contourClr>
            <a:schemeClr val="dk1"/>
          </a:contourClr>
        </a:sp3d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Literal data structures are only list and dict</a:t>
          </a:r>
          <a:endParaRPr lang="en-US" sz="1800" kern="1200"/>
        </a:p>
      </dsp:txBody>
      <dsp:txXfrm>
        <a:off x="2252936" y="2666532"/>
        <a:ext cx="1903831" cy="1142299"/>
      </dsp:txXfrm>
    </dsp:sp>
    <dsp:sp modelId="{EC20D3D3-5EEC-3F4A-A2D0-E13FF7788B2E}">
      <dsp:nvSpPr>
        <dsp:cNvPr id="0" name=""/>
        <dsp:cNvSpPr/>
      </dsp:nvSpPr>
      <dsp:spPr>
        <a:xfrm>
          <a:off x="4347151" y="2666532"/>
          <a:ext cx="1903831" cy="1142299"/>
        </a:xfrm>
        <a:prstGeom prst="rect">
          <a:avLst/>
        </a:prstGeom>
        <a:solidFill>
          <a:schemeClr val="tx2"/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soft" dir="b">
            <a:rot lat="0" lon="0" rev="0"/>
          </a:lightRig>
        </a:scene3d>
        <a:sp3d prstMaterial="dkEdge">
          <a:bevelT w="63500" h="63500" prst="cross"/>
          <a:contourClr>
            <a:schemeClr val="dk1"/>
          </a:contourClr>
        </a:sp3d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Simpler garbage collection process</a:t>
          </a:r>
          <a:endParaRPr lang="en-US" sz="1800" kern="1200" dirty="0"/>
        </a:p>
      </dsp:txBody>
      <dsp:txXfrm>
        <a:off x="4347151" y="2666532"/>
        <a:ext cx="1903831" cy="1142299"/>
      </dsp:txXfrm>
    </dsp:sp>
    <dsp:sp modelId="{15B29C39-BA4F-6E4B-A963-05DF828884A6}">
      <dsp:nvSpPr>
        <dsp:cNvPr id="0" name=""/>
        <dsp:cNvSpPr/>
      </dsp:nvSpPr>
      <dsp:spPr>
        <a:xfrm>
          <a:off x="6441366" y="2666532"/>
          <a:ext cx="1903831" cy="1142299"/>
        </a:xfrm>
        <a:prstGeom prst="rect">
          <a:avLst/>
        </a:prstGeom>
        <a:solidFill>
          <a:schemeClr val="tx2"/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soft" dir="b">
            <a:rot lat="0" lon="0" rev="0"/>
          </a:lightRig>
        </a:scene3d>
        <a:sp3d prstMaterial="dkEdge">
          <a:bevelT w="63500" h="63500" prst="cross"/>
          <a:contourClr>
            <a:schemeClr val="dk1"/>
          </a:contourClr>
        </a:sp3d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Active Patterns</a:t>
          </a:r>
          <a:endParaRPr lang="en-US" sz="1800" kern="1200" dirty="0"/>
        </a:p>
      </dsp:txBody>
      <dsp:txXfrm>
        <a:off x="6441366" y="2666532"/>
        <a:ext cx="1903831" cy="11422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BF687C-4976-A54E-8DA5-3AAECD829659}">
      <dsp:nvSpPr>
        <dsp:cNvPr id="0" name=""/>
        <dsp:cNvSpPr/>
      </dsp:nvSpPr>
      <dsp:spPr>
        <a:xfrm>
          <a:off x="284417" y="932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175" cap="flat" cmpd="sng" algn="ctr">
          <a:solidFill>
            <a:srgbClr val="09213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/>
            <a:t>Minesweeper</a:t>
          </a:r>
          <a:endParaRPr lang="en-US" sz="1000" b="1" kern="1200" dirty="0"/>
        </a:p>
      </dsp:txBody>
      <dsp:txXfrm>
        <a:off x="284417" y="932"/>
        <a:ext cx="938882" cy="563329"/>
      </dsp:txXfrm>
    </dsp:sp>
    <dsp:sp modelId="{95226B08-B6A9-4D52-B34F-B45E3C79DBE5}">
      <dsp:nvSpPr>
        <dsp:cNvPr id="0" name=""/>
        <dsp:cNvSpPr/>
      </dsp:nvSpPr>
      <dsp:spPr>
        <a:xfrm>
          <a:off x="1317188" y="932"/>
          <a:ext cx="938882" cy="563329"/>
        </a:xfrm>
        <a:prstGeom prst="rect">
          <a:avLst/>
        </a:prstGeom>
        <a:solidFill>
          <a:schemeClr val="accent4"/>
        </a:solidFill>
        <a:ln w="3175" cap="flat" cmpd="sng" algn="ctr">
          <a:solidFill>
            <a:srgbClr val="09213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>
              <a:hlinkClick xmlns:r="http://schemas.openxmlformats.org/officeDocument/2006/relationships" r:id="rId1"/>
            </a:rPr>
            <a:t>Azure</a:t>
          </a:r>
          <a:endParaRPr lang="en-US" sz="2200" b="1" kern="1200" dirty="0"/>
        </a:p>
      </dsp:txBody>
      <dsp:txXfrm>
        <a:off x="1317188" y="932"/>
        <a:ext cx="938882" cy="563329"/>
      </dsp:txXfrm>
    </dsp:sp>
    <dsp:sp modelId="{43EE97B9-4FB2-48FE-B44A-0AB89A2AB708}">
      <dsp:nvSpPr>
        <dsp:cNvPr id="0" name=""/>
        <dsp:cNvSpPr/>
      </dsp:nvSpPr>
      <dsp:spPr>
        <a:xfrm>
          <a:off x="2349958" y="932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175" cap="flat" cmpd="sng" algn="ctr">
          <a:solidFill>
            <a:srgbClr val="09213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>
              <a:hlinkClick xmlns:r="http://schemas.openxmlformats.org/officeDocument/2006/relationships" r:id="rId2"/>
            </a:rPr>
            <a:t>Choose your own adventure</a:t>
          </a:r>
          <a:endParaRPr lang="en-US" sz="1100" b="1" kern="1200" dirty="0"/>
        </a:p>
      </dsp:txBody>
      <dsp:txXfrm>
        <a:off x="2349958" y="932"/>
        <a:ext cx="938882" cy="563329"/>
      </dsp:txXfrm>
    </dsp:sp>
    <dsp:sp modelId="{A40B25EA-4D42-4B37-86F1-13DD08F2C6FA}">
      <dsp:nvSpPr>
        <dsp:cNvPr id="0" name=""/>
        <dsp:cNvSpPr/>
      </dsp:nvSpPr>
      <dsp:spPr>
        <a:xfrm>
          <a:off x="3382729" y="932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175" cap="flat" cmpd="sng" algn="ctr">
          <a:solidFill>
            <a:srgbClr val="09213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>
              <a:hlinkClick xmlns:r="http://schemas.openxmlformats.org/officeDocument/2006/relationships" r:id="rId3"/>
            </a:rPr>
            <a:t>Matlab</a:t>
          </a:r>
          <a:endParaRPr lang="en-US" sz="1900" b="1" kern="1200" dirty="0"/>
        </a:p>
      </dsp:txBody>
      <dsp:txXfrm>
        <a:off x="3382729" y="932"/>
        <a:ext cx="938882" cy="563329"/>
      </dsp:txXfrm>
    </dsp:sp>
    <dsp:sp modelId="{D812158E-D5E9-43B5-BF2E-F1AA6326F531}">
      <dsp:nvSpPr>
        <dsp:cNvPr id="0" name=""/>
        <dsp:cNvSpPr/>
      </dsp:nvSpPr>
      <dsp:spPr>
        <a:xfrm>
          <a:off x="4415499" y="932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175" cap="flat" cmpd="sng" algn="ctr">
          <a:solidFill>
            <a:srgbClr val="09213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hlinkClick xmlns:r="http://schemas.openxmlformats.org/officeDocument/2006/relationships" r:id="rId4"/>
            </a:rPr>
            <a:t>RSS</a:t>
          </a:r>
          <a:endParaRPr lang="en-US" sz="2800" b="1" kern="1200" dirty="0"/>
        </a:p>
      </dsp:txBody>
      <dsp:txXfrm>
        <a:off x="4415499" y="932"/>
        <a:ext cx="938882" cy="563329"/>
      </dsp:txXfrm>
    </dsp:sp>
    <dsp:sp modelId="{B635E842-0B7F-4432-8EE1-3C6721BE2B29}">
      <dsp:nvSpPr>
        <dsp:cNvPr id="0" name=""/>
        <dsp:cNvSpPr/>
      </dsp:nvSpPr>
      <dsp:spPr>
        <a:xfrm>
          <a:off x="284417" y="658150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175" cap="flat" cmpd="sng" algn="ctr">
          <a:solidFill>
            <a:srgbClr val="09213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 smtClean="0">
              <a:hlinkClick xmlns:r="http://schemas.openxmlformats.org/officeDocument/2006/relationships" r:id="rId5"/>
            </a:rPr>
            <a:t>XAML</a:t>
          </a:r>
          <a:endParaRPr lang="en-US" sz="2100" b="1" kern="1200" dirty="0"/>
        </a:p>
      </dsp:txBody>
      <dsp:txXfrm>
        <a:off x="284417" y="658150"/>
        <a:ext cx="938882" cy="563329"/>
      </dsp:txXfrm>
    </dsp:sp>
    <dsp:sp modelId="{D3BEAFEC-C659-448A-B755-CBE24CBA0AC2}">
      <dsp:nvSpPr>
        <dsp:cNvPr id="0" name=""/>
        <dsp:cNvSpPr/>
      </dsp:nvSpPr>
      <dsp:spPr>
        <a:xfrm>
          <a:off x="1317188" y="658150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175" cap="flat" cmpd="sng" algn="ctr">
          <a:solidFill>
            <a:srgbClr val="09213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Rock, Paper, Scissors</a:t>
          </a:r>
          <a:endParaRPr lang="en-US" sz="1100" b="1" kern="1200" dirty="0"/>
        </a:p>
      </dsp:txBody>
      <dsp:txXfrm>
        <a:off x="1317188" y="658150"/>
        <a:ext cx="938882" cy="563329"/>
      </dsp:txXfrm>
    </dsp:sp>
    <dsp:sp modelId="{E1C48568-E515-44F8-A77B-C365365504C6}">
      <dsp:nvSpPr>
        <dsp:cNvPr id="0" name=""/>
        <dsp:cNvSpPr/>
      </dsp:nvSpPr>
      <dsp:spPr>
        <a:xfrm>
          <a:off x="2349958" y="658150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175" cap="flat" cmpd="sng" algn="ctr">
          <a:solidFill>
            <a:srgbClr val="09213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hlinkClick xmlns:r="http://schemas.openxmlformats.org/officeDocument/2006/relationships" r:id="rId6"/>
            </a:rPr>
            <a:t>Oracle</a:t>
          </a:r>
          <a:endParaRPr lang="en-US" sz="2000" b="1" kern="1200" dirty="0"/>
        </a:p>
      </dsp:txBody>
      <dsp:txXfrm>
        <a:off x="2349958" y="658150"/>
        <a:ext cx="938882" cy="563329"/>
      </dsp:txXfrm>
    </dsp:sp>
    <dsp:sp modelId="{CFB80AB0-BE2C-4C3E-B39E-C8F8F2E3127F}">
      <dsp:nvSpPr>
        <dsp:cNvPr id="0" name=""/>
        <dsp:cNvSpPr/>
      </dsp:nvSpPr>
      <dsp:spPr>
        <a:xfrm>
          <a:off x="3382729" y="658150"/>
          <a:ext cx="938882" cy="563329"/>
        </a:xfrm>
        <a:prstGeom prst="rect">
          <a:avLst/>
        </a:prstGeom>
        <a:solidFill>
          <a:schemeClr val="accent4"/>
        </a:solidFill>
        <a:ln w="3175" cap="flat" cmpd="sng" algn="ctr">
          <a:solidFill>
            <a:srgbClr val="09213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err="1" smtClean="0"/>
            <a:t>MVVMCross</a:t>
          </a:r>
          <a:endParaRPr lang="en-US" sz="1100" b="1" kern="1200" dirty="0"/>
        </a:p>
      </dsp:txBody>
      <dsp:txXfrm>
        <a:off x="3382729" y="658150"/>
        <a:ext cx="938882" cy="563329"/>
      </dsp:txXfrm>
    </dsp:sp>
    <dsp:sp modelId="{6B37801D-70B2-4AC8-AF98-0DA6C781A321}">
      <dsp:nvSpPr>
        <dsp:cNvPr id="0" name=""/>
        <dsp:cNvSpPr/>
      </dsp:nvSpPr>
      <dsp:spPr>
        <a:xfrm>
          <a:off x="4415499" y="658150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175" cap="flat" cmpd="sng" algn="ctr">
          <a:solidFill>
            <a:srgbClr val="09213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>
              <a:hlinkClick xmlns:r="http://schemas.openxmlformats.org/officeDocument/2006/relationships" r:id="rId7"/>
            </a:rPr>
            <a:t>SignalR</a:t>
          </a:r>
          <a:endParaRPr lang="en-US" sz="1700" b="1" kern="1200" dirty="0"/>
        </a:p>
      </dsp:txBody>
      <dsp:txXfrm>
        <a:off x="4415499" y="658150"/>
        <a:ext cx="938882" cy="563329"/>
      </dsp:txXfrm>
    </dsp:sp>
    <dsp:sp modelId="{E2708732-0242-40AC-9C5D-73D643D5DF17}">
      <dsp:nvSpPr>
        <dsp:cNvPr id="0" name=""/>
        <dsp:cNvSpPr/>
      </dsp:nvSpPr>
      <dsp:spPr>
        <a:xfrm>
          <a:off x="284417" y="1315367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175" cap="flat" cmpd="sng" algn="ctr">
          <a:solidFill>
            <a:srgbClr val="09213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hlinkClick xmlns:r="http://schemas.openxmlformats.org/officeDocument/2006/relationships" r:id="rId8"/>
            </a:rPr>
            <a:t>FunScript</a:t>
          </a:r>
          <a:endParaRPr lang="en-US" sz="1400" b="1" kern="1200" dirty="0"/>
        </a:p>
      </dsp:txBody>
      <dsp:txXfrm>
        <a:off x="284417" y="1315367"/>
        <a:ext cx="938882" cy="563329"/>
      </dsp:txXfrm>
    </dsp:sp>
    <dsp:sp modelId="{1FF8FC97-8A11-4BCE-9A46-E86B6FECDB58}">
      <dsp:nvSpPr>
        <dsp:cNvPr id="0" name=""/>
        <dsp:cNvSpPr/>
      </dsp:nvSpPr>
      <dsp:spPr>
        <a:xfrm>
          <a:off x="1317188" y="1315367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175" cap="flat" cmpd="sng" algn="ctr">
          <a:solidFill>
            <a:srgbClr val="09213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dirty="0" smtClean="0">
              <a:hlinkClick xmlns:r="http://schemas.openxmlformats.org/officeDocument/2006/relationships" r:id="rId9"/>
            </a:rPr>
            <a:t>R</a:t>
          </a:r>
          <a:endParaRPr lang="en-US" sz="3600" b="1" kern="1200" dirty="0"/>
        </a:p>
      </dsp:txBody>
      <dsp:txXfrm>
        <a:off x="1317188" y="1315367"/>
        <a:ext cx="938882" cy="563329"/>
      </dsp:txXfrm>
    </dsp:sp>
    <dsp:sp modelId="{EEA07650-BA0A-4F38-8097-E2F7762011F9}">
      <dsp:nvSpPr>
        <dsp:cNvPr id="0" name=""/>
        <dsp:cNvSpPr/>
      </dsp:nvSpPr>
      <dsp:spPr>
        <a:xfrm>
          <a:off x="2349958" y="1315367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175" cap="flat" cmpd="sng" algn="ctr">
          <a:solidFill>
            <a:srgbClr val="09213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hlinkClick xmlns:r="http://schemas.openxmlformats.org/officeDocument/2006/relationships" r:id="rId10"/>
            </a:rPr>
            <a:t>File System</a:t>
          </a:r>
          <a:endParaRPr lang="en-US" sz="1200" b="1" kern="1200" dirty="0"/>
        </a:p>
      </dsp:txBody>
      <dsp:txXfrm>
        <a:off x="2349958" y="1315367"/>
        <a:ext cx="938882" cy="563329"/>
      </dsp:txXfrm>
    </dsp:sp>
    <dsp:sp modelId="{321A4018-B592-4007-AD71-5F7C8FE7AE01}">
      <dsp:nvSpPr>
        <dsp:cNvPr id="0" name=""/>
        <dsp:cNvSpPr/>
      </dsp:nvSpPr>
      <dsp:spPr>
        <a:xfrm>
          <a:off x="3382729" y="1315367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175" cap="flat" cmpd="sng" algn="ctr">
          <a:solidFill>
            <a:srgbClr val="09213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hlinkClick xmlns:r="http://schemas.openxmlformats.org/officeDocument/2006/relationships" r:id="rId11"/>
            </a:rPr>
            <a:t>Python</a:t>
          </a:r>
          <a:endParaRPr lang="en-US" sz="1800" b="1" kern="1200" dirty="0"/>
        </a:p>
      </dsp:txBody>
      <dsp:txXfrm>
        <a:off x="3382729" y="1315367"/>
        <a:ext cx="938882" cy="563329"/>
      </dsp:txXfrm>
    </dsp:sp>
    <dsp:sp modelId="{7DD4A333-582B-4C7E-BE7E-3206CE477091}">
      <dsp:nvSpPr>
        <dsp:cNvPr id="0" name=""/>
        <dsp:cNvSpPr/>
      </dsp:nvSpPr>
      <dsp:spPr>
        <a:xfrm>
          <a:off x="4415499" y="1315367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175" cap="flat" cmpd="sng" algn="ctr">
          <a:solidFill>
            <a:srgbClr val="09213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Regex</a:t>
          </a:r>
          <a:endParaRPr lang="en-US" sz="2000" b="1" kern="1200" dirty="0"/>
        </a:p>
      </dsp:txBody>
      <dsp:txXfrm>
        <a:off x="4415499" y="1315367"/>
        <a:ext cx="938882" cy="563329"/>
      </dsp:txXfrm>
    </dsp:sp>
    <dsp:sp modelId="{693C4AA7-CB13-4A4C-9402-EB2C47D62B88}">
      <dsp:nvSpPr>
        <dsp:cNvPr id="0" name=""/>
        <dsp:cNvSpPr/>
      </dsp:nvSpPr>
      <dsp:spPr>
        <a:xfrm>
          <a:off x="284417" y="1972585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175" cap="flat" cmpd="sng" algn="ctr">
          <a:solidFill>
            <a:srgbClr val="09213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1" kern="1200" dirty="0" smtClean="0">
              <a:hlinkClick xmlns:r="http://schemas.openxmlformats.org/officeDocument/2006/relationships" r:id="rId12"/>
            </a:rPr>
            <a:t>CSV</a:t>
          </a:r>
          <a:endParaRPr lang="en-US" sz="2700" b="1" kern="1200" dirty="0"/>
        </a:p>
      </dsp:txBody>
      <dsp:txXfrm>
        <a:off x="284417" y="1972585"/>
        <a:ext cx="938882" cy="563329"/>
      </dsp:txXfrm>
    </dsp:sp>
    <dsp:sp modelId="{9847E307-CD1D-4846-B7D8-0494F7A603B0}">
      <dsp:nvSpPr>
        <dsp:cNvPr id="0" name=""/>
        <dsp:cNvSpPr/>
      </dsp:nvSpPr>
      <dsp:spPr>
        <a:xfrm>
          <a:off x="1317188" y="1972585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175" cap="flat" cmpd="sng" algn="ctr">
          <a:solidFill>
            <a:srgbClr val="09213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hlinkClick xmlns:r="http://schemas.openxmlformats.org/officeDocument/2006/relationships" r:id="rId13"/>
            </a:rPr>
            <a:t>World Bank</a:t>
          </a:r>
          <a:endParaRPr lang="en-US" sz="1200" b="1" kern="1200" dirty="0"/>
        </a:p>
      </dsp:txBody>
      <dsp:txXfrm>
        <a:off x="1317188" y="1972585"/>
        <a:ext cx="938882" cy="563329"/>
      </dsp:txXfrm>
    </dsp:sp>
    <dsp:sp modelId="{390FA066-E030-4FDB-8636-1976F66E2C91}">
      <dsp:nvSpPr>
        <dsp:cNvPr id="0" name=""/>
        <dsp:cNvSpPr/>
      </dsp:nvSpPr>
      <dsp:spPr>
        <a:xfrm>
          <a:off x="2349958" y="1972585"/>
          <a:ext cx="938882" cy="563329"/>
        </a:xfrm>
        <a:prstGeom prst="rect">
          <a:avLst/>
        </a:prstGeom>
        <a:solidFill>
          <a:schemeClr val="accent4"/>
        </a:solidFill>
        <a:ln w="19050" cap="flat" cmpd="sng" algn="ctr">
          <a:solidFill>
            <a:srgbClr val="09213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>
              <a:hlinkClick xmlns:r="http://schemas.openxmlformats.org/officeDocument/2006/relationships" r:id="rId6"/>
            </a:rPr>
            <a:t>SQLite</a:t>
          </a:r>
          <a:endParaRPr lang="en-US" sz="1900" b="1" kern="1200" dirty="0"/>
        </a:p>
      </dsp:txBody>
      <dsp:txXfrm>
        <a:off x="2349958" y="1972585"/>
        <a:ext cx="938882" cy="563329"/>
      </dsp:txXfrm>
    </dsp:sp>
    <dsp:sp modelId="{EF941BEE-2D93-4EEC-A4BF-0F909DA1CD00}">
      <dsp:nvSpPr>
        <dsp:cNvPr id="0" name=""/>
        <dsp:cNvSpPr/>
      </dsp:nvSpPr>
      <dsp:spPr>
        <a:xfrm>
          <a:off x="3382729" y="1972585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175" cap="flat" cmpd="sng" algn="ctr">
          <a:solidFill>
            <a:srgbClr val="09213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Don </a:t>
          </a:r>
          <a:r>
            <a:rPr lang="en-US" sz="1300" b="1" kern="1200" dirty="0" err="1" smtClean="0"/>
            <a:t>Syme</a:t>
          </a:r>
          <a:endParaRPr lang="en-US" sz="1300" b="1" kern="1200" dirty="0"/>
        </a:p>
      </dsp:txBody>
      <dsp:txXfrm>
        <a:off x="3382729" y="1972585"/>
        <a:ext cx="938882" cy="563329"/>
      </dsp:txXfrm>
    </dsp:sp>
    <dsp:sp modelId="{5CBF43AA-D97C-485D-9616-CA0D899FB6FA}">
      <dsp:nvSpPr>
        <dsp:cNvPr id="0" name=""/>
        <dsp:cNvSpPr/>
      </dsp:nvSpPr>
      <dsp:spPr>
        <a:xfrm>
          <a:off x="4415499" y="1972585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175" cap="flat" cmpd="sng" algn="ctr">
          <a:solidFill>
            <a:srgbClr val="09213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1" kern="1200" dirty="0" smtClean="0">
              <a:hlinkClick xmlns:r="http://schemas.openxmlformats.org/officeDocument/2006/relationships" r:id="rId14"/>
            </a:rPr>
            <a:t>XML</a:t>
          </a:r>
          <a:endParaRPr lang="en-US" sz="2700" b="1" kern="1200" dirty="0"/>
        </a:p>
      </dsp:txBody>
      <dsp:txXfrm>
        <a:off x="4415499" y="1972585"/>
        <a:ext cx="938882" cy="563329"/>
      </dsp:txXfrm>
    </dsp:sp>
    <dsp:sp modelId="{8309C897-728B-4970-8D1F-9D0C6D3B4098}">
      <dsp:nvSpPr>
        <dsp:cNvPr id="0" name=""/>
        <dsp:cNvSpPr/>
      </dsp:nvSpPr>
      <dsp:spPr>
        <a:xfrm>
          <a:off x="284417" y="2629802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175" cap="flat" cmpd="sng" algn="ctr">
          <a:solidFill>
            <a:srgbClr val="09213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hlinkClick xmlns:r="http://schemas.openxmlformats.org/officeDocument/2006/relationships" r:id="rId15"/>
            </a:rPr>
            <a:t>Squirrels</a:t>
          </a:r>
          <a:endParaRPr lang="en-US" sz="1500" b="1" kern="1200" dirty="0"/>
        </a:p>
      </dsp:txBody>
      <dsp:txXfrm>
        <a:off x="284417" y="2629802"/>
        <a:ext cx="938882" cy="563329"/>
      </dsp:txXfrm>
    </dsp:sp>
    <dsp:sp modelId="{64DF4073-C86B-41E5-95C1-765A4722EA51}">
      <dsp:nvSpPr>
        <dsp:cNvPr id="0" name=""/>
        <dsp:cNvSpPr/>
      </dsp:nvSpPr>
      <dsp:spPr>
        <a:xfrm>
          <a:off x="1317188" y="2629802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175" cap="flat" cmpd="sng" algn="ctr">
          <a:solidFill>
            <a:srgbClr val="09213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LINQ</a:t>
          </a:r>
          <a:endParaRPr lang="en-US" sz="2400" b="1" kern="1200" dirty="0"/>
        </a:p>
      </dsp:txBody>
      <dsp:txXfrm>
        <a:off x="1317188" y="2629802"/>
        <a:ext cx="938882" cy="563329"/>
      </dsp:txXfrm>
    </dsp:sp>
    <dsp:sp modelId="{40FD2088-8EF6-46B0-8316-A4CBC62B5812}">
      <dsp:nvSpPr>
        <dsp:cNvPr id="0" name=""/>
        <dsp:cNvSpPr/>
      </dsp:nvSpPr>
      <dsp:spPr>
        <a:xfrm>
          <a:off x="2349958" y="2629802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175" cap="flat" cmpd="sng" algn="ctr">
          <a:solidFill>
            <a:srgbClr val="09213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hlinkClick xmlns:r="http://schemas.openxmlformats.org/officeDocument/2006/relationships" r:id="rId16"/>
            </a:rPr>
            <a:t>IKVM</a:t>
          </a:r>
          <a:endParaRPr lang="en-US" sz="2400" b="1" kern="1200" dirty="0"/>
        </a:p>
      </dsp:txBody>
      <dsp:txXfrm>
        <a:off x="2349958" y="2629802"/>
        <a:ext cx="938882" cy="563329"/>
      </dsp:txXfrm>
    </dsp:sp>
    <dsp:sp modelId="{8D6D8191-FE9E-495B-843B-D8BFF1420BE2}">
      <dsp:nvSpPr>
        <dsp:cNvPr id="0" name=""/>
        <dsp:cNvSpPr/>
      </dsp:nvSpPr>
      <dsp:spPr>
        <a:xfrm>
          <a:off x="3382729" y="2629802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175" cap="flat" cmpd="sng" algn="ctr">
          <a:solidFill>
            <a:srgbClr val="09213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>
              <a:hlinkClick xmlns:r="http://schemas.openxmlformats.org/officeDocument/2006/relationships" r:id="rId17"/>
            </a:rPr>
            <a:t>MS Dynamics CRM</a:t>
          </a:r>
          <a:endParaRPr lang="en-US" sz="1300" b="1" kern="1200" dirty="0"/>
        </a:p>
      </dsp:txBody>
      <dsp:txXfrm>
        <a:off x="3382729" y="2629802"/>
        <a:ext cx="938882" cy="563329"/>
      </dsp:txXfrm>
    </dsp:sp>
    <dsp:sp modelId="{C3777CFC-DBAF-4C37-856B-97465C52FEE0}">
      <dsp:nvSpPr>
        <dsp:cNvPr id="0" name=""/>
        <dsp:cNvSpPr/>
      </dsp:nvSpPr>
      <dsp:spPr>
        <a:xfrm>
          <a:off x="4415499" y="2629802"/>
          <a:ext cx="938882" cy="563329"/>
        </a:xfrm>
        <a:prstGeom prst="rect">
          <a:avLst/>
        </a:prstGeom>
        <a:solidFill>
          <a:schemeClr val="accent4"/>
        </a:solidFill>
        <a:ln w="3175" cap="flat" cmpd="sng" algn="ctr">
          <a:solidFill>
            <a:srgbClr val="09213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hlinkClick xmlns:r="http://schemas.openxmlformats.org/officeDocument/2006/relationships" r:id="rId18"/>
            </a:rPr>
            <a:t>Freebase</a:t>
          </a:r>
          <a:endParaRPr lang="en-US" sz="1400" b="1" kern="1200" dirty="0"/>
        </a:p>
      </dsp:txBody>
      <dsp:txXfrm>
        <a:off x="4415499" y="2629802"/>
        <a:ext cx="938882" cy="563329"/>
      </dsp:txXfrm>
    </dsp:sp>
    <dsp:sp modelId="{BAB233C4-D205-4542-A773-2AA8AA733441}">
      <dsp:nvSpPr>
        <dsp:cNvPr id="0" name=""/>
        <dsp:cNvSpPr/>
      </dsp:nvSpPr>
      <dsp:spPr>
        <a:xfrm>
          <a:off x="284417" y="3287020"/>
          <a:ext cx="938882" cy="563329"/>
        </a:xfrm>
        <a:prstGeom prst="rect">
          <a:avLst/>
        </a:prstGeom>
        <a:solidFill>
          <a:schemeClr val="accent4"/>
        </a:solidFill>
        <a:ln w="3175" cap="flat" cmpd="sng" algn="ctr">
          <a:solidFill>
            <a:srgbClr val="09213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>
              <a:hlinkClick xmlns:r="http://schemas.openxmlformats.org/officeDocument/2006/relationships" r:id="rId19"/>
            </a:rPr>
            <a:t>JSON</a:t>
          </a:r>
          <a:endParaRPr lang="en-US" sz="2200" b="1" kern="1200" dirty="0"/>
        </a:p>
      </dsp:txBody>
      <dsp:txXfrm>
        <a:off x="284417" y="3287020"/>
        <a:ext cx="938882" cy="563329"/>
      </dsp:txXfrm>
    </dsp:sp>
    <dsp:sp modelId="{996BC527-1A00-4696-8FA2-53676D4AFDF2}">
      <dsp:nvSpPr>
        <dsp:cNvPr id="0" name=""/>
        <dsp:cNvSpPr/>
      </dsp:nvSpPr>
      <dsp:spPr>
        <a:xfrm>
          <a:off x="1317188" y="3287020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175" cap="flat" cmpd="sng" algn="ctr">
          <a:solidFill>
            <a:srgbClr val="09213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hlinkClick xmlns:r="http://schemas.openxmlformats.org/officeDocument/2006/relationships" r:id="rId20"/>
            </a:rPr>
            <a:t>SQL Server</a:t>
          </a:r>
          <a:endParaRPr lang="en-US" sz="1200" b="1" kern="1200" dirty="0"/>
        </a:p>
      </dsp:txBody>
      <dsp:txXfrm>
        <a:off x="1317188" y="3287020"/>
        <a:ext cx="938882" cy="563329"/>
      </dsp:txXfrm>
    </dsp:sp>
    <dsp:sp modelId="{827FD361-F42B-473B-9D4C-2F2DD3219A5D}">
      <dsp:nvSpPr>
        <dsp:cNvPr id="0" name=""/>
        <dsp:cNvSpPr/>
      </dsp:nvSpPr>
      <dsp:spPr>
        <a:xfrm>
          <a:off x="2349958" y="3287020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175" cap="flat" cmpd="sng" algn="ctr">
          <a:solidFill>
            <a:srgbClr val="09213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hlinkClick xmlns:r="http://schemas.openxmlformats.org/officeDocument/2006/relationships" r:id="rId21"/>
            </a:rPr>
            <a:t>SQL Server with EF</a:t>
          </a:r>
          <a:endParaRPr lang="en-US" sz="1200" b="1" kern="1200" dirty="0"/>
        </a:p>
      </dsp:txBody>
      <dsp:txXfrm>
        <a:off x="2349958" y="3287020"/>
        <a:ext cx="938882" cy="563329"/>
      </dsp:txXfrm>
    </dsp:sp>
    <dsp:sp modelId="{E4FB5DDA-79F7-492D-9891-5F5FBF2969E8}">
      <dsp:nvSpPr>
        <dsp:cNvPr id="0" name=""/>
        <dsp:cNvSpPr/>
      </dsp:nvSpPr>
      <dsp:spPr>
        <a:xfrm>
          <a:off x="3382729" y="3287020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175" cap="flat" cmpd="sng" algn="ctr">
          <a:solidFill>
            <a:srgbClr val="09213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hlinkClick xmlns:r="http://schemas.openxmlformats.org/officeDocument/2006/relationships" r:id="rId22"/>
            </a:rPr>
            <a:t>powershell</a:t>
          </a:r>
          <a:endParaRPr lang="en-US" sz="1200" b="1" kern="1200" dirty="0"/>
        </a:p>
      </dsp:txBody>
      <dsp:txXfrm>
        <a:off x="3382729" y="3287020"/>
        <a:ext cx="938882" cy="563329"/>
      </dsp:txXfrm>
    </dsp:sp>
    <dsp:sp modelId="{8C692049-8838-4109-8627-0137E0193615}">
      <dsp:nvSpPr>
        <dsp:cNvPr id="0" name=""/>
        <dsp:cNvSpPr/>
      </dsp:nvSpPr>
      <dsp:spPr>
        <a:xfrm>
          <a:off x="4415499" y="3287020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175" cap="flat" cmpd="sng" algn="ctr">
          <a:solidFill>
            <a:srgbClr val="09213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>
              <a:hlinkClick xmlns:r="http://schemas.openxmlformats.org/officeDocument/2006/relationships" r:id="rId23"/>
            </a:rPr>
            <a:t>Dates</a:t>
          </a:r>
          <a:endParaRPr lang="en-US" sz="2200" b="1" kern="1200" dirty="0"/>
        </a:p>
      </dsp:txBody>
      <dsp:txXfrm>
        <a:off x="4415499" y="3287020"/>
        <a:ext cx="938882" cy="563329"/>
      </dsp:txXfrm>
    </dsp:sp>
    <dsp:sp modelId="{5ED443AC-26A9-458A-B099-9C3515FACB44}">
      <dsp:nvSpPr>
        <dsp:cNvPr id="0" name=""/>
        <dsp:cNvSpPr/>
      </dsp:nvSpPr>
      <dsp:spPr>
        <a:xfrm>
          <a:off x="284417" y="3944238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175" cap="flat" cmpd="sng" algn="ctr">
          <a:solidFill>
            <a:srgbClr val="09213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>
              <a:hlinkClick xmlns:r="http://schemas.openxmlformats.org/officeDocument/2006/relationships" r:id="rId24"/>
            </a:rPr>
            <a:t>Hadoop</a:t>
          </a:r>
          <a:endParaRPr lang="en-US" sz="1700" b="1" kern="1200" dirty="0"/>
        </a:p>
      </dsp:txBody>
      <dsp:txXfrm>
        <a:off x="284417" y="3944238"/>
        <a:ext cx="938882" cy="563329"/>
      </dsp:txXfrm>
    </dsp:sp>
    <dsp:sp modelId="{0BC36948-4CA3-4097-9E57-59069B5C6745}">
      <dsp:nvSpPr>
        <dsp:cNvPr id="0" name=""/>
        <dsp:cNvSpPr/>
      </dsp:nvSpPr>
      <dsp:spPr>
        <a:xfrm>
          <a:off x="1317188" y="3944238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175" cap="flat" cmpd="sng" algn="ctr">
          <a:solidFill>
            <a:srgbClr val="09213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hlinkClick xmlns:r="http://schemas.openxmlformats.org/officeDocument/2006/relationships" r:id="rId25"/>
            </a:rPr>
            <a:t>OData</a:t>
          </a:r>
          <a:endParaRPr lang="en-US" sz="2000" b="1" kern="1200" dirty="0"/>
        </a:p>
      </dsp:txBody>
      <dsp:txXfrm>
        <a:off x="1317188" y="3944238"/>
        <a:ext cx="938882" cy="563329"/>
      </dsp:txXfrm>
    </dsp:sp>
    <dsp:sp modelId="{14A040B2-94A2-4929-AA35-DA1A4E1EBC79}">
      <dsp:nvSpPr>
        <dsp:cNvPr id="0" name=""/>
        <dsp:cNvSpPr/>
      </dsp:nvSpPr>
      <dsp:spPr>
        <a:xfrm>
          <a:off x="2349958" y="3944238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175" cap="flat" cmpd="sng" algn="ctr">
          <a:solidFill>
            <a:srgbClr val="09213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 smtClean="0"/>
            <a:t>WSDL</a:t>
          </a:r>
          <a:endParaRPr lang="en-US" sz="2100" b="1" kern="1200" dirty="0"/>
        </a:p>
      </dsp:txBody>
      <dsp:txXfrm>
        <a:off x="2349958" y="3944238"/>
        <a:ext cx="938882" cy="563329"/>
      </dsp:txXfrm>
    </dsp:sp>
    <dsp:sp modelId="{D909952A-6702-4010-ACC4-581466EBFCED}">
      <dsp:nvSpPr>
        <dsp:cNvPr id="0" name=""/>
        <dsp:cNvSpPr/>
      </dsp:nvSpPr>
      <dsp:spPr>
        <a:xfrm>
          <a:off x="3382729" y="3944238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175" cap="flat" cmpd="sng" algn="ctr">
          <a:solidFill>
            <a:srgbClr val="09213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hlinkClick xmlns:r="http://schemas.openxmlformats.org/officeDocument/2006/relationships" r:id="rId26"/>
            </a:rPr>
            <a:t>Apiary</a:t>
          </a:r>
          <a:endParaRPr lang="en-US" sz="2000" b="1" kern="1200" dirty="0"/>
        </a:p>
      </dsp:txBody>
      <dsp:txXfrm>
        <a:off x="3382729" y="3944238"/>
        <a:ext cx="938882" cy="563329"/>
      </dsp:txXfrm>
    </dsp:sp>
    <dsp:sp modelId="{21080237-9017-4EDA-B880-D8A467A437EB}">
      <dsp:nvSpPr>
        <dsp:cNvPr id="0" name=""/>
        <dsp:cNvSpPr/>
      </dsp:nvSpPr>
      <dsp:spPr>
        <a:xfrm>
          <a:off x="4415499" y="3944238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175" cap="flat" cmpd="sng" algn="ctr">
          <a:solidFill>
            <a:srgbClr val="09213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Facebook</a:t>
          </a:r>
          <a:endParaRPr lang="en-US" sz="1400" b="1" kern="1200" dirty="0"/>
        </a:p>
      </dsp:txBody>
      <dsp:txXfrm>
        <a:off x="4415499" y="3944238"/>
        <a:ext cx="938882" cy="56332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A4621E-2E99-4BEF-9592-8A07D21B3E61}">
      <dsp:nvSpPr>
        <dsp:cNvPr id="0" name=""/>
        <dsp:cNvSpPr/>
      </dsp:nvSpPr>
      <dsp:spPr>
        <a:xfrm>
          <a:off x="1162" y="1852194"/>
          <a:ext cx="1032924" cy="1032924"/>
        </a:xfrm>
        <a:prstGeom prst="ellipse">
          <a:avLst/>
        </a:prstGeom>
        <a:solidFill>
          <a:schemeClr val="tx2"/>
        </a:solidFill>
        <a:ln w="11429" cap="flat" cmpd="sng" algn="ctr">
          <a:noFill/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Get data from </a:t>
          </a:r>
          <a:endParaRPr lang="en-US" sz="1300" kern="1200" dirty="0"/>
        </a:p>
      </dsp:txBody>
      <dsp:txXfrm>
        <a:off x="152430" y="2003462"/>
        <a:ext cx="730388" cy="730388"/>
      </dsp:txXfrm>
    </dsp:sp>
    <dsp:sp modelId="{E1B577E6-CFB8-410B-89EE-BECDB8AA31A1}">
      <dsp:nvSpPr>
        <dsp:cNvPr id="0" name=""/>
        <dsp:cNvSpPr/>
      </dsp:nvSpPr>
      <dsp:spPr>
        <a:xfrm rot="16647508">
          <a:off x="232793" y="1186334"/>
          <a:ext cx="191215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12154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6463AE-DA31-42D8-8A9C-EA0E7C533795}">
      <dsp:nvSpPr>
        <dsp:cNvPr id="0" name=""/>
        <dsp:cNvSpPr/>
      </dsp:nvSpPr>
      <dsp:spPr>
        <a:xfrm rot="15752492">
          <a:off x="1578590" y="1186334"/>
          <a:ext cx="191215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12154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0D2601-BE9E-48CF-9D06-A7768F51B203}">
      <dsp:nvSpPr>
        <dsp:cNvPr id="0" name=""/>
        <dsp:cNvSpPr/>
      </dsp:nvSpPr>
      <dsp:spPr>
        <a:xfrm>
          <a:off x="1312976" y="238346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782425-D4E6-4F03-9D7E-94A648C70890}">
      <dsp:nvSpPr>
        <dsp:cNvPr id="0" name=""/>
        <dsp:cNvSpPr/>
      </dsp:nvSpPr>
      <dsp:spPr>
        <a:xfrm>
          <a:off x="1433711" y="1644"/>
          <a:ext cx="856116" cy="47340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/>
            <a:t>Hadoop </a:t>
          </a:r>
          <a:endParaRPr lang="en-US" sz="1000" kern="1200"/>
        </a:p>
      </dsp:txBody>
      <dsp:txXfrm>
        <a:off x="1433711" y="1644"/>
        <a:ext cx="856116" cy="473402"/>
      </dsp:txXfrm>
    </dsp:sp>
    <dsp:sp modelId="{DCB55EA1-01AE-4691-B61A-BC63CFC9ED96}">
      <dsp:nvSpPr>
        <dsp:cNvPr id="0" name=""/>
        <dsp:cNvSpPr/>
      </dsp:nvSpPr>
      <dsp:spPr>
        <a:xfrm>
          <a:off x="2289828" y="238346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F8969F-C3A7-41DC-9CC0-3C29202DEA37}">
      <dsp:nvSpPr>
        <dsp:cNvPr id="0" name=""/>
        <dsp:cNvSpPr/>
      </dsp:nvSpPr>
      <dsp:spPr>
        <a:xfrm rot="16773265">
          <a:off x="441175" y="1449072"/>
          <a:ext cx="149539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95392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AEF0AD-24CA-40CF-A6B9-9BBD1377CE5C}">
      <dsp:nvSpPr>
        <dsp:cNvPr id="0" name=""/>
        <dsp:cNvSpPr/>
      </dsp:nvSpPr>
      <dsp:spPr>
        <a:xfrm rot="15626735">
          <a:off x="1786972" y="1449072"/>
          <a:ext cx="149539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95392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46DBEE-005E-49AF-8038-BE8BC7A2648B}">
      <dsp:nvSpPr>
        <dsp:cNvPr id="0" name=""/>
        <dsp:cNvSpPr/>
      </dsp:nvSpPr>
      <dsp:spPr>
        <a:xfrm>
          <a:off x="1312976" y="711748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0F8DBC-FA8A-4ACB-A014-076E69604080}">
      <dsp:nvSpPr>
        <dsp:cNvPr id="0" name=""/>
        <dsp:cNvSpPr/>
      </dsp:nvSpPr>
      <dsp:spPr>
        <a:xfrm>
          <a:off x="1433711" y="475047"/>
          <a:ext cx="856116" cy="47340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/>
            <a:t>SQL Server</a:t>
          </a:r>
          <a:endParaRPr lang="en-US" sz="1000" kern="1200" dirty="0"/>
        </a:p>
      </dsp:txBody>
      <dsp:txXfrm>
        <a:off x="1433711" y="475047"/>
        <a:ext cx="856116" cy="473402"/>
      </dsp:txXfrm>
    </dsp:sp>
    <dsp:sp modelId="{3013636B-8760-4768-93DE-0D1585443098}">
      <dsp:nvSpPr>
        <dsp:cNvPr id="0" name=""/>
        <dsp:cNvSpPr/>
      </dsp:nvSpPr>
      <dsp:spPr>
        <a:xfrm>
          <a:off x="2289828" y="711748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ACA83F-AA06-47BD-83AB-50B35557684E}">
      <dsp:nvSpPr>
        <dsp:cNvPr id="0" name=""/>
        <dsp:cNvSpPr/>
      </dsp:nvSpPr>
      <dsp:spPr>
        <a:xfrm rot="16995580">
          <a:off x="647785" y="1711811"/>
          <a:ext cx="108217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82170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F97ABE-3993-411A-AB34-B883A447FE2C}">
      <dsp:nvSpPr>
        <dsp:cNvPr id="0" name=""/>
        <dsp:cNvSpPr/>
      </dsp:nvSpPr>
      <dsp:spPr>
        <a:xfrm rot="15404420">
          <a:off x="1993583" y="1711811"/>
          <a:ext cx="108217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82170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FE2FC8-8A37-43AE-B687-C74EBF42F46C}">
      <dsp:nvSpPr>
        <dsp:cNvPr id="0" name=""/>
        <dsp:cNvSpPr/>
      </dsp:nvSpPr>
      <dsp:spPr>
        <a:xfrm>
          <a:off x="1312976" y="1185150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9E0D84-76EC-4FFF-A4B8-7C47016BC1F8}">
      <dsp:nvSpPr>
        <dsp:cNvPr id="0" name=""/>
        <dsp:cNvSpPr/>
      </dsp:nvSpPr>
      <dsp:spPr>
        <a:xfrm>
          <a:off x="1433711" y="948449"/>
          <a:ext cx="856116" cy="47340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/>
            <a:t>SQLite</a:t>
          </a:r>
          <a:endParaRPr lang="en-US" sz="1000" b="1" kern="1200" dirty="0"/>
        </a:p>
      </dsp:txBody>
      <dsp:txXfrm>
        <a:off x="1433711" y="948449"/>
        <a:ext cx="856116" cy="473402"/>
      </dsp:txXfrm>
    </dsp:sp>
    <dsp:sp modelId="{080DAF48-7D61-4373-AC6B-7383F43A0E43}">
      <dsp:nvSpPr>
        <dsp:cNvPr id="0" name=""/>
        <dsp:cNvSpPr/>
      </dsp:nvSpPr>
      <dsp:spPr>
        <a:xfrm>
          <a:off x="2289828" y="1185150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A22A01-B0AE-4EEC-9A7D-B0EDD35ACD1C}">
      <dsp:nvSpPr>
        <dsp:cNvPr id="0" name=""/>
        <dsp:cNvSpPr/>
      </dsp:nvSpPr>
      <dsp:spPr>
        <a:xfrm rot="17486530">
          <a:off x="849377" y="1974549"/>
          <a:ext cx="67898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78986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17CA6A-2412-4C46-AE4A-00180243BFC7}">
      <dsp:nvSpPr>
        <dsp:cNvPr id="0" name=""/>
        <dsp:cNvSpPr/>
      </dsp:nvSpPr>
      <dsp:spPr>
        <a:xfrm rot="14913470">
          <a:off x="2195174" y="1974549"/>
          <a:ext cx="67898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78986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036DE4-36FD-4EB6-A8EB-1C4357A54CBF}">
      <dsp:nvSpPr>
        <dsp:cNvPr id="0" name=""/>
        <dsp:cNvSpPr/>
      </dsp:nvSpPr>
      <dsp:spPr>
        <a:xfrm>
          <a:off x="1312976" y="1658553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035CB5-025D-4273-8618-B75128118237}">
      <dsp:nvSpPr>
        <dsp:cNvPr id="0" name=""/>
        <dsp:cNvSpPr/>
      </dsp:nvSpPr>
      <dsp:spPr>
        <a:xfrm>
          <a:off x="1433711" y="1421852"/>
          <a:ext cx="856116" cy="47340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/>
            <a:t>RSS</a:t>
          </a:r>
          <a:endParaRPr lang="en-US" sz="1000" kern="1200"/>
        </a:p>
      </dsp:txBody>
      <dsp:txXfrm>
        <a:off x="1433711" y="1421852"/>
        <a:ext cx="856116" cy="473402"/>
      </dsp:txXfrm>
    </dsp:sp>
    <dsp:sp modelId="{216C0DCB-720E-4024-9D14-09C5BBECD8CB}">
      <dsp:nvSpPr>
        <dsp:cNvPr id="0" name=""/>
        <dsp:cNvSpPr/>
      </dsp:nvSpPr>
      <dsp:spPr>
        <a:xfrm>
          <a:off x="2289828" y="1658553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3849AD-8167-436C-9F0D-6FFCE63BB811}">
      <dsp:nvSpPr>
        <dsp:cNvPr id="0" name=""/>
        <dsp:cNvSpPr/>
      </dsp:nvSpPr>
      <dsp:spPr>
        <a:xfrm rot="19180669">
          <a:off x="1026091" y="2237287"/>
          <a:ext cx="32555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25558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C3C945-B851-46D6-AA8C-5F6B23E36D5F}">
      <dsp:nvSpPr>
        <dsp:cNvPr id="0" name=""/>
        <dsp:cNvSpPr/>
      </dsp:nvSpPr>
      <dsp:spPr>
        <a:xfrm rot="13219331">
          <a:off x="2371889" y="2237287"/>
          <a:ext cx="32555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25558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8B1A6B-DB39-4214-8420-C4DC878F0997}">
      <dsp:nvSpPr>
        <dsp:cNvPr id="0" name=""/>
        <dsp:cNvSpPr/>
      </dsp:nvSpPr>
      <dsp:spPr>
        <a:xfrm>
          <a:off x="1312976" y="2131955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7583CB-3949-4F46-92DF-5BC70B8A4826}">
      <dsp:nvSpPr>
        <dsp:cNvPr id="0" name=""/>
        <dsp:cNvSpPr/>
      </dsp:nvSpPr>
      <dsp:spPr>
        <a:xfrm>
          <a:off x="1433711" y="1895254"/>
          <a:ext cx="856116" cy="47340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/>
            <a:t>Freebase</a:t>
          </a:r>
          <a:endParaRPr lang="en-US" sz="1000" kern="1200" dirty="0"/>
        </a:p>
      </dsp:txBody>
      <dsp:txXfrm>
        <a:off x="1433711" y="1895254"/>
        <a:ext cx="856116" cy="473402"/>
      </dsp:txXfrm>
    </dsp:sp>
    <dsp:sp modelId="{E4AAFDA4-4E9B-4A08-8438-D2897D1B4386}">
      <dsp:nvSpPr>
        <dsp:cNvPr id="0" name=""/>
        <dsp:cNvSpPr/>
      </dsp:nvSpPr>
      <dsp:spPr>
        <a:xfrm>
          <a:off x="2289828" y="2131955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9F131C-56A7-49F1-B202-35FDC79BD98F}">
      <dsp:nvSpPr>
        <dsp:cNvPr id="0" name=""/>
        <dsp:cNvSpPr/>
      </dsp:nvSpPr>
      <dsp:spPr>
        <a:xfrm rot="2419331">
          <a:off x="1026091" y="2500026"/>
          <a:ext cx="32555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25558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E4013C-A8AE-4C0D-8C8E-A449873C24A0}">
      <dsp:nvSpPr>
        <dsp:cNvPr id="0" name=""/>
        <dsp:cNvSpPr/>
      </dsp:nvSpPr>
      <dsp:spPr>
        <a:xfrm rot="8380669">
          <a:off x="2371889" y="2500026"/>
          <a:ext cx="32555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25558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AFED3C-ED85-4F08-A525-98EC2A181846}">
      <dsp:nvSpPr>
        <dsp:cNvPr id="0" name=""/>
        <dsp:cNvSpPr/>
      </dsp:nvSpPr>
      <dsp:spPr>
        <a:xfrm>
          <a:off x="1312976" y="2605358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5414DA-731F-42C8-985C-69C9D4D037D6}">
      <dsp:nvSpPr>
        <dsp:cNvPr id="0" name=""/>
        <dsp:cNvSpPr/>
      </dsp:nvSpPr>
      <dsp:spPr>
        <a:xfrm>
          <a:off x="1433711" y="2368656"/>
          <a:ext cx="856116" cy="47340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/>
            <a:t>Oracle</a:t>
          </a:r>
          <a:endParaRPr lang="en-US" sz="1000" b="1" kern="1200" dirty="0"/>
        </a:p>
      </dsp:txBody>
      <dsp:txXfrm>
        <a:off x="1433711" y="2368656"/>
        <a:ext cx="856116" cy="473402"/>
      </dsp:txXfrm>
    </dsp:sp>
    <dsp:sp modelId="{74341132-F582-453E-BF6D-FAB3CAAF4F39}">
      <dsp:nvSpPr>
        <dsp:cNvPr id="0" name=""/>
        <dsp:cNvSpPr/>
      </dsp:nvSpPr>
      <dsp:spPr>
        <a:xfrm>
          <a:off x="2289828" y="2605358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41AA9C-15F2-4B6E-9614-BB29EDDA0C68}">
      <dsp:nvSpPr>
        <dsp:cNvPr id="0" name=""/>
        <dsp:cNvSpPr/>
      </dsp:nvSpPr>
      <dsp:spPr>
        <a:xfrm rot="4113470">
          <a:off x="849377" y="2762764"/>
          <a:ext cx="67898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78986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D6368E-43AF-429C-83BC-4E0DFC6DEEB3}">
      <dsp:nvSpPr>
        <dsp:cNvPr id="0" name=""/>
        <dsp:cNvSpPr/>
      </dsp:nvSpPr>
      <dsp:spPr>
        <a:xfrm rot="6686530">
          <a:off x="2195174" y="2762764"/>
          <a:ext cx="67898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78986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70A26D-60C8-4843-B003-32466BF7F24A}">
      <dsp:nvSpPr>
        <dsp:cNvPr id="0" name=""/>
        <dsp:cNvSpPr/>
      </dsp:nvSpPr>
      <dsp:spPr>
        <a:xfrm>
          <a:off x="1312976" y="3078760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D82359-4377-47EB-9B8B-CAD76182BA0B}">
      <dsp:nvSpPr>
        <dsp:cNvPr id="0" name=""/>
        <dsp:cNvSpPr/>
      </dsp:nvSpPr>
      <dsp:spPr>
        <a:xfrm>
          <a:off x="1433711" y="2842059"/>
          <a:ext cx="856116" cy="47340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/>
            <a:t>CSV</a:t>
          </a:r>
          <a:endParaRPr lang="en-US" sz="1000" kern="1200"/>
        </a:p>
      </dsp:txBody>
      <dsp:txXfrm>
        <a:off x="1433711" y="2842059"/>
        <a:ext cx="856116" cy="473402"/>
      </dsp:txXfrm>
    </dsp:sp>
    <dsp:sp modelId="{F5EF70E8-D737-4BB4-815C-A0F9A27D5BE6}">
      <dsp:nvSpPr>
        <dsp:cNvPr id="0" name=""/>
        <dsp:cNvSpPr/>
      </dsp:nvSpPr>
      <dsp:spPr>
        <a:xfrm>
          <a:off x="2289828" y="3078760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6AB47D-9FC5-4868-85D7-EA1C667EEAA3}">
      <dsp:nvSpPr>
        <dsp:cNvPr id="0" name=""/>
        <dsp:cNvSpPr/>
      </dsp:nvSpPr>
      <dsp:spPr>
        <a:xfrm rot="4604420">
          <a:off x="647785" y="3025502"/>
          <a:ext cx="108217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82170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D07CF5-AF2E-46F5-BF0B-2ABCB71AF0B7}">
      <dsp:nvSpPr>
        <dsp:cNvPr id="0" name=""/>
        <dsp:cNvSpPr/>
      </dsp:nvSpPr>
      <dsp:spPr>
        <a:xfrm rot="6195580">
          <a:off x="1993583" y="3025502"/>
          <a:ext cx="108217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82170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9A9216-30CF-453A-A119-8F03B151A15F}">
      <dsp:nvSpPr>
        <dsp:cNvPr id="0" name=""/>
        <dsp:cNvSpPr/>
      </dsp:nvSpPr>
      <dsp:spPr>
        <a:xfrm>
          <a:off x="1312976" y="3552163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9F6CCC-94E3-460A-9C6F-EB373D226EE5}">
      <dsp:nvSpPr>
        <dsp:cNvPr id="0" name=""/>
        <dsp:cNvSpPr/>
      </dsp:nvSpPr>
      <dsp:spPr>
        <a:xfrm>
          <a:off x="1433711" y="3315461"/>
          <a:ext cx="856116" cy="47340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/>
            <a:t>OData</a:t>
          </a:r>
          <a:endParaRPr lang="en-US" sz="1000" kern="1200"/>
        </a:p>
      </dsp:txBody>
      <dsp:txXfrm>
        <a:off x="1433711" y="3315461"/>
        <a:ext cx="856116" cy="473402"/>
      </dsp:txXfrm>
    </dsp:sp>
    <dsp:sp modelId="{120FEB1C-C9D8-4146-8103-B394BA4D9038}">
      <dsp:nvSpPr>
        <dsp:cNvPr id="0" name=""/>
        <dsp:cNvSpPr/>
      </dsp:nvSpPr>
      <dsp:spPr>
        <a:xfrm>
          <a:off x="2289828" y="3552163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5F2207-0BC6-4AC2-BFB1-6035C360D789}">
      <dsp:nvSpPr>
        <dsp:cNvPr id="0" name=""/>
        <dsp:cNvSpPr/>
      </dsp:nvSpPr>
      <dsp:spPr>
        <a:xfrm rot="4826735">
          <a:off x="441175" y="3288241"/>
          <a:ext cx="149539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95392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6BB22D-B02C-41DB-A329-3339812ECFE1}">
      <dsp:nvSpPr>
        <dsp:cNvPr id="0" name=""/>
        <dsp:cNvSpPr/>
      </dsp:nvSpPr>
      <dsp:spPr>
        <a:xfrm rot="5973265">
          <a:off x="1786972" y="3288241"/>
          <a:ext cx="149539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95392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3AAC09-24D7-4167-B48E-773C4F18400F}">
      <dsp:nvSpPr>
        <dsp:cNvPr id="0" name=""/>
        <dsp:cNvSpPr/>
      </dsp:nvSpPr>
      <dsp:spPr>
        <a:xfrm>
          <a:off x="1312976" y="4025565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B759A7-7C2B-4E54-BA5E-24E6B1B5CF56}">
      <dsp:nvSpPr>
        <dsp:cNvPr id="0" name=""/>
        <dsp:cNvSpPr/>
      </dsp:nvSpPr>
      <dsp:spPr>
        <a:xfrm>
          <a:off x="1433711" y="3788864"/>
          <a:ext cx="856116" cy="47340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/>
            <a:t>World Bank</a:t>
          </a:r>
          <a:endParaRPr lang="en-US" sz="1000" kern="1200"/>
        </a:p>
      </dsp:txBody>
      <dsp:txXfrm>
        <a:off x="1433711" y="3788864"/>
        <a:ext cx="856116" cy="473402"/>
      </dsp:txXfrm>
    </dsp:sp>
    <dsp:sp modelId="{9244D4C2-6B71-4C71-BC81-82724A072FF9}">
      <dsp:nvSpPr>
        <dsp:cNvPr id="0" name=""/>
        <dsp:cNvSpPr/>
      </dsp:nvSpPr>
      <dsp:spPr>
        <a:xfrm>
          <a:off x="2289828" y="4025565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8C114B-14C1-47E0-863E-B0A928CDF723}">
      <dsp:nvSpPr>
        <dsp:cNvPr id="0" name=""/>
        <dsp:cNvSpPr/>
      </dsp:nvSpPr>
      <dsp:spPr>
        <a:xfrm rot="4952492">
          <a:off x="232793" y="3550979"/>
          <a:ext cx="191215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12154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15BE47-AD55-4F6A-B169-6FB841B4C31B}">
      <dsp:nvSpPr>
        <dsp:cNvPr id="0" name=""/>
        <dsp:cNvSpPr/>
      </dsp:nvSpPr>
      <dsp:spPr>
        <a:xfrm rot="5847508">
          <a:off x="1578590" y="3550979"/>
          <a:ext cx="191215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12154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63E64F-5AE4-4FF7-9622-98BF192C9C1F}">
      <dsp:nvSpPr>
        <dsp:cNvPr id="0" name=""/>
        <dsp:cNvSpPr/>
      </dsp:nvSpPr>
      <dsp:spPr>
        <a:xfrm>
          <a:off x="1312976" y="4498967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20E412-C74A-48DA-A2A0-6CC529AF4FA3}">
      <dsp:nvSpPr>
        <dsp:cNvPr id="0" name=""/>
        <dsp:cNvSpPr/>
      </dsp:nvSpPr>
      <dsp:spPr>
        <a:xfrm>
          <a:off x="1433711" y="4262266"/>
          <a:ext cx="856116" cy="47340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/>
            <a:t>JSON</a:t>
          </a:r>
          <a:endParaRPr lang="en-US" sz="1000" kern="1200"/>
        </a:p>
      </dsp:txBody>
      <dsp:txXfrm>
        <a:off x="1433711" y="4262266"/>
        <a:ext cx="856116" cy="473402"/>
      </dsp:txXfrm>
    </dsp:sp>
    <dsp:sp modelId="{D1BF066B-BF26-46D1-B0BE-43C37ECC392C}">
      <dsp:nvSpPr>
        <dsp:cNvPr id="0" name=""/>
        <dsp:cNvSpPr/>
      </dsp:nvSpPr>
      <dsp:spPr>
        <a:xfrm>
          <a:off x="2289828" y="4498967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0BC43C-89CA-4487-8A31-9FD4482A7DBB}">
      <dsp:nvSpPr>
        <dsp:cNvPr id="0" name=""/>
        <dsp:cNvSpPr/>
      </dsp:nvSpPr>
      <dsp:spPr>
        <a:xfrm>
          <a:off x="2689452" y="1852194"/>
          <a:ext cx="1032924" cy="103292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1429" cap="flat" cmpd="sng" algn="ctr">
          <a:noFill/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smtClean="0"/>
            <a:t>Process with </a:t>
          </a:r>
          <a:endParaRPr lang="en-US" sz="1300" kern="1200"/>
        </a:p>
      </dsp:txBody>
      <dsp:txXfrm>
        <a:off x="2840720" y="2003462"/>
        <a:ext cx="730388" cy="730388"/>
      </dsp:txXfrm>
    </dsp:sp>
    <dsp:sp modelId="{37BC99D7-E41A-4F85-9169-DF4E15A2E362}">
      <dsp:nvSpPr>
        <dsp:cNvPr id="0" name=""/>
        <dsp:cNvSpPr/>
      </dsp:nvSpPr>
      <dsp:spPr>
        <a:xfrm rot="17393884">
          <a:off x="3302655" y="1513396"/>
          <a:ext cx="145857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58576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118584-4B44-490A-9B6C-14DD7D07F276}">
      <dsp:nvSpPr>
        <dsp:cNvPr id="0" name=""/>
        <dsp:cNvSpPr/>
      </dsp:nvSpPr>
      <dsp:spPr>
        <a:xfrm rot="15006116">
          <a:off x="4896664" y="1513396"/>
          <a:ext cx="145857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58576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C95B1B-B61F-462D-9241-85EA611D2B30}">
      <dsp:nvSpPr>
        <dsp:cNvPr id="0" name=""/>
        <dsp:cNvSpPr/>
      </dsp:nvSpPr>
      <dsp:spPr>
        <a:xfrm>
          <a:off x="4280155" y="827646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CE86A9-A05C-4CA3-83EC-40A63736638E}">
      <dsp:nvSpPr>
        <dsp:cNvPr id="0" name=""/>
        <dsp:cNvSpPr/>
      </dsp:nvSpPr>
      <dsp:spPr>
        <a:xfrm>
          <a:off x="4400890" y="570811"/>
          <a:ext cx="856116" cy="51367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/>
            <a:t>Matlab</a:t>
          </a:r>
          <a:endParaRPr lang="en-US" sz="1000" kern="1200"/>
        </a:p>
      </dsp:txBody>
      <dsp:txXfrm>
        <a:off x="4400890" y="570811"/>
        <a:ext cx="856116" cy="513670"/>
      </dsp:txXfrm>
    </dsp:sp>
    <dsp:sp modelId="{BC5F4FEB-DBCB-49FA-95B1-33F8C69685C1}">
      <dsp:nvSpPr>
        <dsp:cNvPr id="0" name=""/>
        <dsp:cNvSpPr/>
      </dsp:nvSpPr>
      <dsp:spPr>
        <a:xfrm>
          <a:off x="5257006" y="827646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91E7E0-B1D6-459D-A5B6-27DEE1BAE617}">
      <dsp:nvSpPr>
        <dsp:cNvPr id="0" name=""/>
        <dsp:cNvSpPr/>
      </dsp:nvSpPr>
      <dsp:spPr>
        <a:xfrm rot="17909946">
          <a:off x="3511741" y="1798483"/>
          <a:ext cx="104040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40403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6116CF-B603-4731-A83A-4A9709ACE5E6}">
      <dsp:nvSpPr>
        <dsp:cNvPr id="0" name=""/>
        <dsp:cNvSpPr/>
      </dsp:nvSpPr>
      <dsp:spPr>
        <a:xfrm rot="14490054">
          <a:off x="5105750" y="1798483"/>
          <a:ext cx="104040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40403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B4B90A-BE53-4B32-B374-966B4B5C7C71}">
      <dsp:nvSpPr>
        <dsp:cNvPr id="0" name=""/>
        <dsp:cNvSpPr/>
      </dsp:nvSpPr>
      <dsp:spPr>
        <a:xfrm>
          <a:off x="4280155" y="1341316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84A7AF-7AC4-466A-8058-C318E2452A4B}">
      <dsp:nvSpPr>
        <dsp:cNvPr id="0" name=""/>
        <dsp:cNvSpPr/>
      </dsp:nvSpPr>
      <dsp:spPr>
        <a:xfrm>
          <a:off x="4400890" y="1084481"/>
          <a:ext cx="856116" cy="51367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/>
            <a:t>Powershell</a:t>
          </a:r>
          <a:endParaRPr lang="en-US" sz="1000" kern="1200"/>
        </a:p>
      </dsp:txBody>
      <dsp:txXfrm>
        <a:off x="4400890" y="1084481"/>
        <a:ext cx="856116" cy="513670"/>
      </dsp:txXfrm>
    </dsp:sp>
    <dsp:sp modelId="{AB3EE356-AE6D-46FD-9244-BEB7CDD2FDFD}">
      <dsp:nvSpPr>
        <dsp:cNvPr id="0" name=""/>
        <dsp:cNvSpPr/>
      </dsp:nvSpPr>
      <dsp:spPr>
        <a:xfrm>
          <a:off x="5257006" y="1341316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AB4783-C8BD-4A9A-A8B4-7241379B790B}">
      <dsp:nvSpPr>
        <dsp:cNvPr id="0" name=""/>
        <dsp:cNvSpPr/>
      </dsp:nvSpPr>
      <dsp:spPr>
        <a:xfrm rot="19041445">
          <a:off x="3694513" y="2083570"/>
          <a:ext cx="67486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74860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D72532-FA02-407C-8811-292969D9AEDD}">
      <dsp:nvSpPr>
        <dsp:cNvPr id="0" name=""/>
        <dsp:cNvSpPr/>
      </dsp:nvSpPr>
      <dsp:spPr>
        <a:xfrm rot="13358555">
          <a:off x="5288522" y="2083570"/>
          <a:ext cx="67486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74860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4DEB38-2A12-4454-A017-9E3D72400EA6}">
      <dsp:nvSpPr>
        <dsp:cNvPr id="0" name=""/>
        <dsp:cNvSpPr/>
      </dsp:nvSpPr>
      <dsp:spPr>
        <a:xfrm>
          <a:off x="4280155" y="1854986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448DDA-E83C-4832-BD33-7AA9AE7A1FBD}">
      <dsp:nvSpPr>
        <dsp:cNvPr id="0" name=""/>
        <dsp:cNvSpPr/>
      </dsp:nvSpPr>
      <dsp:spPr>
        <a:xfrm>
          <a:off x="4400890" y="1598151"/>
          <a:ext cx="856116" cy="51367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/>
            <a:t>Regex</a:t>
          </a:r>
          <a:endParaRPr lang="en-US" sz="1000" kern="1200"/>
        </a:p>
      </dsp:txBody>
      <dsp:txXfrm>
        <a:off x="4400890" y="1598151"/>
        <a:ext cx="856116" cy="513670"/>
      </dsp:txXfrm>
    </dsp:sp>
    <dsp:sp modelId="{5DD0AA75-79D3-4677-BD45-110F2F0B28D6}">
      <dsp:nvSpPr>
        <dsp:cNvPr id="0" name=""/>
        <dsp:cNvSpPr/>
      </dsp:nvSpPr>
      <dsp:spPr>
        <a:xfrm>
          <a:off x="5257006" y="1854986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2C72A2-45DE-4023-B0F3-10C4F33EFE1D}">
      <dsp:nvSpPr>
        <dsp:cNvPr id="0" name=""/>
        <dsp:cNvSpPr/>
      </dsp:nvSpPr>
      <dsp:spPr>
        <a:xfrm>
          <a:off x="3783732" y="2368657"/>
          <a:ext cx="49642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96423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664023-F201-4DC9-A7A9-3A24B41F7420}">
      <dsp:nvSpPr>
        <dsp:cNvPr id="0" name=""/>
        <dsp:cNvSpPr/>
      </dsp:nvSpPr>
      <dsp:spPr>
        <a:xfrm rot="10800000">
          <a:off x="5377741" y="2368657"/>
          <a:ext cx="49642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96423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41494B-DD7D-41F1-8F9C-7E9E26C79632}">
      <dsp:nvSpPr>
        <dsp:cNvPr id="0" name=""/>
        <dsp:cNvSpPr/>
      </dsp:nvSpPr>
      <dsp:spPr>
        <a:xfrm>
          <a:off x="4280155" y="2368657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82906B-C356-4E42-B320-83690748577F}">
      <dsp:nvSpPr>
        <dsp:cNvPr id="0" name=""/>
        <dsp:cNvSpPr/>
      </dsp:nvSpPr>
      <dsp:spPr>
        <a:xfrm>
          <a:off x="4400890" y="2111821"/>
          <a:ext cx="856116" cy="51367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/>
            <a:t>R</a:t>
          </a:r>
          <a:endParaRPr lang="en-US" sz="1000" kern="1200"/>
        </a:p>
      </dsp:txBody>
      <dsp:txXfrm>
        <a:off x="4400890" y="2111821"/>
        <a:ext cx="856116" cy="513670"/>
      </dsp:txXfrm>
    </dsp:sp>
    <dsp:sp modelId="{53B7FA47-1F8F-4F4C-B562-670AB3F2200B}">
      <dsp:nvSpPr>
        <dsp:cNvPr id="0" name=""/>
        <dsp:cNvSpPr/>
      </dsp:nvSpPr>
      <dsp:spPr>
        <a:xfrm>
          <a:off x="5257006" y="2368657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DC8FB9-C495-4460-AF05-283DDEFF20B3}">
      <dsp:nvSpPr>
        <dsp:cNvPr id="0" name=""/>
        <dsp:cNvSpPr/>
      </dsp:nvSpPr>
      <dsp:spPr>
        <a:xfrm rot="2558555">
          <a:off x="3694513" y="2653743"/>
          <a:ext cx="67486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74860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B9D8A8-D88B-444E-8A7D-71FE58FE823A}">
      <dsp:nvSpPr>
        <dsp:cNvPr id="0" name=""/>
        <dsp:cNvSpPr/>
      </dsp:nvSpPr>
      <dsp:spPr>
        <a:xfrm rot="8241445">
          <a:off x="5288522" y="2653743"/>
          <a:ext cx="67486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74860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82D1CA-45FF-4DA8-8B73-13E332AE49E8}">
      <dsp:nvSpPr>
        <dsp:cNvPr id="0" name=""/>
        <dsp:cNvSpPr/>
      </dsp:nvSpPr>
      <dsp:spPr>
        <a:xfrm>
          <a:off x="4280155" y="2882327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1B3249-C222-4DDB-A636-3200F8B317BC}">
      <dsp:nvSpPr>
        <dsp:cNvPr id="0" name=""/>
        <dsp:cNvSpPr/>
      </dsp:nvSpPr>
      <dsp:spPr>
        <a:xfrm>
          <a:off x="4400890" y="2625492"/>
          <a:ext cx="856116" cy="51367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/>
            <a:t>SignalR</a:t>
          </a:r>
          <a:endParaRPr lang="en-US" sz="1000" kern="1200"/>
        </a:p>
      </dsp:txBody>
      <dsp:txXfrm>
        <a:off x="4400890" y="2625492"/>
        <a:ext cx="856116" cy="513670"/>
      </dsp:txXfrm>
    </dsp:sp>
    <dsp:sp modelId="{BC4C35F2-BEF4-419A-AFC7-900342440C11}">
      <dsp:nvSpPr>
        <dsp:cNvPr id="0" name=""/>
        <dsp:cNvSpPr/>
      </dsp:nvSpPr>
      <dsp:spPr>
        <a:xfrm>
          <a:off x="5257006" y="2882327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F9E7DF-EEC4-43B2-A764-8BDABFB4A55F}">
      <dsp:nvSpPr>
        <dsp:cNvPr id="0" name=""/>
        <dsp:cNvSpPr/>
      </dsp:nvSpPr>
      <dsp:spPr>
        <a:xfrm rot="3690054">
          <a:off x="3511741" y="2938830"/>
          <a:ext cx="104040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40403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37CDFF-36BC-41B7-A9E4-66771F92BAE1}">
      <dsp:nvSpPr>
        <dsp:cNvPr id="0" name=""/>
        <dsp:cNvSpPr/>
      </dsp:nvSpPr>
      <dsp:spPr>
        <a:xfrm rot="7109946">
          <a:off x="5105750" y="2938830"/>
          <a:ext cx="104040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40403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057B40-FA80-4207-BC19-4F3D90889AC7}">
      <dsp:nvSpPr>
        <dsp:cNvPr id="0" name=""/>
        <dsp:cNvSpPr/>
      </dsp:nvSpPr>
      <dsp:spPr>
        <a:xfrm>
          <a:off x="4280155" y="3395997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5F2682-A452-430A-A3D8-81BEFE3D16A5}">
      <dsp:nvSpPr>
        <dsp:cNvPr id="0" name=""/>
        <dsp:cNvSpPr/>
      </dsp:nvSpPr>
      <dsp:spPr>
        <a:xfrm>
          <a:off x="4400890" y="3139162"/>
          <a:ext cx="856116" cy="51367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/>
            <a:t>Python</a:t>
          </a:r>
          <a:endParaRPr lang="en-US" sz="1000" kern="1200"/>
        </a:p>
      </dsp:txBody>
      <dsp:txXfrm>
        <a:off x="4400890" y="3139162"/>
        <a:ext cx="856116" cy="513670"/>
      </dsp:txXfrm>
    </dsp:sp>
    <dsp:sp modelId="{65E770F9-FCBC-4316-B1C3-DCB7DC3C6BFD}">
      <dsp:nvSpPr>
        <dsp:cNvPr id="0" name=""/>
        <dsp:cNvSpPr/>
      </dsp:nvSpPr>
      <dsp:spPr>
        <a:xfrm>
          <a:off x="5257006" y="3395997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63FDF8-5A0E-4D63-824B-459587890314}">
      <dsp:nvSpPr>
        <dsp:cNvPr id="0" name=""/>
        <dsp:cNvSpPr/>
      </dsp:nvSpPr>
      <dsp:spPr>
        <a:xfrm rot="4206116">
          <a:off x="3302655" y="3223917"/>
          <a:ext cx="145857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58576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9A9B42-9FEF-4A7E-85C2-FA56168F0F2E}">
      <dsp:nvSpPr>
        <dsp:cNvPr id="0" name=""/>
        <dsp:cNvSpPr/>
      </dsp:nvSpPr>
      <dsp:spPr>
        <a:xfrm rot="6593884">
          <a:off x="4896664" y="3223917"/>
          <a:ext cx="145857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58576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DD996D-306A-4D1A-B860-76FCE240810A}">
      <dsp:nvSpPr>
        <dsp:cNvPr id="0" name=""/>
        <dsp:cNvSpPr/>
      </dsp:nvSpPr>
      <dsp:spPr>
        <a:xfrm>
          <a:off x="4280155" y="3909667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ECA41F-8C16-4299-9A9C-307AD1C48C43}">
      <dsp:nvSpPr>
        <dsp:cNvPr id="0" name=""/>
        <dsp:cNvSpPr/>
      </dsp:nvSpPr>
      <dsp:spPr>
        <a:xfrm>
          <a:off x="4400890" y="3652832"/>
          <a:ext cx="856116" cy="51367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/>
            <a:t>LINQ</a:t>
          </a:r>
          <a:endParaRPr lang="en-US" sz="1000" kern="1200"/>
        </a:p>
      </dsp:txBody>
      <dsp:txXfrm>
        <a:off x="4400890" y="3652832"/>
        <a:ext cx="856116" cy="513670"/>
      </dsp:txXfrm>
    </dsp:sp>
    <dsp:sp modelId="{07EEACF9-DDD5-4571-84F1-88587CDF7F33}">
      <dsp:nvSpPr>
        <dsp:cNvPr id="0" name=""/>
        <dsp:cNvSpPr/>
      </dsp:nvSpPr>
      <dsp:spPr>
        <a:xfrm>
          <a:off x="5257006" y="3909667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724D7A-FC3E-4ECA-A525-6E3BA44424E6}">
      <dsp:nvSpPr>
        <dsp:cNvPr id="0" name=""/>
        <dsp:cNvSpPr/>
      </dsp:nvSpPr>
      <dsp:spPr>
        <a:xfrm>
          <a:off x="5935520" y="1852194"/>
          <a:ext cx="1032924" cy="103292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1429" cap="flat" cmpd="sng" algn="ctr">
          <a:noFill/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smtClean="0"/>
            <a:t>Visualize with</a:t>
          </a:r>
          <a:endParaRPr lang="en-US" sz="1300" kern="1200"/>
        </a:p>
      </dsp:txBody>
      <dsp:txXfrm>
        <a:off x="6086788" y="2003462"/>
        <a:ext cx="730388" cy="730388"/>
      </dsp:txXfrm>
    </dsp:sp>
    <dsp:sp modelId="{CC7B1C5D-C90B-424E-8F77-2B2DE487A2EA}">
      <dsp:nvSpPr>
        <dsp:cNvPr id="0" name=""/>
        <dsp:cNvSpPr/>
      </dsp:nvSpPr>
      <dsp:spPr>
        <a:xfrm rot="19041445">
          <a:off x="6940581" y="2083570"/>
          <a:ext cx="67486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74860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FF8D36-9EE6-4C0B-9F86-0880271A5EE0}">
      <dsp:nvSpPr>
        <dsp:cNvPr id="0" name=""/>
        <dsp:cNvSpPr/>
      </dsp:nvSpPr>
      <dsp:spPr>
        <a:xfrm>
          <a:off x="7526223" y="1854986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457D61-8171-4A3D-B02E-77898F9E34F4}">
      <dsp:nvSpPr>
        <dsp:cNvPr id="0" name=""/>
        <dsp:cNvSpPr/>
      </dsp:nvSpPr>
      <dsp:spPr>
        <a:xfrm>
          <a:off x="7646958" y="1598151"/>
          <a:ext cx="856116" cy="51367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/>
            <a:t>F#</a:t>
          </a:r>
          <a:endParaRPr lang="en-US" sz="1000" kern="1200"/>
        </a:p>
      </dsp:txBody>
      <dsp:txXfrm>
        <a:off x="7646958" y="1598151"/>
        <a:ext cx="856116" cy="513670"/>
      </dsp:txXfrm>
    </dsp:sp>
    <dsp:sp modelId="{EEC9E324-EFAD-406B-9B12-A8270EF3D4EB}">
      <dsp:nvSpPr>
        <dsp:cNvPr id="0" name=""/>
        <dsp:cNvSpPr/>
      </dsp:nvSpPr>
      <dsp:spPr>
        <a:xfrm>
          <a:off x="7029800" y="2368657"/>
          <a:ext cx="49642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96423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CC87D9-CF9B-4894-A69F-26E817380C85}">
      <dsp:nvSpPr>
        <dsp:cNvPr id="0" name=""/>
        <dsp:cNvSpPr/>
      </dsp:nvSpPr>
      <dsp:spPr>
        <a:xfrm>
          <a:off x="7526223" y="2368657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A00F33-4D08-48BD-A1DF-39F3BE097E6F}">
      <dsp:nvSpPr>
        <dsp:cNvPr id="0" name=""/>
        <dsp:cNvSpPr/>
      </dsp:nvSpPr>
      <dsp:spPr>
        <a:xfrm>
          <a:off x="7646958" y="2111821"/>
          <a:ext cx="856116" cy="51367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/>
            <a:t>Matlab</a:t>
          </a:r>
          <a:endParaRPr lang="en-US" sz="1000" kern="1200"/>
        </a:p>
      </dsp:txBody>
      <dsp:txXfrm>
        <a:off x="7646958" y="2111821"/>
        <a:ext cx="856116" cy="513670"/>
      </dsp:txXfrm>
    </dsp:sp>
    <dsp:sp modelId="{8690258F-4090-433B-A250-7F534AA384AD}">
      <dsp:nvSpPr>
        <dsp:cNvPr id="0" name=""/>
        <dsp:cNvSpPr/>
      </dsp:nvSpPr>
      <dsp:spPr>
        <a:xfrm rot="2558555">
          <a:off x="6940581" y="2653743"/>
          <a:ext cx="67486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74860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AE6D9A-BEEE-41C2-B629-C7356AF1499D}">
      <dsp:nvSpPr>
        <dsp:cNvPr id="0" name=""/>
        <dsp:cNvSpPr/>
      </dsp:nvSpPr>
      <dsp:spPr>
        <a:xfrm>
          <a:off x="7526223" y="2882327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0CB992-25F3-4146-990C-CB3F855D4E45}">
      <dsp:nvSpPr>
        <dsp:cNvPr id="0" name=""/>
        <dsp:cNvSpPr/>
      </dsp:nvSpPr>
      <dsp:spPr>
        <a:xfrm>
          <a:off x="7646958" y="2625492"/>
          <a:ext cx="856116" cy="51367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/>
            <a:t>R</a:t>
          </a:r>
          <a:endParaRPr lang="en-US" sz="1000" kern="1200"/>
        </a:p>
      </dsp:txBody>
      <dsp:txXfrm>
        <a:off x="7646958" y="2625492"/>
        <a:ext cx="856116" cy="51367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5555DF-C593-7442-B56E-A6444DF5AC83}">
      <dsp:nvSpPr>
        <dsp:cNvPr id="0" name=""/>
        <dsp:cNvSpPr/>
      </dsp:nvSpPr>
      <dsp:spPr>
        <a:xfrm>
          <a:off x="1086120" y="1046082"/>
          <a:ext cx="3010420" cy="1956773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soft" dir="b">
            <a:rot lat="0" lon="0" rev="0"/>
          </a:lightRig>
        </a:scene3d>
        <a:sp3d prstMaterial="dkEdge">
          <a:bevelT w="63500" h="63500" prst="cross"/>
          <a:contourClr>
            <a:schemeClr val="dk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ctr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Fully Native</a:t>
          </a:r>
          <a:endParaRPr lang="en-US" sz="4700" kern="1200" dirty="0"/>
        </a:p>
      </dsp:txBody>
      <dsp:txXfrm>
        <a:off x="1181642" y="1141604"/>
        <a:ext cx="2819376" cy="1765729"/>
      </dsp:txXfrm>
    </dsp:sp>
    <dsp:sp modelId="{D8E63A63-9E98-4E41-8F49-061DB001287F}">
      <dsp:nvSpPr>
        <dsp:cNvPr id="0" name=""/>
        <dsp:cNvSpPr/>
      </dsp:nvSpPr>
      <dsp:spPr>
        <a:xfrm>
          <a:off x="2591330" y="363840"/>
          <a:ext cx="3321258" cy="3321258"/>
        </a:xfrm>
        <a:custGeom>
          <a:avLst/>
          <a:gdLst/>
          <a:ahLst/>
          <a:cxnLst/>
          <a:rect l="0" t="0" r="0" b="0"/>
          <a:pathLst>
            <a:path>
              <a:moveTo>
                <a:pt x="334806" y="660687"/>
              </a:moveTo>
              <a:arcTo wR="1660629" hR="1660629" stAng="13021427" swAng="6357147"/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AE2327-D754-EC40-AFE4-F0086570F769}">
      <dsp:nvSpPr>
        <dsp:cNvPr id="0" name=""/>
        <dsp:cNvSpPr/>
      </dsp:nvSpPr>
      <dsp:spPr>
        <a:xfrm>
          <a:off x="4407379" y="1046082"/>
          <a:ext cx="3010420" cy="1956773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soft" dir="b">
            <a:rot lat="0" lon="0" rev="0"/>
          </a:lightRig>
        </a:scene3d>
        <a:sp3d prstMaterial="dkEdge">
          <a:bevelT w="63500" h="63500" prst="cross"/>
          <a:contourClr>
            <a:schemeClr val="dk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ctr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smtClean="0"/>
            <a:t>Cross Platform</a:t>
          </a:r>
          <a:endParaRPr lang="en-US" sz="4700" kern="1200"/>
        </a:p>
      </dsp:txBody>
      <dsp:txXfrm>
        <a:off x="4502901" y="1141604"/>
        <a:ext cx="2819376" cy="1765729"/>
      </dsp:txXfrm>
    </dsp:sp>
    <dsp:sp modelId="{9B827459-CB46-4A41-9AE3-8842E5D6CB5C}">
      <dsp:nvSpPr>
        <dsp:cNvPr id="0" name=""/>
        <dsp:cNvSpPr/>
      </dsp:nvSpPr>
      <dsp:spPr>
        <a:xfrm>
          <a:off x="2591330" y="363840"/>
          <a:ext cx="3321258" cy="3321258"/>
        </a:xfrm>
        <a:custGeom>
          <a:avLst/>
          <a:gdLst/>
          <a:ahLst/>
          <a:cxnLst/>
          <a:rect l="0" t="0" r="0" b="0"/>
          <a:pathLst>
            <a:path>
              <a:moveTo>
                <a:pt x="2986452" y="2660571"/>
              </a:moveTo>
              <a:arcTo wR="1660629" hR="1660629" stAng="2221427" swAng="6357147"/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SubStepProcess">
  <dgm:title val=""/>
  <dgm:desc val=""/>
  <dgm:catLst>
    <dgm:cat type="process" pri="122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61" srcId="1" destId="11" srcOrd="0" destOrd="0"/>
        <dgm:cxn modelId="62" srcId="1" destId="12" srcOrd="1" destOrd="0"/>
        <dgm:cxn modelId="7" srcId="0" destId="2" srcOrd="0" destOrd="0"/>
        <dgm:cxn modelId="8" srcId="0" destId="3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8" srcId="0" destId="1" srcOrd="0" destOrd="0"/>
        <dgm:cxn modelId="81" srcId="1" destId="11" srcOrd="0" destOrd="0"/>
        <dgm:cxn modelId="82" srcId="1" destId="12" srcOrd="1" destOrd="0"/>
        <dgm:cxn modelId="9" srcId="0" destId="2" srcOrd="0" destOrd="0"/>
        <dgm:cxn modelId="10" srcId="0" destId="3" srcOrd="0" destOrd="0"/>
        <dgm:cxn modelId="11" srcId="0" destId="4" srcOrd="0" destOrd="0"/>
      </dgm:cxnLst>
      <dgm:bg/>
      <dgm:whole/>
    </dgm:dataModel>
  </dgm:clrData>
  <dgm:layoutNode name="Name0">
    <dgm:varLst>
      <dgm:chMax val="7"/>
      <dgm:dir/>
      <dgm:animOne val="branch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Tx1" refType="w"/>
      <dgm:constr type="w" for="ch" forName="chLin1" refType="w" refFor="ch" refForName="parTx1" fact="1.38"/>
      <dgm:constr type="h" for="ch" forName="chLin1" refType="h"/>
      <dgm:constr type="w" for="ch" forName="spPre1" refType="w" fact="0.27"/>
      <dgm:constr type="w" for="ch" forName="spPost1" refType="w" fact="0.27"/>
      <dgm:constr type="h" for="ch" forName="spPre1" refType="h"/>
      <dgm:constr type="h" for="ch" forName="spPost1" refType="h"/>
      <dgm:constr type="primFontSz" for="ch" forName="parTx1" val="65"/>
      <dgm:constr type="primFontSz" for="des" forName="desTx1" refType="primFontSz" refFor="ch" refForName="parTx1" fact="0.78"/>
      <dgm:constr type="primFontSz" for="des" forName="desTx1" op="equ"/>
      <dgm:constr type="w" for="ch" forName="parTx2" refType="w"/>
      <dgm:constr type="w" for="ch" forName="chLin2" refType="w" refFor="ch" refForName="parTx2" fact="1.38"/>
      <dgm:constr type="h" for="ch" forName="chLin2" refType="h"/>
      <dgm:constr type="w" for="ch" forName="spPre2" refType="w" fact="0.54"/>
      <dgm:constr type="w" for="ch" forName="spPost2" refType="w" fact="0.54"/>
      <dgm:constr type="h" for="ch" forName="spPre2" refType="h"/>
      <dgm:constr type="h" for="ch" forName="spPost2" refType="h"/>
      <dgm:constr type="primFontSz" for="ch" forName="parTx2" refType="primFontSz" refFor="ch" refForName="parTx1" op="equ"/>
      <dgm:constr type="primFontSz" for="des" forName="desTx2" refType="primFontSz" refFor="des" refForName="desTx1" op="equ"/>
      <dgm:constr type="w" for="ch" forName="parTx3" refType="w"/>
      <dgm:constr type="w" for="ch" forName="chLin3" refType="w" refFor="ch" refForName="parTx3" fact="1.38"/>
      <dgm:constr type="h" for="ch" forName="chLin3" refType="h"/>
      <dgm:constr type="w" for="ch" forName="spPre3" refType="w" fact="0.54"/>
      <dgm:constr type="w" for="ch" forName="spPost3" refType="w" fact="0.54"/>
      <dgm:constr type="h" for="ch" forName="spPre3" refType="h"/>
      <dgm:constr type="h" for="ch" forName="spPost3" refType="h"/>
      <dgm:constr type="primFontSz" for="ch" forName="parTx3" refType="primFontSz" refFor="ch" refForName="parTx1" op="equ"/>
      <dgm:constr type="primFontSz" for="des" forName="desTx3" refType="primFontSz" refFor="des" refForName="desTx1" op="equ"/>
      <dgm:constr type="w" for="ch" forName="parTx4" refType="w"/>
      <dgm:constr type="w" for="ch" forName="chLin4" refType="w" refFor="ch" refForName="parTx4" fact="1.38"/>
      <dgm:constr type="h" for="ch" forName="chLin4" refType="h"/>
      <dgm:constr type="w" for="ch" forName="spPre4" refType="w" fact="0.54"/>
      <dgm:constr type="w" for="ch" forName="spPost4" refType="w" fact="0.54"/>
      <dgm:constr type="h" for="ch" forName="spPre4" refType="h"/>
      <dgm:constr type="h" for="ch" forName="spPost4" refType="h"/>
      <dgm:constr type="primFontSz" for="ch" forName="parTx4" refType="primFontSz" refFor="ch" refForName="parTx1" op="equ"/>
      <dgm:constr type="primFontSz" for="des" forName="desTx4" refType="primFontSz" refFor="des" refForName="desTx1" op="equ"/>
      <dgm:constr type="w" for="ch" forName="parTx5" refType="w"/>
      <dgm:constr type="w" for="ch" forName="chLin5" refType="w" refFor="ch" refForName="parTx5" fact="1.38"/>
      <dgm:constr type="h" for="ch" forName="chLin5" refType="h"/>
      <dgm:constr type="w" for="ch" forName="spPre5" refType="w" fact="0.54"/>
      <dgm:constr type="w" for="ch" forName="spPost5" refType="w" fact="0.54"/>
      <dgm:constr type="h" for="ch" forName="spPre5" refType="h"/>
      <dgm:constr type="h" for="ch" forName="spPost5" refType="h"/>
      <dgm:constr type="primFontSz" for="ch" forName="parTx5" refType="primFontSz" refFor="ch" refForName="parTx1" op="equ"/>
      <dgm:constr type="primFontSz" for="des" forName="desTx5" refType="primFontSz" refFor="des" refForName="desTx1" op="equ"/>
      <dgm:constr type="w" for="ch" forName="parTx6" refType="w"/>
      <dgm:constr type="w" for="ch" forName="chLin6" refType="w" refFor="ch" refForName="parTx6" fact="1.38"/>
      <dgm:constr type="h" for="ch" forName="chLin6" refType="h"/>
      <dgm:constr type="w" for="ch" forName="spPre6" refType="w" fact="0.54"/>
      <dgm:constr type="w" for="ch" forName="spPost6" refType="w" fact="0.54"/>
      <dgm:constr type="h" for="ch" forName="spPre6" refType="h"/>
      <dgm:constr type="h" for="ch" forName="spPost6" refType="h"/>
      <dgm:constr type="primFontSz" for="ch" forName="parTx6" refType="primFontSz" refFor="ch" refForName="parTx1" op="equ"/>
      <dgm:constr type="primFontSz" for="des" forName="desTx6" refType="primFontSz" refFor="des" refForName="desTx1" op="equ"/>
      <dgm:constr type="w" for="ch" forName="parTx7" refType="w"/>
      <dgm:constr type="w" for="ch" forName="chLin7" refType="w" refFor="ch" refForName="parTx7" fact="1.38"/>
      <dgm:constr type="h" for="ch" forName="chLin7" refType="h"/>
      <dgm:constr type="w" for="ch" forName="spPre7" refType="w" fact="0.54"/>
      <dgm:constr type="w" for="ch" forName="spPost7" refType="w" fact="0.54"/>
      <dgm:constr type="h" for="ch" forName="spPre7" refType="h"/>
      <dgm:constr type="h" for="ch" forName="spPost7" refType="h"/>
      <dgm:constr type="primFontSz" for="ch" forName="parTx7" refType="primFontSz" refFor="ch" refForName="parTx1" op="equ"/>
      <dgm:constr type="primFontSz" for="des" forName="desTx7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parTx1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">
            <dgm:if name="Name8" axis="ch" ptType="node" func="cnt" op="gte" val="1">
              <dgm:layoutNode name="spPre1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1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1" refType="w" fact="0.77"/>
                  <dgm:constr type="w" for="ch" forName="top1" refType="w" refFor="ch" refForName="txAndLines1" fact="0.78"/>
                </dgm:constrLst>
                <dgm:forEach name="Name9" axis="ch">
                  <dgm:forEach name="Name10" axis="self" ptType="parTrans">
                    <dgm:layoutNode name="Name11" styleLbl="parChTrans1D1">
                      <dgm:choose name="Name12">
                        <dgm:if name="Name1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1"/>
                          </dgm:alg>
                        </dgm:if>
                        <dgm:else name="Name1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1"/>
                            <dgm:param type="dstNode" val="anchor1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" axis="self" ptType="node">
                    <dgm:choose name="Name16">
                      <dgm:if name="Name17" axis="par ch" ptType="node node" func="cnt" op="equ" val="1">
                        <dgm:layoutNode name="top1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"/>
                    </dgm:choose>
                    <dgm:layoutNode name="txAndLines1">
                      <dgm:choose name="Name19">
                        <dgm:if name="Name20" func="var" arg="dir" op="equ" val="norm">
                          <dgm:alg type="lin"/>
                        </dgm:if>
                        <dgm:else name="Name2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22">
                        <dgm:if name="Name23" axis="root ch" ptType="all node" func="cnt" op="gte" val="2">
                          <dgm:constrLst>
                            <dgm:constr type="w" for="ch" forName="anchor1" refType="w"/>
                            <dgm:constr type="w" for="ch" forName="backup1" refType="w" fact="-1"/>
                            <dgm:constr type="w" for="ch" forName="preLine1" refType="w" fact="0.11"/>
                            <dgm:constr type="w" for="ch" forName="desTx1" refType="w" fact="0.78"/>
                            <dgm:constr type="w" for="ch" forName="postLine1" refType="w" fact="0.11"/>
                          </dgm:constrLst>
                        </dgm:if>
                        <dgm:else name="Name24">
                          <dgm:constrLst>
                            <dgm:constr type="w" for="ch" forName="anchor1" refType="w" fact="0.89"/>
                            <dgm:constr type="w" for="ch" forName="backup1" refType="w" fact="-0.89"/>
                            <dgm:constr type="w" for="ch" forName="preLine1" refType="w" fact="0.11"/>
                            <dgm:constr type="w" for="ch" forName="desTx1" refType="w" fact="0.78"/>
                          </dgm:constrLst>
                        </dgm:else>
                      </dgm:choose>
                      <dgm:layoutNode name="anchor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1" styleLbl="parChTrans1D1" moveWith="desTx1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1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25">
                        <dgm:if name="Name26" axis="root ch" ptType="all node" func="cnt" op="gte" val="2">
                          <dgm:layoutNode name="postLine1" styleLbl="parChTrans1D1" moveWith="desTx1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27"/>
                      </dgm:choose>
                    </dgm:layoutNode>
                  </dgm:forEach>
                  <dgm:choose name="Name28">
                    <dgm:if name="Name29" axis="root ch" ptType="all node" func="cnt" op="gte" val="2">
                      <dgm:forEach name="Name30" axis="self" ptType="parTrans">
                        <dgm:layoutNode name="Name31" styleLbl="parChTrans1D1">
                          <dgm:choose name="Name32">
                            <dgm:if name="Name3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2"/>
                                <dgm:param type="endSty" val="noArr"/>
                                <dgm:param type="dstNode" val="anchor1"/>
                              </dgm:alg>
                            </dgm:if>
                            <dgm:else name="Name3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2"/>
                                <dgm:param type="dstNode" val="anchor1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35"/>
                  </dgm:choose>
                </dgm:forEach>
              </dgm:layoutNode>
              <dgm:choose name="Name36">
                <dgm:if name="Name37" axis="root ch" ptType="all node" func="cnt" op="gte" val="2">
                  <dgm:layoutNode name="spPost1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38"/>
              </dgm:choose>
            </dgm:if>
            <dgm:else name="Name39"/>
          </dgm:choose>
        </dgm:if>
        <dgm:if name="Name40" axis="self" ptType="node" func="pos" op="equ" val="2">
          <dgm:layoutNode name="parTx2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41">
            <dgm:if name="Name42" axis="ch" ptType="node" func="cnt" op="gte" val="1">
              <dgm:layoutNode name="spPre2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2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2" refType="w" fact="0.77"/>
                  <dgm:constr type="w" for="ch" forName="top2" refType="w" refFor="ch" refForName="txAndLines2" fact="0.78"/>
                </dgm:constrLst>
                <dgm:forEach name="Name43" axis="ch">
                  <dgm:forEach name="Name44" axis="self" ptType="parTrans">
                    <dgm:layoutNode name="Name45" styleLbl="parChTrans1D1">
                      <dgm:choose name="Name46">
                        <dgm:if name="Name4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2"/>
                          </dgm:alg>
                        </dgm:if>
                        <dgm:else name="Name4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2"/>
                            <dgm:param type="dstNode" val="anchor2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49" axis="self" ptType="node">
                    <dgm:choose name="Name50">
                      <dgm:if name="Name51" axis="par ch" ptType="node node" func="cnt" op="equ" val="1">
                        <dgm:layoutNode name="top2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52"/>
                    </dgm:choose>
                    <dgm:layoutNode name="txAndLines2">
                      <dgm:choose name="Name53">
                        <dgm:if name="Name54" func="var" arg="dir" op="equ" val="norm">
                          <dgm:alg type="lin"/>
                        </dgm:if>
                        <dgm:else name="Name5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56">
                        <dgm:if name="Name57" axis="root ch" ptType="all node" func="cnt" op="gte" val="3">
                          <dgm:constrLst>
                            <dgm:constr type="w" for="ch" forName="anchor2" refType="w"/>
                            <dgm:constr type="w" for="ch" forName="backup2" refType="w" fact="-1"/>
                            <dgm:constr type="w" for="ch" forName="preLine2" refType="w" fact="0.11"/>
                            <dgm:constr type="w" for="ch" forName="desTx2" refType="w" fact="0.78"/>
                            <dgm:constr type="w" for="ch" forName="postLine2" refType="w" fact="0.11"/>
                          </dgm:constrLst>
                        </dgm:if>
                        <dgm:else name="Name58">
                          <dgm:constrLst>
                            <dgm:constr type="w" for="ch" forName="anchor2" refType="w" fact="0.89"/>
                            <dgm:constr type="w" for="ch" forName="backup2" refType="w" fact="-0.89"/>
                            <dgm:constr type="w" for="ch" forName="preLine2" refType="w" fact="0.11"/>
                            <dgm:constr type="w" for="ch" forName="desTx2" refType="w" fact="0.78"/>
                          </dgm:constrLst>
                        </dgm:else>
                      </dgm:choose>
                      <dgm:layoutNode name="anchor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2" styleLbl="parChTrans1D1" moveWith="desTx2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2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59">
                        <dgm:if name="Name60" axis="root ch" ptType="all node" func="cnt" op="gte" val="3">
                          <dgm:layoutNode name="postLine2" styleLbl="parChTrans1D1" moveWith="desTx2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61"/>
                      </dgm:choose>
                    </dgm:layoutNode>
                  </dgm:forEach>
                  <dgm:choose name="Name62">
                    <dgm:if name="Name63" axis="root ch" ptType="all node" func="cnt" op="gte" val="3">
                      <dgm:forEach name="Name64" axis="self" ptType="parTrans">
                        <dgm:layoutNode name="Name65" styleLbl="parChTrans1D1">
                          <dgm:choose name="Name66">
                            <dgm:if name="Name67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3"/>
                                <dgm:param type="endSty" val="noArr"/>
                                <dgm:param type="dstNode" val="anchor2"/>
                              </dgm:alg>
                            </dgm:if>
                            <dgm:else name="Name68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3"/>
                                <dgm:param type="dstNode" val="anchor2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69"/>
                  </dgm:choose>
                </dgm:forEach>
              </dgm:layoutNode>
              <dgm:choose name="Name70">
                <dgm:if name="Name71" axis="root ch" ptType="all node" func="cnt" op="gte" val="3">
                  <dgm:layoutNode name="spPost2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72"/>
              </dgm:choose>
            </dgm:if>
            <dgm:else name="Name73"/>
          </dgm:choose>
        </dgm:if>
        <dgm:if name="Name74" axis="self" ptType="node" func="pos" op="equ" val="3">
          <dgm:layoutNode name="parTx3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5">
            <dgm:if name="Name76" axis="ch" ptType="node" func="cnt" op="gte" val="1">
              <dgm:layoutNode name="spPre3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3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3" refType="w" fact="0.77"/>
                  <dgm:constr type="w" for="ch" forName="top3" refType="w" refFor="ch" refForName="txAndLines3" fact="0.78"/>
                </dgm:constrLst>
                <dgm:forEach name="Name77" axis="ch">
                  <dgm:forEach name="Name78" axis="self" ptType="parTrans">
                    <dgm:layoutNode name="Name79" styleLbl="parChTrans1D1">
                      <dgm:choose name="Name80">
                        <dgm:if name="Name81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3"/>
                          </dgm:alg>
                        </dgm:if>
                        <dgm:else name="Name82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3"/>
                            <dgm:param type="dstNode" val="anchor3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83" axis="self" ptType="node">
                    <dgm:choose name="Name84">
                      <dgm:if name="Name85" axis="par ch" ptType="node node" func="cnt" op="equ" val="1">
                        <dgm:layoutNode name="top3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86"/>
                    </dgm:choose>
                    <dgm:layoutNode name="txAndLines3">
                      <dgm:choose name="Name87">
                        <dgm:if name="Name88" func="var" arg="dir" op="equ" val="norm">
                          <dgm:alg type="lin"/>
                        </dgm:if>
                        <dgm:else name="Name89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90">
                        <dgm:if name="Name91" axis="root ch" ptType="all node" func="cnt" op="gte" val="4">
                          <dgm:constrLst>
                            <dgm:constr type="w" for="ch" forName="anchor3" refType="w"/>
                            <dgm:constr type="w" for="ch" forName="backup3" refType="w" fact="-1"/>
                            <dgm:constr type="w" for="ch" forName="preLine3" refType="w" fact="0.11"/>
                            <dgm:constr type="w" for="ch" forName="desTx3" refType="w" fact="0.78"/>
                            <dgm:constr type="w" for="ch" forName="postLine3" refType="w" fact="0.11"/>
                          </dgm:constrLst>
                        </dgm:if>
                        <dgm:else name="Name92">
                          <dgm:constrLst>
                            <dgm:constr type="w" for="ch" forName="anchor3" refType="w" fact="0.89"/>
                            <dgm:constr type="w" for="ch" forName="backup3" refType="w" fact="-0.89"/>
                            <dgm:constr type="w" for="ch" forName="preLine3" refType="w" fact="0.11"/>
                            <dgm:constr type="w" for="ch" forName="desTx3" refType="w" fact="0.78"/>
                          </dgm:constrLst>
                        </dgm:else>
                      </dgm:choose>
                      <dgm:layoutNode name="anchor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3" styleLbl="parChTrans1D1" moveWith="desTx3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3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93">
                        <dgm:if name="Name94" axis="root ch" ptType="all node" func="cnt" op="gte" val="4">
                          <dgm:layoutNode name="postLine3" styleLbl="parChTrans1D1" moveWith="desTx3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95"/>
                      </dgm:choose>
                    </dgm:layoutNode>
                  </dgm:forEach>
                  <dgm:choose name="Name96">
                    <dgm:if name="Name97" axis="root ch" ptType="all node" func="cnt" op="gte" val="4">
                      <dgm:forEach name="Name98" axis="self" ptType="parTrans">
                        <dgm:layoutNode name="Name99" styleLbl="parChTrans1D1">
                          <dgm:choose name="Name100">
                            <dgm:if name="Name101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4"/>
                                <dgm:param type="endSty" val="noArr"/>
                                <dgm:param type="dstNode" val="anchor3"/>
                              </dgm:alg>
                            </dgm:if>
                            <dgm:else name="Name102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4"/>
                                <dgm:param type="dstNode" val="anchor3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03"/>
                  </dgm:choose>
                </dgm:forEach>
              </dgm:layoutNode>
              <dgm:choose name="Name104">
                <dgm:if name="Name105" axis="root ch" ptType="all node" func="cnt" op="gte" val="4">
                  <dgm:layoutNode name="spPost3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06"/>
              </dgm:choose>
            </dgm:if>
            <dgm:else name="Name107"/>
          </dgm:choose>
        </dgm:if>
        <dgm:if name="Name108" axis="self" ptType="node" func="pos" op="equ" val="4">
          <dgm:layoutNode name="parTx4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09">
            <dgm:if name="Name110" axis="ch" ptType="node" func="cnt" op="gte" val="1">
              <dgm:layoutNode name="spPre4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4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4" refType="w" fact="0.77"/>
                  <dgm:constr type="w" for="ch" forName="top4" refType="w" refFor="ch" refForName="txAndLines4" fact="0.78"/>
                </dgm:constrLst>
                <dgm:forEach name="Name111" axis="ch">
                  <dgm:forEach name="Name112" axis="self" ptType="parTrans">
                    <dgm:layoutNode name="Name113" styleLbl="parChTrans1D1">
                      <dgm:choose name="Name114">
                        <dgm:if name="Name115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4"/>
                          </dgm:alg>
                        </dgm:if>
                        <dgm:else name="Name116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4"/>
                            <dgm:param type="dstNode" val="anchor4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17" axis="self" ptType="node">
                    <dgm:choose name="Name118">
                      <dgm:if name="Name119" axis="par ch" ptType="node node" func="cnt" op="equ" val="1">
                        <dgm:layoutNode name="top4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20"/>
                    </dgm:choose>
                    <dgm:layoutNode name="txAndLines4">
                      <dgm:choose name="Name121">
                        <dgm:if name="Name122" func="var" arg="dir" op="equ" val="norm">
                          <dgm:alg type="lin"/>
                        </dgm:if>
                        <dgm:else name="Name123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24">
                        <dgm:if name="Name125" axis="root ch" ptType="all node" func="cnt" op="gte" val="5">
                          <dgm:constrLst>
                            <dgm:constr type="w" for="ch" forName="anchor4" refType="w"/>
                            <dgm:constr type="w" for="ch" forName="backup4" refType="w" fact="-1"/>
                            <dgm:constr type="w" for="ch" forName="preLine4" refType="w" fact="0.11"/>
                            <dgm:constr type="w" for="ch" forName="desTx4" refType="w" fact="0.78"/>
                            <dgm:constr type="w" for="ch" forName="postLine4" refType="w" fact="0.11"/>
                          </dgm:constrLst>
                        </dgm:if>
                        <dgm:else name="Name126">
                          <dgm:constrLst>
                            <dgm:constr type="w" for="ch" forName="anchor4" refType="w" fact="0.89"/>
                            <dgm:constr type="w" for="ch" forName="backup4" refType="w" fact="-0.89"/>
                            <dgm:constr type="w" for="ch" forName="preLine4" refType="w" fact="0.11"/>
                            <dgm:constr type="w" for="ch" forName="desTx4" refType="w" fact="0.78"/>
                          </dgm:constrLst>
                        </dgm:else>
                      </dgm:choose>
                      <dgm:layoutNode name="anchor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4" styleLbl="parChTrans1D1" moveWith="desTx4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4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27">
                        <dgm:if name="Name128" axis="root ch" ptType="all node" func="cnt" op="gte" val="5">
                          <dgm:layoutNode name="postLine4" styleLbl="parChTrans1D1" moveWith="desTx4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29"/>
                      </dgm:choose>
                    </dgm:layoutNode>
                  </dgm:forEach>
                  <dgm:choose name="Name130">
                    <dgm:if name="Name131" axis="root ch" ptType="all node" func="cnt" op="gte" val="5">
                      <dgm:forEach name="Name132" axis="self" ptType="parTrans">
                        <dgm:layoutNode name="Name133" styleLbl="parChTrans1D1">
                          <dgm:choose name="Name134">
                            <dgm:if name="Name135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5"/>
                                <dgm:param type="endSty" val="noArr"/>
                                <dgm:param type="dstNode" val="anchor4"/>
                              </dgm:alg>
                            </dgm:if>
                            <dgm:else name="Name136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5"/>
                                <dgm:param type="dstNode" val="anchor4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37"/>
                  </dgm:choose>
                </dgm:forEach>
              </dgm:layoutNode>
              <dgm:choose name="Name138">
                <dgm:if name="Name139" axis="root ch" ptType="all node" func="cnt" op="gte" val="5">
                  <dgm:layoutNode name="spPost4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40"/>
              </dgm:choose>
            </dgm:if>
            <dgm:else name="Name141"/>
          </dgm:choose>
        </dgm:if>
        <dgm:if name="Name142" axis="self" ptType="node" func="pos" op="equ" val="5">
          <dgm:layoutNode name="parTx5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43">
            <dgm:if name="Name144" axis="ch" ptType="node" func="cnt" op="gte" val="1">
              <dgm:layoutNode name="spPre5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5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5" refType="w" fact="0.77"/>
                  <dgm:constr type="w" for="ch" forName="top5" refType="w" refFor="ch" refForName="txAndLines5" fact="0.78"/>
                </dgm:constrLst>
                <dgm:forEach name="Name145" axis="ch">
                  <dgm:forEach name="Name146" axis="self" ptType="parTrans">
                    <dgm:layoutNode name="Name147" styleLbl="parChTrans1D1">
                      <dgm:choose name="Name148">
                        <dgm:if name="Name149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5"/>
                          </dgm:alg>
                        </dgm:if>
                        <dgm:else name="Name150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5"/>
                            <dgm:param type="dstNode" val="anchor5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1" axis="self" ptType="node">
                    <dgm:choose name="Name152">
                      <dgm:if name="Name153" axis="par ch" ptType="node node" func="cnt" op="equ" val="1">
                        <dgm:layoutNode name="top5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54"/>
                    </dgm:choose>
                    <dgm:layoutNode name="txAndLines5">
                      <dgm:choose name="Name155">
                        <dgm:if name="Name156" func="var" arg="dir" op="equ" val="norm">
                          <dgm:alg type="lin"/>
                        </dgm:if>
                        <dgm:else name="Name157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58">
                        <dgm:if name="Name159" axis="root ch" ptType="all node" func="cnt" op="gte" val="6">
                          <dgm:constrLst>
                            <dgm:constr type="w" for="ch" forName="anchor5" refType="w"/>
                            <dgm:constr type="w" for="ch" forName="backup5" refType="w" fact="-1"/>
                            <dgm:constr type="w" for="ch" forName="preLine5" refType="w" fact="0.11"/>
                            <dgm:constr type="w" for="ch" forName="desTx5" refType="w" fact="0.78"/>
                            <dgm:constr type="w" for="ch" forName="postLine5" refType="w" fact="0.11"/>
                          </dgm:constrLst>
                        </dgm:if>
                        <dgm:else name="Name160">
                          <dgm:constrLst>
                            <dgm:constr type="w" for="ch" forName="anchor5" refType="w" fact="0.89"/>
                            <dgm:constr type="w" for="ch" forName="backup5" refType="w" fact="-0.89"/>
                            <dgm:constr type="w" for="ch" forName="preLine5" refType="w" fact="0.11"/>
                            <dgm:constr type="w" for="ch" forName="desTx5" refType="w" fact="0.78"/>
                          </dgm:constrLst>
                        </dgm:else>
                      </dgm:choose>
                      <dgm:layoutNode name="anchor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5" styleLbl="parChTrans1D1" moveWith="desTx5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5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61">
                        <dgm:if name="Name162" axis="root ch" ptType="all node" func="cnt" op="gte" val="6">
                          <dgm:layoutNode name="postLine5" styleLbl="parChTrans1D1" moveWith="desTx5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63"/>
                      </dgm:choose>
                    </dgm:layoutNode>
                  </dgm:forEach>
                  <dgm:choose name="Name164">
                    <dgm:if name="Name165" axis="root ch" ptType="all node" func="cnt" op="gte" val="6">
                      <dgm:forEach name="Name166" axis="self" ptType="parTrans">
                        <dgm:layoutNode name="Name167" styleLbl="parChTrans1D1">
                          <dgm:choose name="Name168">
                            <dgm:if name="Name169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6"/>
                                <dgm:param type="endSty" val="noArr"/>
                                <dgm:param type="dstNode" val="anchor5"/>
                              </dgm:alg>
                            </dgm:if>
                            <dgm:else name="Name170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6"/>
                                <dgm:param type="dstNode" val="anchor5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71"/>
                  </dgm:choose>
                </dgm:forEach>
              </dgm:layoutNode>
              <dgm:choose name="Name172">
                <dgm:if name="Name173" axis="root ch" ptType="all node" func="cnt" op="gte" val="6">
                  <dgm:layoutNode name="spPost5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74"/>
              </dgm:choose>
            </dgm:if>
            <dgm:else name="Name175"/>
          </dgm:choose>
        </dgm:if>
        <dgm:if name="Name176" axis="self" ptType="node" func="pos" op="equ" val="6">
          <dgm:layoutNode name="parTx6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77">
            <dgm:if name="Name178" axis="ch" ptType="node" func="cnt" op="gte" val="1">
              <dgm:layoutNode name="spPre6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6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6" refType="w" fact="0.77"/>
                  <dgm:constr type="w" for="ch" forName="top6" refType="w" refFor="ch" refForName="txAndLines6" fact="0.78"/>
                </dgm:constrLst>
                <dgm:forEach name="Name179" axis="ch">
                  <dgm:forEach name="Name180" axis="self" ptType="parTrans">
                    <dgm:layoutNode name="Name181" styleLbl="parChTrans1D1">
                      <dgm:choose name="Name182">
                        <dgm:if name="Name18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6"/>
                          </dgm:alg>
                        </dgm:if>
                        <dgm:else name="Name18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6"/>
                            <dgm:param type="dstNode" val="anchor6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85" axis="self" ptType="node">
                    <dgm:choose name="Name186">
                      <dgm:if name="Name187" axis="par ch" ptType="node node" func="cnt" op="equ" val="1">
                        <dgm:layoutNode name="top6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8"/>
                    </dgm:choose>
                    <dgm:layoutNode name="txAndLines6">
                      <dgm:choose name="Name189">
                        <dgm:if name="Name190" func="var" arg="dir" op="equ" val="norm">
                          <dgm:alg type="lin"/>
                        </dgm:if>
                        <dgm:else name="Name19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92">
                        <dgm:if name="Name193" axis="root ch" ptType="all node" func="cnt" op="gte" val="7">
                          <dgm:constrLst>
                            <dgm:constr type="w" for="ch" forName="anchor6" refType="w"/>
                            <dgm:constr type="w" for="ch" forName="backup6" refType="w" fact="-1"/>
                            <dgm:constr type="w" for="ch" forName="preLine6" refType="w" fact="0.11"/>
                            <dgm:constr type="w" for="ch" forName="desTx6" refType="w" fact="0.78"/>
                            <dgm:constr type="w" for="ch" forName="postLine6" refType="w" fact="0.11"/>
                          </dgm:constrLst>
                        </dgm:if>
                        <dgm:else name="Name194">
                          <dgm:constrLst>
                            <dgm:constr type="w" for="ch" forName="anchor6" refType="w" fact="0.89"/>
                            <dgm:constr type="w" for="ch" forName="backup6" refType="w" fact="-0.89"/>
                            <dgm:constr type="w" for="ch" forName="preLine6" refType="w" fact="0.11"/>
                            <dgm:constr type="w" for="ch" forName="desTx6" refType="w" fact="0.78"/>
                          </dgm:constrLst>
                        </dgm:else>
                      </dgm:choose>
                      <dgm:layoutNode name="anchor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6" styleLbl="parChTrans1D1" moveWith="desTx6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6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95">
                        <dgm:if name="Name196" axis="root ch" ptType="all node" func="cnt" op="gte" val="7">
                          <dgm:layoutNode name="postLine6" styleLbl="parChTrans1D1" moveWith="desTx6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97"/>
                      </dgm:choose>
                    </dgm:layoutNode>
                  </dgm:forEach>
                  <dgm:choose name="Name198">
                    <dgm:if name="Name199" axis="root ch" ptType="all node" func="cnt" op="gte" val="7">
                      <dgm:forEach name="Name200" axis="self" ptType="parTrans">
                        <dgm:layoutNode name="Name201" styleLbl="parChTrans1D1">
                          <dgm:choose name="Name202">
                            <dgm:if name="Name20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7"/>
                                <dgm:param type="endSty" val="noArr"/>
                                <dgm:param type="dstNode" val="anchor6"/>
                              </dgm:alg>
                            </dgm:if>
                            <dgm:else name="Name20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7"/>
                                <dgm:param type="dstNode" val="anchor6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205"/>
                  </dgm:choose>
                </dgm:forEach>
              </dgm:layoutNode>
              <dgm:choose name="Name206">
                <dgm:if name="Name207" axis="root ch" ptType="all node" func="cnt" op="gte" val="7">
                  <dgm:layoutNode name="spPost6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208"/>
              </dgm:choose>
            </dgm:if>
            <dgm:else name="Name209"/>
          </dgm:choose>
        </dgm:if>
        <dgm:if name="Name210" axis="self" ptType="node" func="pos" op="equ" val="7">
          <dgm:layoutNode name="parTx7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211">
            <dgm:if name="Name212" axis="ch" ptType="node" func="cnt" op="gte" val="1">
              <dgm:layoutNode name="spPre7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7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7" refType="w" fact="0.77"/>
                  <dgm:constr type="w" for="ch" forName="top7" refType="w" refFor="ch" refForName="txAndLines7" fact="0.78"/>
                </dgm:constrLst>
                <dgm:forEach name="Name213" axis="ch">
                  <dgm:forEach name="Name214" axis="self" ptType="parTrans">
                    <dgm:layoutNode name="Name215" styleLbl="parChTrans1D1">
                      <dgm:choose name="Name216">
                        <dgm:if name="Name21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7"/>
                          </dgm:alg>
                        </dgm:if>
                        <dgm:else name="Name21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7"/>
                            <dgm:param type="dstNode" val="anchor7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219" axis="self" ptType="node">
                    <dgm:choose name="Name220">
                      <dgm:if name="Name221" axis="par ch" ptType="node node" func="cnt" op="equ" val="1">
                        <dgm:layoutNode name="top7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222"/>
                    </dgm:choose>
                    <dgm:layoutNode name="txAndLines7">
                      <dgm:choose name="Name223">
                        <dgm:if name="Name224" func="var" arg="dir" op="equ" val="norm">
                          <dgm:alg type="lin"/>
                        </dgm:if>
                        <dgm:else name="Name22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w" for="ch" forName="anchor7" refType="w" fact="0.89"/>
                        <dgm:constr type="w" for="ch" forName="backup7" refType="w" fact="-0.89"/>
                        <dgm:constr type="w" for="ch" forName="preLine7" refType="w" fact="0.11"/>
                        <dgm:constr type="w" for="ch" forName="desTx7" refType="w" fact="0.78"/>
                      </dgm:constrLst>
                      <dgm:layoutNode name="anchor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7" styleLbl="parChTrans1D1" moveWith="desTx7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7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</dgm:layoutNode>
                  </dgm:forEach>
                </dgm:forEach>
              </dgm:layoutNode>
            </dgm:if>
            <dgm:else name="Name226"/>
          </dgm:choose>
        </dgm:if>
        <dgm:else name="Name22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83A388-81AD-4DD0-BB49-0C836E9CC166}" type="datetimeFigureOut">
              <a:rPr lang="en-US" smtClean="0"/>
              <a:t>6/5/14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B9449B-132E-4D85-AB02-219662518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1519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A42379-093C-4640-BDB0-A25E629AF4AF}" type="datetimeFigureOut">
              <a:rPr lang="en-US" smtClean="0"/>
              <a:t>6/5/14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60B741-2505-43A1-9761-8A0AB210D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60674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/>
              <a:t>Play Minesweeper game</a:t>
            </a:r>
            <a:r>
              <a:rPr lang="en-US" smtClean="0"/>
              <a:t>.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/>
              <a:t>Work </a:t>
            </a:r>
            <a:r>
              <a:rPr lang="en-US" dirty="0" smtClean="0"/>
              <a:t>at FFL</a:t>
            </a:r>
            <a:r>
              <a:rPr lang="en-US" baseline="0" dirty="0" smtClean="0"/>
              <a:t> using </a:t>
            </a:r>
            <a:r>
              <a:rPr lang="en-US" baseline="0" dirty="0" err="1" smtClean="0"/>
              <a:t>iOS</a:t>
            </a:r>
            <a:r>
              <a:rPr lang="en-US" baseline="0" dirty="0" smtClean="0"/>
              <a:t> and F#. 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Just helped start the Nash F# UG</a:t>
            </a:r>
            <a:r>
              <a:rPr lang="en-US" baseline="0" dirty="0" smtClean="0"/>
              <a:t> &amp; am involved in the Nashville </a:t>
            </a:r>
            <a:r>
              <a:rPr lang="en-US" baseline="0" dirty="0" err="1" smtClean="0"/>
              <a:t>Xamarin</a:t>
            </a:r>
            <a:r>
              <a:rPr lang="en-US" baseline="0" dirty="0" smtClean="0"/>
              <a:t> </a:t>
            </a:r>
            <a:r>
              <a:rPr lang="en-US" baseline="0" dirty="0" smtClean="0"/>
              <a:t>UG. One of the </a:t>
            </a:r>
            <a:r>
              <a:rPr lang="en-US" baseline="0" dirty="0" err="1" smtClean="0"/>
              <a:t>LambdaLadies</a:t>
            </a:r>
            <a:r>
              <a:rPr lang="en-US" baseline="0" dirty="0" smtClean="0"/>
              <a:t> founders. 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Slides up after the talk. 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You shoul</a:t>
            </a:r>
            <a:r>
              <a:rPr lang="en-US" baseline="0" dirty="0" smtClean="0"/>
              <a:t>d all move to Nashville!!!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414584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Type providers</a:t>
            </a:r>
            <a:r>
              <a:rPr lang="en-US" baseline="0" dirty="0" smtClean="0"/>
              <a:t> because</a:t>
            </a:r>
          </a:p>
          <a:p>
            <a:r>
              <a:rPr lang="en-US" baseline="0" dirty="0" err="1" smtClean="0"/>
              <a:t>UoM</a:t>
            </a:r>
            <a:r>
              <a:rPr lang="en-US" baseline="0" dirty="0" smtClean="0"/>
              <a:t> because game physics</a:t>
            </a:r>
          </a:p>
          <a:p>
            <a:r>
              <a:rPr lang="en-US" baseline="0" dirty="0" smtClean="0"/>
              <a:t>Phil tags some integers as &lt;pixel&gt; to represent actual screen space – plus self-documenting.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&lt;</a:t>
            </a:r>
            <a:r>
              <a:rPr lang="en-US" dirty="0" err="1" smtClean="0"/>
              <a:t>Tasky</a:t>
            </a:r>
            <a:r>
              <a:rPr lang="en-US" dirty="0" smtClean="0"/>
              <a:t> Data demo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UoM</a:t>
            </a:r>
            <a:r>
              <a:rPr lang="en-US" baseline="0" dirty="0" smtClean="0"/>
              <a:t> demo&gt;</a:t>
            </a:r>
          </a:p>
          <a:p>
            <a:r>
              <a:rPr lang="en-US" baseline="0" dirty="0" smtClean="0"/>
              <a:t>&lt;Freebase demo&gt;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5936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not swift.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Why not </a:t>
            </a:r>
            <a:r>
              <a:rPr lang="en-US" baseline="0" dirty="0" err="1" smtClean="0"/>
              <a:t>PhoneGap</a:t>
            </a:r>
            <a:r>
              <a:rPr lang="en-US" baseline="0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7969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currently</a:t>
            </a:r>
            <a:r>
              <a:rPr lang="en-US" baseline="0" dirty="0" smtClean="0"/>
              <a:t> an </a:t>
            </a:r>
            <a:r>
              <a:rPr lang="en-US" baseline="0" dirty="0" err="1" smtClean="0"/>
              <a:t>ios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dev</a:t>
            </a:r>
            <a:r>
              <a:rPr lang="en-US" baseline="0" dirty="0" smtClean="0"/>
              <a:t>, this should look familiar because of all the UI-prefaced things.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AppDelegate</a:t>
            </a:r>
            <a:r>
              <a:rPr lang="en-US" baseline="0" dirty="0" smtClean="0"/>
              <a:t> </a:t>
            </a:r>
            <a:r>
              <a:rPr lang="en-US" baseline="0" dirty="0" smtClean="0"/>
              <a:t>must be registered</a:t>
            </a:r>
          </a:p>
          <a:p>
            <a:r>
              <a:rPr lang="en-US" baseline="0" dirty="0" smtClean="0"/>
              <a:t>Main needs to be labeled as an Entry Point. 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&lt;- is assignment</a:t>
            </a:r>
            <a:endParaRPr lang="en-US" baseline="0" dirty="0" smtClean="0"/>
          </a:p>
          <a:p>
            <a:endParaRPr lang="en-US" dirty="0" smtClean="0"/>
          </a:p>
          <a:p>
            <a:r>
              <a:rPr lang="en-US" dirty="0" err="1" smtClean="0"/>
              <a:t>FinishedLaunching</a:t>
            </a:r>
            <a:r>
              <a:rPr lang="en-US" baseline="0" dirty="0" smtClean="0"/>
              <a:t>: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Set root view controller.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1056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Inherit from </a:t>
            </a:r>
            <a:r>
              <a:rPr lang="en-US" baseline="0" dirty="0" err="1" smtClean="0"/>
              <a:t>UIViewController</a:t>
            </a:r>
            <a:r>
              <a:rPr lang="en-US" baseline="0" dirty="0" smtClean="0"/>
              <a:t>() </a:t>
            </a:r>
          </a:p>
          <a:p>
            <a:endParaRPr lang="en-US" baseline="0" dirty="0" smtClean="0"/>
          </a:p>
          <a:p>
            <a:r>
              <a:rPr lang="en-US" baseline="0" dirty="0" smtClean="0"/>
              <a:t>Override </a:t>
            </a:r>
            <a:r>
              <a:rPr lang="en-US" baseline="0" dirty="0" err="1" smtClean="0"/>
              <a:t>ViewDidLoad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ViewWillAppear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ViewDidAppear</a:t>
            </a:r>
            <a:r>
              <a:rPr lang="en-US" baseline="0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2472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2626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Work at FFL</a:t>
            </a:r>
            <a:r>
              <a:rPr lang="en-US" baseline="0" dirty="0" smtClean="0"/>
              <a:t> using </a:t>
            </a:r>
            <a:r>
              <a:rPr lang="en-US" baseline="0" dirty="0" err="1" smtClean="0"/>
              <a:t>iOS</a:t>
            </a:r>
            <a:r>
              <a:rPr lang="en-US" baseline="0" dirty="0" smtClean="0"/>
              <a:t> and F#. 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Just helped start the Nash F# </a:t>
            </a:r>
            <a:r>
              <a:rPr lang="en-US" dirty="0"/>
              <a:t>user group. 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Previously ran VT Fun. 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This was a difficult talk to put together.</a:t>
            </a:r>
            <a:r>
              <a:rPr lang="en-US" baseline="0" dirty="0" smtClean="0"/>
              <a:t> Half the room knows F#, but not </a:t>
            </a:r>
            <a:r>
              <a:rPr lang="en-US" baseline="0" dirty="0" err="1" smtClean="0"/>
              <a:t>iOS</a:t>
            </a:r>
            <a:r>
              <a:rPr lang="en-US" baseline="0" dirty="0" smtClean="0"/>
              <a:t> or </a:t>
            </a:r>
            <a:r>
              <a:rPr lang="en-US" baseline="0" dirty="0" err="1" smtClean="0"/>
              <a:t>Xamarin</a:t>
            </a:r>
            <a:r>
              <a:rPr lang="en-US" baseline="0" dirty="0" smtClean="0"/>
              <a:t>, and the other half’s the opposite.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Start w/ covering why you should consider F#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Then some language basics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And </a:t>
            </a:r>
            <a:r>
              <a:rPr lang="en-US" baseline="0" dirty="0" err="1" smtClean="0"/>
              <a:t>Xamarin</a:t>
            </a:r>
            <a:r>
              <a:rPr lang="en-US" baseline="0" dirty="0" smtClean="0"/>
              <a:t> basics. 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8414584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Maybe you’re a</a:t>
            </a:r>
            <a:r>
              <a:rPr lang="en-US" baseline="0" dirty="0" smtClean="0"/>
              <a:t> C# </a:t>
            </a:r>
            <a:r>
              <a:rPr lang="en-US" baseline="0" dirty="0" err="1" smtClean="0"/>
              <a:t>dev</a:t>
            </a:r>
            <a:r>
              <a:rPr lang="en-US" baseline="0" dirty="0" smtClean="0"/>
              <a:t> or maybe you’re an </a:t>
            </a:r>
            <a:r>
              <a:rPr lang="en-US" baseline="0" dirty="0" err="1" smtClean="0"/>
              <a:t>iOS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dev</a:t>
            </a:r>
            <a:r>
              <a:rPr lang="en-US" baseline="0" dirty="0" smtClean="0"/>
              <a:t> right now. Why should you switch?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6132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4593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Clarity &amp; conciseness</a:t>
            </a:r>
            <a:r>
              <a:rPr lang="en-US" baseline="0" dirty="0" smtClean="0"/>
              <a:t> of code.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7738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F#</a:t>
            </a:r>
            <a:r>
              <a:rPr lang="en-US" baseline="0" dirty="0" smtClean="0"/>
              <a:t> gets flack for lack of UI support. 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True for every </a:t>
            </a:r>
            <a:r>
              <a:rPr lang="en-US" baseline="0" dirty="0" err="1" smtClean="0"/>
              <a:t>gui</a:t>
            </a:r>
            <a:r>
              <a:rPr lang="en-US" baseline="0" dirty="0" smtClean="0"/>
              <a:t> technology. </a:t>
            </a:r>
            <a:r>
              <a:rPr lang="en-US" baseline="0" dirty="0" err="1" smtClean="0"/>
              <a:t>Winforms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amirite</a:t>
            </a:r>
            <a:r>
              <a:rPr lang="en-US" baseline="0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902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Start</a:t>
            </a:r>
            <a:r>
              <a:rPr lang="en-US" baseline="0" dirty="0" smtClean="0"/>
              <a:t> with |&gt; </a:t>
            </a:r>
          </a:p>
          <a:p>
            <a:r>
              <a:rPr lang="en-US" baseline="0" dirty="0" smtClean="0"/>
              <a:t>Like </a:t>
            </a:r>
            <a:r>
              <a:rPr lang="en-US" baseline="0" dirty="0" err="1" smtClean="0"/>
              <a:t>unix</a:t>
            </a:r>
            <a:r>
              <a:rPr lang="en-US" baseline="0" dirty="0" smtClean="0"/>
              <a:t> shell scripting pipe</a:t>
            </a:r>
          </a:p>
          <a:p>
            <a:r>
              <a:rPr lang="en-US" baseline="0" dirty="0" smtClean="0"/>
              <a:t>Flow works better backwards sometimes.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Note whitespace.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3653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NullReferenceException</a:t>
            </a:r>
            <a:r>
              <a:rPr lang="en-US" baseline="0" dirty="0" smtClean="0"/>
              <a:t> can be obviated because of option types.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Similar to </a:t>
            </a:r>
            <a:r>
              <a:rPr lang="en-US" dirty="0" err="1" smtClean="0"/>
              <a:t>nullable</a:t>
            </a:r>
            <a:r>
              <a:rPr lang="en-US" dirty="0" smtClean="0"/>
              <a:t>&lt;</a:t>
            </a:r>
            <a:r>
              <a:rPr lang="en-US" dirty="0" err="1" smtClean="0"/>
              <a:t>int</a:t>
            </a:r>
            <a:r>
              <a:rPr lang="en-US" dirty="0" smtClean="0"/>
              <a:t>&gt;</a:t>
            </a:r>
            <a:r>
              <a:rPr lang="en-US" baseline="0" dirty="0" smtClean="0"/>
              <a:t> but different because: </a:t>
            </a:r>
            <a:endParaRPr lang="en-US" dirty="0" smtClean="0"/>
          </a:p>
          <a:p>
            <a:pPr lvl="0" rtl="0"/>
            <a:r>
              <a:rPr lang="en-US" dirty="0" smtClean="0"/>
              <a:t>Can be used on any type (strings, functions)</a:t>
            </a:r>
          </a:p>
          <a:p>
            <a:pPr lvl="0" rtl="0"/>
            <a:r>
              <a:rPr lang="en-US" dirty="0" smtClean="0"/>
              <a:t>When pattern matched on, forces you to consider None case</a:t>
            </a:r>
          </a:p>
          <a:p>
            <a:pPr lvl="0" rtl="0"/>
            <a:r>
              <a:rPr lang="en-US" dirty="0" smtClean="0"/>
              <a:t>Can use map, </a:t>
            </a:r>
            <a:r>
              <a:rPr lang="en-US" dirty="0" err="1" smtClean="0"/>
              <a:t>iter</a:t>
            </a:r>
            <a:r>
              <a:rPr lang="en-US" dirty="0" smtClean="0"/>
              <a:t>, etc. functions. </a:t>
            </a:r>
          </a:p>
          <a:p>
            <a:pPr lvl="0" rtl="0"/>
            <a:r>
              <a:rPr lang="en-US" dirty="0" err="1" smtClean="0"/>
              <a:t>Nestable</a:t>
            </a:r>
            <a:r>
              <a:rPr lang="en-US" dirty="0" smtClean="0"/>
              <a:t>: Option&lt;Option&lt;</a:t>
            </a:r>
            <a:r>
              <a:rPr lang="en-US" dirty="0" err="1" smtClean="0"/>
              <a:t>int</a:t>
            </a:r>
            <a:r>
              <a:rPr lang="en-US" dirty="0" smtClean="0"/>
              <a:t>&gt;&gt; is valid.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6132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Sort of like </a:t>
            </a:r>
            <a:r>
              <a:rPr lang="en-US" dirty="0" err="1" smtClean="0"/>
              <a:t>enums</a:t>
            </a:r>
            <a:r>
              <a:rPr lang="en-US" dirty="0" smtClean="0"/>
              <a:t>.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Can model smaller </a:t>
            </a:r>
            <a:r>
              <a:rPr lang="en-US" baseline="0" dirty="0" err="1" smtClean="0"/>
              <a:t>obj</a:t>
            </a:r>
            <a:r>
              <a:rPr lang="en-US" baseline="0" dirty="0" smtClean="0"/>
              <a:t> hierarchies with them, like here.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663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pattern match</a:t>
            </a:r>
            <a:r>
              <a:rPr lang="en-US" baseline="0" dirty="0" smtClean="0"/>
              <a:t> on values, tuples, records, DUs.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388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5588000"/>
            <a:ext cx="9144000" cy="127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254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 userDrawn="1"/>
        </p:nvSpPr>
        <p:spPr bwMode="white">
          <a:xfrm>
            <a:off x="0" y="-1"/>
            <a:ext cx="9144000" cy="410422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5326381"/>
            <a:ext cx="8833104" cy="257969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3323" y="4442058"/>
            <a:ext cx="6400800" cy="682003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81663A10-8963-408B-B7A7-2BE0C9C01E2A}" type="datetime1">
              <a:rPr lang="en-US" smtClean="0"/>
              <a:t>6/5/14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2400" y="41093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27000"/>
            <a:ext cx="8833104" cy="545592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3851274"/>
            <a:ext cx="609600" cy="5080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3930014"/>
            <a:ext cx="420624" cy="35052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3907950"/>
            <a:ext cx="457200" cy="367771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160948" y="779646"/>
            <a:ext cx="290147" cy="54439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8575573" y="3276562"/>
            <a:ext cx="294107" cy="527938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3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  <p:sp>
        <p:nvSpPr>
          <p:cNvPr id="25" name="Title 24"/>
          <p:cNvSpPr>
            <a:spLocks noGrp="1"/>
          </p:cNvSpPr>
          <p:nvPr>
            <p:ph type="title"/>
          </p:nvPr>
        </p:nvSpPr>
        <p:spPr>
          <a:xfrm>
            <a:off x="451095" y="505326"/>
            <a:ext cx="8221267" cy="3174714"/>
          </a:xfrm>
        </p:spPr>
        <p:txBody>
          <a:bodyPr anchor="ctr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2863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4445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5588000"/>
            <a:ext cx="9144000" cy="127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27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27000"/>
            <a:ext cx="8833104" cy="25146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508000"/>
            <a:ext cx="2743200" cy="48895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29540"/>
            <a:ext cx="8833104" cy="545592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190500"/>
            <a:ext cx="609600" cy="5080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269240"/>
            <a:ext cx="420624" cy="35052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241498"/>
            <a:ext cx="457200" cy="367771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4191000"/>
            <a:ext cx="5867400" cy="10160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508000"/>
            <a:ext cx="5867400" cy="35560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825500"/>
            <a:ext cx="2438400" cy="43815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5323656"/>
            <a:ext cx="8833104" cy="257969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5337487"/>
            <a:ext cx="3044952" cy="304800"/>
          </a:xfrm>
        </p:spPr>
        <p:txBody>
          <a:bodyPr/>
          <a:lstStyle/>
          <a:p>
            <a:pPr eaLnBrk="1" latinLnBrk="0" hangingPunct="1"/>
            <a:fld id="{F2890721-CDC0-49BE-AFE7-64C944AACF5F}" type="datetime1">
              <a:rPr lang="en-US" smtClean="0"/>
              <a:t>6/5/14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5342373"/>
            <a:ext cx="3584448" cy="30480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433A5BE9-678F-4DD1-95B6-930E3381EA12}" type="datetime1">
              <a:rPr lang="en-US" smtClean="0"/>
              <a:t>6/5/14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861312"/>
            <a:ext cx="457200" cy="367771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5588000"/>
            <a:ext cx="9144000" cy="127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2954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5326381"/>
            <a:ext cx="8833104" cy="257969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29540"/>
            <a:ext cx="8833104" cy="545592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542282" y="2731770"/>
            <a:ext cx="5204460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438136"/>
            <a:ext cx="609600" cy="5080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2516876"/>
            <a:ext cx="420624" cy="35052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2494347"/>
            <a:ext cx="457200" cy="367771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54000"/>
            <a:ext cx="6553200" cy="4851138"/>
          </a:xfrm>
        </p:spPr>
        <p:txBody>
          <a:bodyPr vert="eaVert"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2BDF250-BE5F-44C9-A5DF-DC957FDCFC0D}" type="datetime1">
              <a:rPr lang="en-US" smtClean="0"/>
              <a:t>6/5/14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254001"/>
            <a:ext cx="1447800" cy="4876271"/>
          </a:xfrm>
        </p:spPr>
        <p:txBody>
          <a:bodyPr vert="eaVert"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5588000"/>
            <a:ext cx="9144000" cy="127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254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-1"/>
            <a:ext cx="9144000" cy="3425907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5326381"/>
            <a:ext cx="8833104" cy="257969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3323" y="3663562"/>
            <a:ext cx="6400800" cy="14605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CE94D95-E352-415A-8F95-D0C060D20FB1}" type="datetime1">
              <a:rPr lang="en-US" smtClean="0"/>
              <a:t>6/5/14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2400" y="3425907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27000"/>
            <a:ext cx="8833104" cy="545592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3163067"/>
            <a:ext cx="609600" cy="5080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3241807"/>
            <a:ext cx="420624" cy="35052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3219743"/>
            <a:ext cx="457200" cy="367771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17500"/>
            <a:ext cx="7772400" cy="2920108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="" xmlns:p15="http://schemas.microsoft.com/office/powerpoint/2012/main">
        <p15:guide id="2" orient="horz" pos="216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58722A3-5E87-44C8-AE92-65C6CEBEF68D}" type="datetime1">
              <a:rPr lang="en-US" smtClean="0"/>
              <a:t>6/5/14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814" y="859544"/>
            <a:ext cx="457200" cy="367771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272540"/>
            <a:ext cx="8503920" cy="3810000"/>
          </a:xfrm>
        </p:spPr>
        <p:txBody>
          <a:bodyPr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5588000"/>
            <a:ext cx="9144000" cy="127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27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5876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1905000"/>
            <a:ext cx="8833104" cy="254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18627"/>
            <a:ext cx="8833104" cy="178308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286001"/>
            <a:ext cx="6480174" cy="1394354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5326381"/>
            <a:ext cx="8833104" cy="257969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27000"/>
            <a:ext cx="8833104" cy="545592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9863461-38BD-4FD1-BF9D-211C72E72FE2}" type="datetime1">
              <a:rPr lang="en-US" smtClean="0"/>
              <a:t>6/5/14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0320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1762760"/>
            <a:ext cx="609600" cy="5080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1841500"/>
            <a:ext cx="420624" cy="35052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1824530"/>
            <a:ext cx="457200" cy="367771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4500"/>
            <a:ext cx="7772400" cy="1270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="" xmlns:p15="http://schemas.microsoft.com/office/powerpoint/2012/main">
        <p15:guide id="1" orient="horz" pos="127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90500"/>
            <a:ext cx="8534400" cy="6324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5341620"/>
            <a:ext cx="3044952" cy="304800"/>
          </a:xfrm>
        </p:spPr>
        <p:txBody>
          <a:bodyPr/>
          <a:lstStyle/>
          <a:p>
            <a:pPr eaLnBrk="1" latinLnBrk="0" hangingPunct="1"/>
            <a:fld id="{6CBF5709-960A-49A9-8751-FEF9A5E360AA}" type="datetime1">
              <a:rPr lang="en-US" smtClean="0"/>
              <a:t>6/5/14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43400" y="859667"/>
            <a:ext cx="457200" cy="367771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3" y="1313044"/>
            <a:ext cx="8921" cy="4016298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143000"/>
            <a:ext cx="4038600" cy="3901440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143000"/>
            <a:ext cx="4038600" cy="3901440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1833563"/>
            <a:ext cx="0" cy="3489960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206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5588000"/>
            <a:ext cx="9144000" cy="127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143000"/>
            <a:ext cx="8833104" cy="7620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5326380"/>
            <a:ext cx="8833104" cy="25908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270001"/>
            <a:ext cx="4040188" cy="610812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2" y="1270000"/>
            <a:ext cx="4041775" cy="60960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48C1FD80-18FC-4774-8AAB-366B09B2A217}" type="datetime1">
              <a:rPr lang="en-US" smtClean="0"/>
              <a:t>6/5/14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5341620"/>
            <a:ext cx="3581400" cy="30480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0668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29540"/>
            <a:ext cx="8833104" cy="545592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059487"/>
            <a:ext cx="4041648" cy="3182003"/>
          </a:xfrm>
        </p:spPr>
        <p:txBody>
          <a:bodyPr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059486"/>
            <a:ext cx="4038600" cy="3185160"/>
          </a:xfrm>
        </p:spPr>
        <p:txBody>
          <a:bodyPr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796697"/>
            <a:ext cx="609600" cy="5080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875437"/>
            <a:ext cx="420624" cy="35052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859777"/>
            <a:ext cx="457200" cy="367771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D372ACB-E49B-443C-90A9-D97449131392}" type="datetime1">
              <a:rPr lang="en-US" smtClean="0"/>
              <a:t>6/5/14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859721"/>
            <a:ext cx="457200" cy="367771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5588000"/>
            <a:ext cx="9144000" cy="127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2954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5326381"/>
            <a:ext cx="8833104" cy="257969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32080"/>
            <a:ext cx="8833104" cy="545592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6508DA99-E421-4EBE-83B7-7AA044411DE1}" type="datetime1">
              <a:rPr lang="en-US" smtClean="0"/>
              <a:t>6/5/14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5270501"/>
            <a:ext cx="609600" cy="36777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27000"/>
            <a:ext cx="8833104" cy="2540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5588000"/>
            <a:ext cx="9144000" cy="127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9906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508000"/>
            <a:ext cx="2743200" cy="48895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0"/>
            <a:ext cx="2362200" cy="8255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651000"/>
            <a:ext cx="2362200" cy="3454136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27000"/>
            <a:ext cx="8833104" cy="545592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4445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571500"/>
            <a:ext cx="5638800" cy="4508500"/>
          </a:xfrm>
        </p:spPr>
        <p:txBody>
          <a:bodyPr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190500"/>
            <a:ext cx="609600" cy="5080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269240"/>
            <a:ext cx="420624" cy="35052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241498"/>
            <a:ext cx="457200" cy="367771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5323656"/>
            <a:ext cx="8833104" cy="257969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62F7506B-250E-4C9B-A8AF-00707E40032F}" type="datetime1">
              <a:rPr lang="en-US" smtClean="0"/>
              <a:t>6/5/14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5342373"/>
            <a:ext cx="3383280" cy="30480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="" xmlns:p15="http://schemas.microsoft.com/office/powerpoint/2012/main">
        <p15:guide id="1" orient="horz" pos="28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5588000"/>
            <a:ext cx="9144000" cy="127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1"/>
            <a:ext cx="9144000" cy="116114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5323656"/>
            <a:ext cx="8833104" cy="257969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5337487"/>
            <a:ext cx="3044952" cy="3048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45888139-7179-4465-8DDF-46377E1DC30B}" type="datetime1">
              <a:rPr lang="en-US" smtClean="0"/>
              <a:t>6/5/14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5342373"/>
            <a:ext cx="3581400" cy="3048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29540"/>
            <a:ext cx="8833104" cy="545592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06395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796697"/>
            <a:ext cx="609600" cy="5080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875437"/>
            <a:ext cx="420624" cy="35052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859667"/>
            <a:ext cx="457200" cy="367771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190500"/>
            <a:ext cx="8534400" cy="63246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270000"/>
            <a:ext cx="8534400" cy="38328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sldNum="0"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2856">
          <p15:clr>
            <a:srgbClr val="F26B43"/>
          </p15:clr>
        </p15:guide>
        <p15:guide id="3" pos="2904">
          <p15:clr>
            <a:srgbClr val="F26B43"/>
          </p15:clr>
        </p15:guide>
        <p15:guide id="4" orient="horz" pos="67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3.xml"/><Relationship Id="rId2" Type="http://schemas.openxmlformats.org/officeDocument/2006/relationships/diagramData" Target="../diagrams/data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9.xml"/><Relationship Id="rId2" Type="http://schemas.openxmlformats.org/officeDocument/2006/relationships/hyperlink" Target="http://sergeytihon.wordpress.com/2013/08/05/f-type-providers-news-from-the-battlefields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8.xml"/><Relationship Id="rId2" Type="http://schemas.openxmlformats.org/officeDocument/2006/relationships/diagramData" Target="../diagrams/data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4" Type="http://schemas.openxmlformats.org/officeDocument/2006/relationships/diagramLayout" Target="../diagrams/layout4.xml"/><Relationship Id="rId5" Type="http://schemas.openxmlformats.org/officeDocument/2006/relationships/diagramQuickStyle" Target="../diagrams/quickStyle4.xml"/><Relationship Id="rId6" Type="http://schemas.openxmlformats.org/officeDocument/2006/relationships/diagramColors" Target="../diagrams/colors4.xml"/><Relationship Id="rId7" Type="http://schemas.microsoft.com/office/2007/relationships/diagramDrawing" Target="../diagrams/drawing4.xm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14.xml"/><Relationship Id="rId5" Type="http://schemas.openxmlformats.org/officeDocument/2006/relationships/image" Target="../media/image9.png"/><Relationship Id="rId1" Type="http://schemas.microsoft.com/office/2007/relationships/media" Target="../media/media2.gif"/><Relationship Id="rId2" Type="http://schemas.openxmlformats.org/officeDocument/2006/relationships/video" Target="../media/media2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2.xml"/><Relationship Id="rId5" Type="http://schemas.openxmlformats.org/officeDocument/2006/relationships/image" Target="../media/image4.png"/><Relationship Id="rId1" Type="http://schemas.microsoft.com/office/2007/relationships/media" Target="../media/media1.gif"/><Relationship Id="rId2" Type="http://schemas.openxmlformats.org/officeDocument/2006/relationships/video" Target="../media/media1.gi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fsharp.org/testimonials/%23yan-cui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fsharp.org/testimonials/%23simon-cousins-2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fsharp.org/testimonials/%23darren-platt-1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hyperlink" Target="http://blogs.msdn.com/b/dsyme/archive/2013/03/25/quote-of-the-week-quot-what-can-c-do-that-f-cannot-quot.aspx" TargetMode="External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74288" y="3732944"/>
            <a:ext cx="5069472" cy="1460500"/>
          </a:xfrm>
        </p:spPr>
        <p:txBody>
          <a:bodyPr anchor="ctr"/>
          <a:lstStyle/>
          <a:p>
            <a:pPr algn="l"/>
            <a:r>
              <a:rPr lang="en-US" dirty="0" smtClean="0"/>
              <a:t>Twitter: @rachelreese</a:t>
            </a:r>
          </a:p>
          <a:p>
            <a:pPr algn="l"/>
            <a:r>
              <a:rPr lang="en-US" dirty="0" smtClean="0"/>
              <a:t>Blog: Rachelree.se</a:t>
            </a:r>
          </a:p>
          <a:p>
            <a:pPr algn="l"/>
            <a:r>
              <a:rPr lang="en-US" dirty="0" err="1" smtClean="0"/>
              <a:t>Github</a:t>
            </a:r>
            <a:r>
              <a:rPr lang="en-US" dirty="0" smtClean="0"/>
              <a:t>: rachelreese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24923" y="3515654"/>
            <a:ext cx="1738313" cy="1730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iOS</a:t>
            </a:r>
            <a:r>
              <a:rPr lang="en-US" dirty="0" smtClean="0"/>
              <a:t> App Development with </a:t>
            </a:r>
            <a:r>
              <a:rPr lang="en-US" dirty="0" err="1" smtClean="0"/>
              <a:t>Xamarin</a:t>
            </a:r>
            <a:r>
              <a:rPr lang="en-US" dirty="0" smtClean="0"/>
              <a:t> and F#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313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Several reasons why you should learn F#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-589661" y="226786"/>
            <a:ext cx="914400" cy="914400"/>
          </a:xfrm>
          <a:prstGeom prst="rect">
            <a:avLst/>
          </a:prstGeom>
        </p:spPr>
        <p:txBody>
          <a:bodyPr vert="horz" wrap="none" rtlCol="0" anchor="ctr">
            <a:normAutofit/>
          </a:bodyPr>
          <a:lstStyle/>
          <a:p>
            <a:endParaRPr lang="en-US" dirty="0" smtClean="0"/>
          </a:p>
        </p:txBody>
      </p:sp>
      <p:sp>
        <p:nvSpPr>
          <p:cNvPr id="8" name="Rounded Rectangle 7"/>
          <p:cNvSpPr>
            <a:spLocks/>
          </p:cNvSpPr>
          <p:nvPr/>
        </p:nvSpPr>
        <p:spPr>
          <a:xfrm>
            <a:off x="301753" y="1243990"/>
            <a:ext cx="2555529" cy="510267"/>
          </a:xfrm>
          <a:prstGeom prst="roundRect">
            <a:avLst/>
          </a:prstGeom>
          <a:solidFill>
            <a:srgbClr val="09213B"/>
          </a:solidFill>
          <a:ln>
            <a:noFill/>
          </a:ln>
          <a:effectLst/>
          <a:scene3d>
            <a:camera prst="orthographicFront"/>
            <a:lightRig rig="threePt" dir="t">
              <a:rot lat="0" lon="0" rev="0"/>
            </a:lightRig>
          </a:scene3d>
          <a:sp3d contourW="9525" prstMaterial="matte">
            <a:contourClr>
              <a:schemeClr val="dk1">
                <a:shade val="70000"/>
                <a:satMod val="105000"/>
              </a:schemeClr>
            </a:contourClr>
          </a:sp3d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Discriminated unions</a:t>
            </a:r>
            <a:endParaRPr lang="en-US" dirty="0"/>
          </a:p>
        </p:txBody>
      </p:sp>
      <p:sp>
        <p:nvSpPr>
          <p:cNvPr id="35" name="Rounded Rectangle 34"/>
          <p:cNvSpPr>
            <a:spLocks/>
          </p:cNvSpPr>
          <p:nvPr/>
        </p:nvSpPr>
        <p:spPr>
          <a:xfrm>
            <a:off x="301752" y="1936997"/>
            <a:ext cx="2555529" cy="510267"/>
          </a:xfrm>
          <a:prstGeom prst="roundRect">
            <a:avLst/>
          </a:prstGeom>
          <a:solidFill>
            <a:srgbClr val="09213B"/>
          </a:solidFill>
          <a:ln>
            <a:noFill/>
          </a:ln>
          <a:effectLst/>
          <a:scene3d>
            <a:camera prst="orthographicFront"/>
            <a:lightRig rig="threePt" dir="t">
              <a:rot lat="0" lon="0" rev="0"/>
            </a:lightRig>
          </a:scene3d>
          <a:sp3d contourW="9525" prstMaterial="matte">
            <a:contourClr>
              <a:schemeClr val="dk1">
                <a:shade val="70000"/>
                <a:satMod val="105000"/>
              </a:schemeClr>
            </a:contourClr>
          </a:sp3d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Immutable by default</a:t>
            </a:r>
            <a:endParaRPr lang="en-US" dirty="0"/>
          </a:p>
        </p:txBody>
      </p:sp>
      <p:sp>
        <p:nvSpPr>
          <p:cNvPr id="39" name="Rounded Rectangle 38"/>
          <p:cNvSpPr>
            <a:spLocks/>
          </p:cNvSpPr>
          <p:nvPr/>
        </p:nvSpPr>
        <p:spPr>
          <a:xfrm>
            <a:off x="301753" y="2631680"/>
            <a:ext cx="2555529" cy="510267"/>
          </a:xfrm>
          <a:prstGeom prst="roundRect">
            <a:avLst/>
          </a:prstGeom>
          <a:solidFill>
            <a:srgbClr val="09213B"/>
          </a:solidFill>
          <a:ln>
            <a:noFill/>
          </a:ln>
          <a:effectLst/>
          <a:scene3d>
            <a:camera prst="orthographicFront"/>
            <a:lightRig rig="threePt" dir="t">
              <a:rot lat="0" lon="0" rev="0"/>
            </a:lightRig>
          </a:scene3d>
          <a:sp3d contourW="9525" prstMaterial="matte">
            <a:contourClr>
              <a:schemeClr val="dk1">
                <a:shade val="70000"/>
                <a:satMod val="105000"/>
              </a:schemeClr>
            </a:contourClr>
          </a:sp3d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Pattern matching</a:t>
            </a:r>
            <a:endParaRPr lang="en-US" dirty="0"/>
          </a:p>
        </p:txBody>
      </p:sp>
      <p:sp>
        <p:nvSpPr>
          <p:cNvPr id="43" name="Rounded Rectangle 42"/>
          <p:cNvSpPr>
            <a:spLocks/>
          </p:cNvSpPr>
          <p:nvPr/>
        </p:nvSpPr>
        <p:spPr>
          <a:xfrm>
            <a:off x="301752" y="3326363"/>
            <a:ext cx="2555529" cy="510267"/>
          </a:xfrm>
          <a:prstGeom prst="roundRect">
            <a:avLst/>
          </a:prstGeom>
          <a:solidFill>
            <a:srgbClr val="09213B"/>
          </a:solidFill>
          <a:ln>
            <a:noFill/>
          </a:ln>
          <a:effectLst/>
          <a:scene3d>
            <a:camera prst="orthographicFront"/>
            <a:lightRig rig="threePt" dir="t">
              <a:rot lat="0" lon="0" rev="0"/>
            </a:lightRig>
          </a:scene3d>
          <a:sp3d contourW="9525" prstMaterial="matte">
            <a:contourClr>
              <a:schemeClr val="dk1">
                <a:shade val="70000"/>
                <a:satMod val="105000"/>
              </a:schemeClr>
            </a:contourClr>
          </a:sp3d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Option type</a:t>
            </a:r>
            <a:endParaRPr lang="en-US" dirty="0"/>
          </a:p>
        </p:txBody>
      </p:sp>
      <p:sp>
        <p:nvSpPr>
          <p:cNvPr id="51" name="Rounded Rectangle 50"/>
          <p:cNvSpPr>
            <a:spLocks/>
          </p:cNvSpPr>
          <p:nvPr/>
        </p:nvSpPr>
        <p:spPr>
          <a:xfrm>
            <a:off x="301752" y="4021046"/>
            <a:ext cx="2555529" cy="510267"/>
          </a:xfrm>
          <a:prstGeom prst="roundRect">
            <a:avLst/>
          </a:prstGeom>
          <a:solidFill>
            <a:srgbClr val="09213B"/>
          </a:solidFill>
          <a:ln>
            <a:noFill/>
          </a:ln>
          <a:effectLst/>
          <a:scene3d>
            <a:camera prst="orthographicFront"/>
            <a:lightRig rig="threePt" dir="t">
              <a:rot lat="0" lon="0" rev="0"/>
            </a:lightRig>
          </a:scene3d>
          <a:sp3d contourW="9525" prstMaterial="matte">
            <a:contourClr>
              <a:schemeClr val="dk1">
                <a:shade val="70000"/>
                <a:satMod val="105000"/>
              </a:schemeClr>
            </a:contourClr>
          </a:sp3d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 operators</a:t>
            </a:r>
            <a:endParaRPr lang="en-US" dirty="0"/>
          </a:p>
        </p:txBody>
      </p:sp>
      <p:sp>
        <p:nvSpPr>
          <p:cNvPr id="55" name="Rounded Rectangle 54"/>
          <p:cNvSpPr>
            <a:spLocks/>
          </p:cNvSpPr>
          <p:nvPr/>
        </p:nvSpPr>
        <p:spPr>
          <a:xfrm>
            <a:off x="301752" y="4716320"/>
            <a:ext cx="2555529" cy="510267"/>
          </a:xfrm>
          <a:prstGeom prst="roundRect">
            <a:avLst/>
          </a:prstGeom>
          <a:solidFill>
            <a:srgbClr val="09213B"/>
          </a:solidFill>
          <a:ln>
            <a:noFill/>
          </a:ln>
          <a:effectLst/>
          <a:scene3d>
            <a:camera prst="orthographicFront"/>
            <a:lightRig rig="threePt" dir="t">
              <a:rot lat="0" lon="0" rev="0"/>
            </a:lightRig>
          </a:scene3d>
          <a:sp3d contourW="9525" prstMaterial="matte">
            <a:contourClr>
              <a:schemeClr val="dk1">
                <a:shade val="70000"/>
                <a:satMod val="105000"/>
              </a:schemeClr>
            </a:contourClr>
          </a:sp3d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355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F# vs. Swift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-589661" y="226786"/>
            <a:ext cx="914400" cy="914400"/>
          </a:xfrm>
          <a:prstGeom prst="rect">
            <a:avLst/>
          </a:prstGeom>
        </p:spPr>
        <p:txBody>
          <a:bodyPr vert="horz" wrap="none" rtlCol="0" anchor="ctr">
            <a:normAutofit/>
          </a:bodyPr>
          <a:lstStyle/>
          <a:p>
            <a:endParaRPr lang="en-US" dirty="0" smtClean="0"/>
          </a:p>
        </p:txBody>
      </p:sp>
      <p:grpSp>
        <p:nvGrpSpPr>
          <p:cNvPr id="2" name="Group 1"/>
          <p:cNvGrpSpPr/>
          <p:nvPr/>
        </p:nvGrpSpPr>
        <p:grpSpPr>
          <a:xfrm>
            <a:off x="301752" y="1243990"/>
            <a:ext cx="8534401" cy="3982597"/>
            <a:chOff x="301752" y="1276006"/>
            <a:chExt cx="8534401" cy="3982597"/>
          </a:xfrm>
        </p:grpSpPr>
        <p:grpSp>
          <p:nvGrpSpPr>
            <p:cNvPr id="26" name="Group 25"/>
            <p:cNvGrpSpPr/>
            <p:nvPr/>
          </p:nvGrpSpPr>
          <p:grpSpPr>
            <a:xfrm>
              <a:off x="301753" y="1276006"/>
              <a:ext cx="8534400" cy="510267"/>
              <a:chOff x="301752" y="1318694"/>
              <a:chExt cx="8534400" cy="510267"/>
            </a:xfrm>
          </p:grpSpPr>
          <p:sp>
            <p:nvSpPr>
              <p:cNvPr id="11" name="Striped Right Arrow 10"/>
              <p:cNvSpPr/>
              <p:nvPr/>
            </p:nvSpPr>
            <p:spPr>
              <a:xfrm>
                <a:off x="3390552" y="1318694"/>
                <a:ext cx="2369984" cy="510267"/>
              </a:xfrm>
              <a:prstGeom prst="stripedRightArrow">
                <a:avLst/>
              </a:prstGeom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threePt" dir="t">
                  <a:rot lat="0" lon="0" rev="0"/>
                </a:lightRig>
              </a:scene3d>
              <a:sp3d contourW="9525" prstMaterial="matte">
                <a:contourClr>
                  <a:schemeClr val="accent3">
                    <a:shade val="70000"/>
                    <a:satMod val="105000"/>
                  </a:schemeClr>
                </a:contourClr>
              </a:sp3d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ounded Rectangle 11"/>
              <p:cNvSpPr/>
              <p:nvPr/>
            </p:nvSpPr>
            <p:spPr>
              <a:xfrm>
                <a:off x="6280623" y="1318694"/>
                <a:ext cx="2555529" cy="510267"/>
              </a:xfrm>
              <a:prstGeom prst="roundRect">
                <a:avLst/>
              </a:prstGeom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threePt" dir="t">
                  <a:rot lat="0" lon="0" rev="0"/>
                </a:lightRig>
              </a:scene3d>
              <a:sp3d contourW="9525" prstMaterial="matte">
                <a:contourClr>
                  <a:schemeClr val="accent4">
                    <a:shade val="70000"/>
                    <a:satMod val="105000"/>
                  </a:schemeClr>
                </a:contourClr>
              </a:sp3d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‘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Enums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’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Rounded Rectangle 7"/>
              <p:cNvSpPr>
                <a:spLocks/>
              </p:cNvSpPr>
              <p:nvPr/>
            </p:nvSpPr>
            <p:spPr>
              <a:xfrm>
                <a:off x="301752" y="1318694"/>
                <a:ext cx="2555529" cy="510267"/>
              </a:xfrm>
              <a:prstGeom prst="roundRect">
                <a:avLst/>
              </a:prstGeom>
              <a:solidFill>
                <a:schemeClr val="tx2"/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threePt" dir="t">
                  <a:rot lat="0" lon="0" rev="0"/>
                </a:lightRig>
              </a:scene3d>
              <a:sp3d contourW="9525" prstMaterial="matte">
                <a:contourClr>
                  <a:schemeClr val="dk1">
                    <a:shade val="70000"/>
                    <a:satMod val="105000"/>
                  </a:schemeClr>
                </a:contourClr>
              </a:sp3d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Discriminated unions</a:t>
                </a:r>
                <a:endParaRPr lang="en-US" dirty="0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301752" y="1969013"/>
              <a:ext cx="8534400" cy="510267"/>
              <a:chOff x="301752" y="1318694"/>
              <a:chExt cx="8534400" cy="510267"/>
            </a:xfrm>
          </p:grpSpPr>
          <p:sp>
            <p:nvSpPr>
              <p:cNvPr id="33" name="Striped Right Arrow 32"/>
              <p:cNvSpPr/>
              <p:nvPr/>
            </p:nvSpPr>
            <p:spPr>
              <a:xfrm>
                <a:off x="3390552" y="1318694"/>
                <a:ext cx="2369984" cy="510267"/>
              </a:xfrm>
              <a:prstGeom prst="stripedRightArrow">
                <a:avLst/>
              </a:prstGeom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threePt" dir="t">
                  <a:rot lat="0" lon="0" rev="0"/>
                </a:lightRig>
              </a:scene3d>
              <a:sp3d contourW="9525" prstMaterial="matte">
                <a:contourClr>
                  <a:schemeClr val="accent3">
                    <a:shade val="70000"/>
                    <a:satMod val="105000"/>
                  </a:schemeClr>
                </a:contourClr>
              </a:sp3d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6280623" y="1318694"/>
                <a:ext cx="2555529" cy="510267"/>
              </a:xfrm>
              <a:prstGeom prst="roundRect">
                <a:avLst/>
              </a:prstGeom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threePt" dir="t">
                  <a:rot lat="0" lon="0" rev="0"/>
                </a:lightRig>
              </a:scene3d>
              <a:sp3d contourW="9525" prstMaterial="matte">
                <a:contourClr>
                  <a:schemeClr val="accent4">
                    <a:shade val="70000"/>
                    <a:satMod val="105000"/>
                  </a:schemeClr>
                </a:contourClr>
              </a:sp3d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Constant or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Variable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Rounded Rectangle 34"/>
              <p:cNvSpPr>
                <a:spLocks/>
              </p:cNvSpPr>
              <p:nvPr/>
            </p:nvSpPr>
            <p:spPr>
              <a:xfrm>
                <a:off x="301752" y="1318694"/>
                <a:ext cx="2555529" cy="510267"/>
              </a:xfrm>
              <a:prstGeom prst="roundRect">
                <a:avLst/>
              </a:prstGeom>
              <a:solidFill>
                <a:schemeClr val="tx2"/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threePt" dir="t">
                  <a:rot lat="0" lon="0" rev="0"/>
                </a:lightRig>
              </a:scene3d>
              <a:sp3d contourW="9525" prstMaterial="matte">
                <a:contourClr>
                  <a:schemeClr val="dk1">
                    <a:shade val="70000"/>
                    <a:satMod val="105000"/>
                  </a:schemeClr>
                </a:contourClr>
              </a:sp3d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Immutable by default</a:t>
                </a:r>
                <a:endParaRPr lang="en-US" dirty="0"/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301753" y="2663696"/>
              <a:ext cx="8534400" cy="510267"/>
              <a:chOff x="301752" y="1318694"/>
              <a:chExt cx="8534400" cy="510267"/>
            </a:xfrm>
          </p:grpSpPr>
          <p:sp>
            <p:nvSpPr>
              <p:cNvPr id="37" name="Striped Right Arrow 36"/>
              <p:cNvSpPr/>
              <p:nvPr/>
            </p:nvSpPr>
            <p:spPr>
              <a:xfrm>
                <a:off x="3390552" y="1318694"/>
                <a:ext cx="2369984" cy="510267"/>
              </a:xfrm>
              <a:prstGeom prst="stripedRightArrow">
                <a:avLst/>
              </a:prstGeom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threePt" dir="t">
                  <a:rot lat="0" lon="0" rev="0"/>
                </a:lightRig>
              </a:scene3d>
              <a:sp3d contourW="9525" prstMaterial="matte">
                <a:contourClr>
                  <a:schemeClr val="accent3">
                    <a:shade val="70000"/>
                    <a:satMod val="105000"/>
                  </a:schemeClr>
                </a:contourClr>
              </a:sp3d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6280623" y="1318694"/>
                <a:ext cx="2555529" cy="510267"/>
              </a:xfrm>
              <a:prstGeom prst="roundRect">
                <a:avLst/>
              </a:prstGeom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threePt" dir="t">
                  <a:rot lat="0" lon="0" rev="0"/>
                </a:lightRig>
              </a:scene3d>
              <a:sp3d contourW="9525" prstMaterial="matte">
                <a:contourClr>
                  <a:schemeClr val="accent4">
                    <a:shade val="70000"/>
                    <a:satMod val="105000"/>
                  </a:schemeClr>
                </a:contourClr>
              </a:sp3d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Enhanced switch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Rounded Rectangle 38"/>
              <p:cNvSpPr>
                <a:spLocks/>
              </p:cNvSpPr>
              <p:nvPr/>
            </p:nvSpPr>
            <p:spPr>
              <a:xfrm>
                <a:off x="301752" y="1318694"/>
                <a:ext cx="2555529" cy="510267"/>
              </a:xfrm>
              <a:prstGeom prst="roundRect">
                <a:avLst/>
              </a:prstGeom>
              <a:solidFill>
                <a:schemeClr val="tx2"/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threePt" dir="t">
                  <a:rot lat="0" lon="0" rev="0"/>
                </a:lightRig>
              </a:scene3d>
              <a:sp3d contourW="9525" prstMaterial="matte">
                <a:contourClr>
                  <a:schemeClr val="dk1">
                    <a:shade val="70000"/>
                    <a:satMod val="105000"/>
                  </a:schemeClr>
                </a:contourClr>
              </a:sp3d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Pattern matching</a:t>
                </a:r>
                <a:endParaRPr lang="en-US" dirty="0"/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301752" y="3358379"/>
              <a:ext cx="8534400" cy="510267"/>
              <a:chOff x="301752" y="1318694"/>
              <a:chExt cx="8534400" cy="510267"/>
            </a:xfrm>
          </p:grpSpPr>
          <p:sp>
            <p:nvSpPr>
              <p:cNvPr id="41" name="Striped Right Arrow 40"/>
              <p:cNvSpPr/>
              <p:nvPr/>
            </p:nvSpPr>
            <p:spPr>
              <a:xfrm>
                <a:off x="3390552" y="1318694"/>
                <a:ext cx="2369984" cy="510267"/>
              </a:xfrm>
              <a:prstGeom prst="stripedRightArrow">
                <a:avLst/>
              </a:prstGeom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threePt" dir="t">
                  <a:rot lat="0" lon="0" rev="0"/>
                </a:lightRig>
              </a:scene3d>
              <a:sp3d contourW="9525" prstMaterial="matte">
                <a:contourClr>
                  <a:schemeClr val="accent3">
                    <a:shade val="70000"/>
                    <a:satMod val="105000"/>
                  </a:schemeClr>
                </a:contourClr>
              </a:sp3d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6280623" y="1318694"/>
                <a:ext cx="2555529" cy="510267"/>
              </a:xfrm>
              <a:prstGeom prst="roundRect">
                <a:avLst/>
              </a:prstGeom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threePt" dir="t">
                  <a:rot lat="0" lon="0" rev="0"/>
                </a:lightRig>
              </a:scene3d>
              <a:sp3d contourW="9525" prstMaterial="matte">
                <a:contourClr>
                  <a:schemeClr val="accent4">
                    <a:shade val="70000"/>
                    <a:satMod val="105000"/>
                  </a:schemeClr>
                </a:contourClr>
              </a:sp3d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>
                    <a:solidFill>
                      <a:schemeClr val="tx1"/>
                    </a:solidFill>
                  </a:rPr>
                  <a:t>Optionals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Rounded Rectangle 42"/>
              <p:cNvSpPr>
                <a:spLocks/>
              </p:cNvSpPr>
              <p:nvPr/>
            </p:nvSpPr>
            <p:spPr>
              <a:xfrm>
                <a:off x="301752" y="1318694"/>
                <a:ext cx="2555529" cy="510267"/>
              </a:xfrm>
              <a:prstGeom prst="roundRect">
                <a:avLst/>
              </a:prstGeom>
              <a:solidFill>
                <a:schemeClr val="tx2"/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threePt" dir="t">
                  <a:rot lat="0" lon="0" rev="0"/>
                </a:lightRig>
              </a:scene3d>
              <a:sp3d contourW="9525" prstMaterial="matte">
                <a:contourClr>
                  <a:schemeClr val="dk1">
                    <a:shade val="70000"/>
                    <a:satMod val="105000"/>
                  </a:schemeClr>
                </a:contourClr>
              </a:sp3d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Option type</a:t>
                </a:r>
                <a:endParaRPr lang="en-US" dirty="0"/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301752" y="4053062"/>
              <a:ext cx="8534400" cy="510267"/>
              <a:chOff x="301752" y="1318694"/>
              <a:chExt cx="8534400" cy="510267"/>
            </a:xfrm>
          </p:grpSpPr>
          <p:sp>
            <p:nvSpPr>
              <p:cNvPr id="49" name="Striped Right Arrow 48"/>
              <p:cNvSpPr/>
              <p:nvPr/>
            </p:nvSpPr>
            <p:spPr>
              <a:xfrm>
                <a:off x="3390552" y="1318694"/>
                <a:ext cx="2369984" cy="510267"/>
              </a:xfrm>
              <a:prstGeom prst="stripedRightArrow">
                <a:avLst/>
              </a:prstGeom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threePt" dir="t">
                  <a:rot lat="0" lon="0" rev="0"/>
                </a:lightRig>
              </a:scene3d>
              <a:sp3d contourW="9525" prstMaterial="matte">
                <a:contourClr>
                  <a:schemeClr val="accent3">
                    <a:shade val="70000"/>
                    <a:satMod val="105000"/>
                  </a:schemeClr>
                </a:contourClr>
              </a:sp3d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6280623" y="1318694"/>
                <a:ext cx="2555529" cy="510267"/>
              </a:xfrm>
              <a:prstGeom prst="roundRect">
                <a:avLst/>
              </a:prstGeom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threePt" dir="t">
                  <a:rot lat="0" lon="0" rev="0"/>
                </a:lightRig>
              </a:scene3d>
              <a:sp3d contourW="9525" prstMaterial="matte">
                <a:contourClr>
                  <a:schemeClr val="accent4">
                    <a:shade val="70000"/>
                    <a:satMod val="105000"/>
                  </a:schemeClr>
                </a:contourClr>
              </a:sp3d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Custom operators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Rounded Rectangle 50"/>
              <p:cNvSpPr>
                <a:spLocks/>
              </p:cNvSpPr>
              <p:nvPr/>
            </p:nvSpPr>
            <p:spPr>
              <a:xfrm>
                <a:off x="301752" y="1318694"/>
                <a:ext cx="2555529" cy="510267"/>
              </a:xfrm>
              <a:prstGeom prst="roundRect">
                <a:avLst/>
              </a:prstGeom>
              <a:solidFill>
                <a:schemeClr val="tx2"/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threePt" dir="t">
                  <a:rot lat="0" lon="0" rev="0"/>
                </a:lightRig>
              </a:scene3d>
              <a:sp3d contourW="9525" prstMaterial="matte">
                <a:contourClr>
                  <a:schemeClr val="dk1">
                    <a:shade val="70000"/>
                    <a:satMod val="105000"/>
                  </a:schemeClr>
                </a:contourClr>
              </a:sp3d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Custom operators</a:t>
                </a:r>
                <a:endParaRPr lang="en-US" dirty="0"/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301752" y="4748336"/>
              <a:ext cx="8534400" cy="510267"/>
              <a:chOff x="301752" y="1318694"/>
              <a:chExt cx="8534400" cy="510267"/>
            </a:xfrm>
          </p:grpSpPr>
          <p:sp>
            <p:nvSpPr>
              <p:cNvPr id="53" name="Striped Right Arrow 52"/>
              <p:cNvSpPr/>
              <p:nvPr/>
            </p:nvSpPr>
            <p:spPr>
              <a:xfrm>
                <a:off x="3390552" y="1318694"/>
                <a:ext cx="2369984" cy="510267"/>
              </a:xfrm>
              <a:prstGeom prst="stripedRightArrow">
                <a:avLst/>
              </a:prstGeom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threePt" dir="t">
                  <a:rot lat="0" lon="0" rev="0"/>
                </a:lightRig>
              </a:scene3d>
              <a:sp3d contourW="9525" prstMaterial="matte">
                <a:contourClr>
                  <a:schemeClr val="accent3">
                    <a:shade val="70000"/>
                    <a:satMod val="105000"/>
                  </a:schemeClr>
                </a:contourClr>
              </a:sp3d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6280623" y="1318694"/>
                <a:ext cx="2555529" cy="510267"/>
              </a:xfrm>
              <a:prstGeom prst="roundRect">
                <a:avLst/>
              </a:prstGeom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threePt" dir="t">
                  <a:rot lat="0" lon="0" rev="0"/>
                </a:lightRig>
              </a:scene3d>
              <a:sp3d contourW="9525" prstMaterial="matte">
                <a:contourClr>
                  <a:schemeClr val="accent4">
                    <a:shade val="70000"/>
                    <a:satMod val="105000"/>
                  </a:schemeClr>
                </a:contourClr>
              </a:sp3d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REPL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Rounded Rectangle 54"/>
              <p:cNvSpPr>
                <a:spLocks/>
              </p:cNvSpPr>
              <p:nvPr/>
            </p:nvSpPr>
            <p:spPr>
              <a:xfrm>
                <a:off x="301752" y="1318694"/>
                <a:ext cx="2555529" cy="510267"/>
              </a:xfrm>
              <a:prstGeom prst="roundRect">
                <a:avLst/>
              </a:prstGeom>
              <a:solidFill>
                <a:schemeClr val="tx2"/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threePt" dir="t">
                  <a:rot lat="0" lon="0" rev="0"/>
                </a:lightRig>
              </a:scene3d>
              <a:sp3d contourW="9525" prstMaterial="matte">
                <a:contourClr>
                  <a:schemeClr val="dk1">
                    <a:shade val="70000"/>
                    <a:satMod val="105000"/>
                  </a:schemeClr>
                </a:contourClr>
              </a:sp3d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REPL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22153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790910910"/>
              </p:ext>
            </p:extLst>
          </p:nvPr>
        </p:nvGraphicFramePr>
        <p:xfrm>
          <a:off x="301752" y="1374591"/>
          <a:ext cx="8503920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Swift is still </a:t>
            </a:r>
            <a:r>
              <a:rPr lang="en-US" dirty="0" smtClean="0">
                <a:sym typeface="Wingdings"/>
              </a:rPr>
              <a:t>missing out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959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4800" dirty="0" smtClean="0"/>
              <a:t>Type Providers!</a:t>
            </a:r>
          </a:p>
          <a:p>
            <a:r>
              <a:rPr lang="en-US" sz="4800" dirty="0" smtClean="0"/>
              <a:t>Units of Measure!</a:t>
            </a:r>
            <a:endParaRPr lang="en-US" sz="48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F#?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679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existing type providers.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See </a:t>
            </a:r>
            <a:r>
              <a:rPr lang="en-US" dirty="0">
                <a:hlinkClick r:id="rId2"/>
              </a:rPr>
              <a:t>here</a:t>
            </a:r>
            <a:r>
              <a:rPr lang="en-US" dirty="0"/>
              <a:t> for a full list. </a:t>
            </a:r>
          </a:p>
          <a:p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769954961"/>
              </p:ext>
            </p:extLst>
          </p:nvPr>
        </p:nvGraphicFramePr>
        <p:xfrm>
          <a:off x="3124200" y="571500"/>
          <a:ext cx="5638800" cy="4508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16928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308432663"/>
              </p:ext>
            </p:extLst>
          </p:nvPr>
        </p:nvGraphicFramePr>
        <p:xfrm>
          <a:off x="326908" y="345861"/>
          <a:ext cx="8504238" cy="47373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27417" y="440700"/>
            <a:ext cx="8670216" cy="631825"/>
          </a:xfrm>
        </p:spPr>
        <p:txBody>
          <a:bodyPr/>
          <a:lstStyle/>
          <a:p>
            <a:pPr algn="r"/>
            <a:r>
              <a:rPr lang="en-US" dirty="0" smtClean="0"/>
              <a:t>Get creative.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22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Xamarin</a:t>
            </a:r>
            <a:r>
              <a:rPr lang="en-US" dirty="0" smtClean="0"/>
              <a:t>?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985449494"/>
              </p:ext>
            </p:extLst>
          </p:nvPr>
        </p:nvGraphicFramePr>
        <p:xfrm>
          <a:off x="301752" y="1272539"/>
          <a:ext cx="8503920" cy="40489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31912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iOS</a:t>
            </a:r>
            <a:r>
              <a:rPr lang="en-US" dirty="0" smtClean="0"/>
              <a:t> Fundamentals: </a:t>
            </a:r>
            <a:r>
              <a:rPr lang="en-US" dirty="0" err="1" smtClean="0"/>
              <a:t>AppDelegate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590" y="1488015"/>
            <a:ext cx="8187218" cy="3164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244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iOS</a:t>
            </a:r>
            <a:r>
              <a:rPr lang="en-US" dirty="0" smtClean="0"/>
              <a:t> Fundamentals: </a:t>
            </a:r>
            <a:r>
              <a:rPr lang="en-US" dirty="0" err="1" smtClean="0"/>
              <a:t>ViewController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55" y="1600408"/>
            <a:ext cx="8817117" cy="2945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472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Minesweeper</a:t>
            </a:r>
            <a:endParaRPr lang="en-US" dirty="0"/>
          </a:p>
        </p:txBody>
      </p:sp>
      <p:pic>
        <p:nvPicPr>
          <p:cNvPr id="2" name="7r742t.gif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102554" y="2287175"/>
            <a:ext cx="5080000" cy="2857500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4129244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16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F#?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22313" y="4709651"/>
            <a:ext cx="7772400" cy="663984"/>
          </a:xfrm>
          <a:prstGeom prst="rect">
            <a:avLst/>
          </a:prstGeom>
        </p:spPr>
        <p:txBody>
          <a:bodyPr vert="horz" wrap="none" rtlCol="0" anchor="ctr">
            <a:normAutofit/>
          </a:bodyPr>
          <a:lstStyle/>
          <a:p>
            <a:pPr algn="ctr"/>
            <a:endParaRPr lang="en-US" sz="1600" dirty="0" smtClean="0"/>
          </a:p>
        </p:txBody>
      </p:sp>
      <p:pic>
        <p:nvPicPr>
          <p:cNvPr id="5" name="7092.gif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951974" y="2276999"/>
            <a:ext cx="5254117" cy="295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6231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74288" y="3732944"/>
            <a:ext cx="5069472" cy="1460500"/>
          </a:xfrm>
        </p:spPr>
        <p:txBody>
          <a:bodyPr anchor="ctr"/>
          <a:lstStyle/>
          <a:p>
            <a:pPr algn="l"/>
            <a:r>
              <a:rPr lang="en-US" dirty="0" smtClean="0"/>
              <a:t>Twitter: @rachelreese</a:t>
            </a:r>
          </a:p>
          <a:p>
            <a:pPr algn="l"/>
            <a:r>
              <a:rPr lang="en-US" dirty="0" smtClean="0"/>
              <a:t>Blog: Rachelree.se</a:t>
            </a:r>
          </a:p>
          <a:p>
            <a:pPr algn="l"/>
            <a:r>
              <a:rPr lang="en-US" dirty="0" err="1" smtClean="0"/>
              <a:t>Github</a:t>
            </a:r>
            <a:r>
              <a:rPr lang="en-US" dirty="0" smtClean="0"/>
              <a:t>: rachelreese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24923" y="3515654"/>
            <a:ext cx="1738313" cy="1730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iOS</a:t>
            </a:r>
            <a:r>
              <a:rPr lang="en-US" dirty="0" smtClean="0"/>
              <a:t> App Development with </a:t>
            </a:r>
            <a:r>
              <a:rPr lang="en-US" dirty="0" err="1" smtClean="0"/>
              <a:t>Xamarin</a:t>
            </a:r>
            <a:r>
              <a:rPr lang="en-US" dirty="0" smtClean="0"/>
              <a:t> and F#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357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Yan Cui</a:t>
            </a:r>
          </a:p>
          <a:p>
            <a:r>
              <a:rPr lang="en-US" b="0" dirty="0"/>
              <a:t>Lead server Engineer, </a:t>
            </a:r>
            <a:r>
              <a:rPr lang="en-US" b="0" dirty="0" err="1"/>
              <a:t>Gamesys</a:t>
            </a:r>
            <a:r>
              <a:rPr lang="en-US" b="0" dirty="0"/>
              <a:t> (</a:t>
            </a:r>
            <a:r>
              <a:rPr lang="en-US" b="0" dirty="0">
                <a:hlinkClick r:id="rId3"/>
              </a:rPr>
              <a:t>source</a:t>
            </a:r>
            <a:r>
              <a:rPr lang="en-US" b="0" dirty="0"/>
              <a:t>)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500" dirty="0" smtClean="0"/>
              <a:t>F#…offers us an </a:t>
            </a:r>
            <a:r>
              <a:rPr lang="en-US" sz="3500" b="1" dirty="0"/>
              <a:t>order of magnitude increase in productivity</a:t>
            </a:r>
            <a:r>
              <a:rPr lang="en-US" sz="3500" dirty="0"/>
              <a:t> and allows one developer to perform the </a:t>
            </a:r>
            <a:r>
              <a:rPr lang="en-US" sz="3500" dirty="0" smtClean="0"/>
              <a:t>work…of a </a:t>
            </a:r>
            <a:r>
              <a:rPr lang="en-US" sz="3500" dirty="0"/>
              <a:t>team of dedicated developers on an existing Java-based </a:t>
            </a:r>
            <a:r>
              <a:rPr lang="en-US" sz="3500" dirty="0" smtClean="0"/>
              <a:t>solution...</a:t>
            </a:r>
            <a:endParaRPr lang="en-US" sz="35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5337939"/>
            <a:ext cx="9144000" cy="258321"/>
          </a:xfrm>
        </p:spPr>
        <p:txBody>
          <a:bodyPr anchor="ctr"/>
          <a:lstStyle/>
          <a:p>
            <a:pPr algn="ctr"/>
            <a:r>
              <a:rPr kumimoji="0" lang="en-US" dirty="0" smtClean="0"/>
              <a:t>F# Testimonials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68714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Simon Cousins</a:t>
            </a:r>
          </a:p>
          <a:p>
            <a:r>
              <a:rPr lang="en-US" b="0" dirty="0"/>
              <a:t>UK-based Power </a:t>
            </a:r>
            <a:r>
              <a:rPr lang="en-US" b="0" dirty="0" smtClean="0"/>
              <a:t>Company (</a:t>
            </a:r>
            <a:r>
              <a:rPr lang="en-US" b="0" dirty="0" smtClean="0">
                <a:hlinkClick r:id="rId3"/>
              </a:rPr>
              <a:t>Source</a:t>
            </a:r>
            <a:r>
              <a:rPr lang="en-US" b="0" dirty="0" smtClean="0"/>
              <a:t>)</a:t>
            </a:r>
            <a:endParaRPr lang="en-US" b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have now delivered three business critical projects written in F#. </a:t>
            </a:r>
            <a:r>
              <a:rPr lang="en-US" b="1" dirty="0"/>
              <a:t>I am still waiting for the first bug to come in. </a:t>
            </a:r>
            <a:r>
              <a:rPr lang="en-US" dirty="0"/>
              <a:t>This is not the case with the C# projects I have delivered.</a:t>
            </a:r>
          </a:p>
        </p:txBody>
      </p:sp>
    </p:spTree>
    <p:extLst>
      <p:ext uri="{BB962C8B-B14F-4D97-AF65-F5344CB8AC3E}">
        <p14:creationId xmlns:p14="http://schemas.microsoft.com/office/powerpoint/2010/main" val="38439870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Darren Platt</a:t>
            </a:r>
          </a:p>
          <a:p>
            <a:r>
              <a:rPr lang="en-US" b="0" dirty="0" err="1"/>
              <a:t>Amyris</a:t>
            </a:r>
            <a:r>
              <a:rPr lang="en-US" b="0" dirty="0"/>
              <a:t> </a:t>
            </a:r>
            <a:r>
              <a:rPr lang="en-US" b="0" dirty="0" smtClean="0"/>
              <a:t>Biotechnology (</a:t>
            </a:r>
            <a:r>
              <a:rPr lang="en-US" b="0" dirty="0" smtClean="0">
                <a:hlinkClick r:id="rId3"/>
              </a:rPr>
              <a:t>source</a:t>
            </a:r>
            <a:r>
              <a:rPr lang="en-US" b="0" dirty="0" smtClean="0"/>
              <a:t>)</a:t>
            </a:r>
            <a:endParaRPr lang="en-US" b="0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/>
              <a:t>UI work is especially gratifying</a:t>
            </a:r>
            <a:r>
              <a:rPr lang="en-US" dirty="0"/>
              <a:t>, because state of the art for a lot of genomic data display is still PNG images embedded in JavaScript and with F# I can render half a million data points on a web page without jumping through hoops.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5337939"/>
            <a:ext cx="9144000" cy="258321"/>
          </a:xfrm>
        </p:spPr>
        <p:txBody>
          <a:bodyPr anchor="ctr"/>
          <a:lstStyle/>
          <a:p>
            <a:pPr algn="ctr"/>
            <a:r>
              <a:rPr kumimoji="0" lang="en-US" dirty="0" smtClean="0"/>
              <a:t>F# Testimonials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3984264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94810" y="1558744"/>
            <a:ext cx="6084157" cy="116380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StartNewGame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&lt;| </a:t>
            </a:r>
            <a:r>
              <a:rPr lang="en-US" sz="2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GetNewGameBoard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579" y="762000"/>
            <a:ext cx="2558425" cy="825500"/>
          </a:xfrm>
        </p:spPr>
        <p:txBody>
          <a:bodyPr/>
          <a:lstStyle/>
          <a:p>
            <a:r>
              <a:rPr lang="en-US" dirty="0" smtClean="0"/>
              <a:t>F# Fundamentals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260579" y="1651000"/>
            <a:ext cx="2558425" cy="3454136"/>
          </a:xfrm>
        </p:spPr>
        <p:txBody>
          <a:bodyPr/>
          <a:lstStyle/>
          <a:p>
            <a:r>
              <a:rPr lang="en-US" dirty="0" smtClean="0"/>
              <a:t>|</a:t>
            </a:r>
            <a:r>
              <a:rPr lang="en-US" dirty="0" smtClean="0"/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Significant </a:t>
            </a:r>
            <a:r>
              <a:rPr lang="en-US" dirty="0" smtClean="0"/>
              <a:t>whitespace</a:t>
            </a:r>
            <a:br>
              <a:rPr lang="en-US" dirty="0" smtClean="0"/>
            </a:br>
            <a:r>
              <a:rPr lang="en-US" dirty="0" smtClean="0"/>
              <a:t>Immutable by default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94809" y="3941328"/>
            <a:ext cx="6084157" cy="116380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//names is tuple of (name, id)</a:t>
            </a:r>
          </a:p>
          <a:p>
            <a:r>
              <a:rPr lang="en-US" sz="13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Array.Parallel.partition</a:t>
            </a:r>
            <a:r>
              <a:rPr lang="en-US" sz="13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(fun g -&gt; </a:t>
            </a:r>
            <a:r>
              <a:rPr lang="en-US" sz="13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ids.Contains</a:t>
            </a:r>
            <a:r>
              <a:rPr lang="en-US" sz="13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3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snd</a:t>
            </a:r>
            <a:r>
              <a:rPr lang="en-US" sz="13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3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g)) names</a:t>
            </a:r>
            <a:br>
              <a:rPr lang="en-US" sz="13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3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|&gt; </a:t>
            </a:r>
            <a:r>
              <a:rPr lang="en-US" sz="13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fst</a:t>
            </a:r>
            <a:endParaRPr lang="en-US" sz="13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3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3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|&gt; </a:t>
            </a:r>
            <a:r>
              <a:rPr lang="en-US" sz="13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Array.toList</a:t>
            </a:r>
            <a:endParaRPr lang="en-US" sz="13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94809" y="2722552"/>
            <a:ext cx="6084157" cy="1218776"/>
          </a:xfrm>
          <a:prstGeom prst="rect">
            <a:avLst/>
          </a:prstGeom>
        </p:spPr>
        <p:txBody>
          <a:bodyPr vert="horz" wrap="none" rtlCol="0" anchor="ctr">
            <a:noAutofit/>
          </a:bodyPr>
          <a:lstStyle/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[1..10]</a:t>
            </a:r>
            <a:b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|&gt;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List.filter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(fun x -&gt; x % 2 = 0)</a:t>
            </a:r>
            <a:b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|&gt;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List.map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(fun x -&gt; x + 3)</a:t>
            </a:r>
            <a:b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|&gt;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List.sum</a:t>
            </a:r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94810" y="457200"/>
            <a:ext cx="6084156" cy="1078802"/>
          </a:xfrm>
          <a:prstGeom prst="rect">
            <a:avLst/>
          </a:prstGeom>
        </p:spPr>
        <p:txBody>
          <a:bodyPr vert="horz" wrap="none" rtlCol="0" anchor="ctr">
            <a:normAutofit/>
          </a:bodyPr>
          <a:lstStyle/>
          <a:p>
            <a:r>
              <a:rPr lang="en-US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operaHouses</a:t>
            </a:r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//(Name, Current Productions) for each opera house </a:t>
            </a:r>
          </a:p>
          <a:p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|&gt; </a:t>
            </a:r>
            <a:r>
              <a:rPr lang="en-US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Array.map</a:t>
            </a:r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(fun (</a:t>
            </a:r>
            <a:r>
              <a:rPr lang="en-US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x,y</a:t>
            </a:r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-&gt; x, y |&gt; </a:t>
            </a:r>
            <a:r>
              <a:rPr lang="en-US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Seq.toArray</a:t>
            </a:r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b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|&gt; </a:t>
            </a:r>
            <a:r>
              <a:rPr lang="en-US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Array.filter</a:t>
            </a:r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(fun (</a:t>
            </a:r>
            <a:r>
              <a:rPr lang="en-US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x,y</a:t>
            </a:r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-&gt; </a:t>
            </a:r>
            <a:r>
              <a:rPr lang="en-US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y.Length</a:t>
            </a:r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&gt; 0)</a:t>
            </a:r>
          </a:p>
        </p:txBody>
      </p:sp>
    </p:spTree>
    <p:extLst>
      <p:ext uri="{BB962C8B-B14F-4D97-AF65-F5344CB8AC3E}">
        <p14:creationId xmlns:p14="http://schemas.microsoft.com/office/powerpoint/2010/main" val="802257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5964" y="1281432"/>
            <a:ext cx="5238749" cy="17049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55963" y="4709651"/>
            <a:ext cx="5238749" cy="395485"/>
          </a:xfrm>
          <a:prstGeom prst="rect">
            <a:avLst/>
          </a:prstGeom>
        </p:spPr>
        <p:txBody>
          <a:bodyPr vert="horz" wrap="none" rtlCol="0" anchor="ctr">
            <a:normAutofit/>
          </a:bodyPr>
          <a:lstStyle/>
          <a:p>
            <a:pPr algn="ctr"/>
            <a:r>
              <a:rPr lang="en-US" sz="1600" dirty="0" smtClean="0">
                <a:hlinkClick r:id="rId4"/>
              </a:rPr>
              <a:t>Quote of the Week blog post</a:t>
            </a:r>
            <a:endParaRPr lang="en-US" sz="1600" dirty="0" smtClean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60579" y="762000"/>
            <a:ext cx="2558425" cy="8255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22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2"/>
          </p:nvPr>
        </p:nvSpPr>
        <p:spPr>
          <a:xfrm>
            <a:off x="260112" y="1650533"/>
            <a:ext cx="2558425" cy="3454136"/>
          </a:xfrm>
        </p:spPr>
        <p:txBody>
          <a:bodyPr/>
          <a:lstStyle/>
          <a:p>
            <a:r>
              <a:rPr lang="en-US" dirty="0" smtClean="0"/>
              <a:t>Option Types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60112" y="761533"/>
            <a:ext cx="2558425" cy="825500"/>
          </a:xfrm>
        </p:spPr>
        <p:txBody>
          <a:bodyPr/>
          <a:lstStyle/>
          <a:p>
            <a:r>
              <a:rPr lang="en-US" dirty="0" smtClean="0"/>
              <a:t>F# Fundamentals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483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F#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pPr algn="ctr"/>
            <a:r>
              <a:rPr lang="en-US" dirty="0" smtClean="0"/>
              <a:t>C#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2"/>
          </p:nvPr>
        </p:nvSpPr>
        <p:spPr>
          <a:xfrm>
            <a:off x="152046" y="2059487"/>
            <a:ext cx="4418277" cy="31820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US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Transport =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| Car 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US" sz="15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Make:string</a:t>
            </a:r>
            <a:r>
              <a:rPr lang="en-US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n-US" sz="15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Model:string</a:t>
            </a:r>
            <a:endParaRPr lang="en-US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| Bus of </a:t>
            </a:r>
            <a:r>
              <a:rPr lang="en-US" sz="15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Route:int</a:t>
            </a:r>
            <a:endParaRPr lang="en-US" sz="15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| Bicycle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public abstract class </a:t>
            </a: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Transport{ </a:t>
            </a: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lang="en-US" sz="9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9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abstract class </a:t>
            </a: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Car : Transport { </a:t>
            </a:r>
            <a:endParaRPr lang="en-US" sz="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public string Make </a:t>
            </a: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{ get; private set; } </a:t>
            </a:r>
          </a:p>
          <a:p>
            <a:pPr marL="0" indent="0">
              <a:buNone/>
            </a:pP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public string </a:t>
            </a: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Model { </a:t>
            </a: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get; private set; } </a:t>
            </a:r>
            <a:endParaRPr lang="en-US" sz="9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public Car (strin</a:t>
            </a: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make, string model) { </a:t>
            </a:r>
          </a:p>
          <a:p>
            <a:pPr marL="0" indent="0">
              <a:buNone/>
            </a:pP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this.Make</a:t>
            </a: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make; </a:t>
            </a:r>
          </a:p>
          <a:p>
            <a:pPr marL="0" indent="0">
              <a:buNone/>
            </a:pP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this.Model</a:t>
            </a: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model; </a:t>
            </a:r>
          </a:p>
          <a:p>
            <a:pPr marL="0" indent="0">
              <a:buNone/>
            </a:pP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  <a:endParaRPr lang="en-US" sz="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pPr marL="0" indent="0">
              <a:buNone/>
            </a:pP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public abstract class </a:t>
            </a: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Bus : Transport { </a:t>
            </a:r>
            <a:endParaRPr lang="en-US" sz="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public </a:t>
            </a:r>
            <a:r>
              <a:rPr lang="en-US" sz="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Route { get; private set; } </a:t>
            </a:r>
            <a:endParaRPr lang="en-US" sz="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public Bus (</a:t>
            </a:r>
            <a:r>
              <a:rPr lang="en-US" sz="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route) { </a:t>
            </a:r>
            <a:endParaRPr lang="en-US" sz="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this.Route</a:t>
            </a: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route; </a:t>
            </a:r>
            <a:endParaRPr lang="en-US" sz="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  <a:endParaRPr lang="en-US" sz="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lang="en-US" sz="9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Bicycle: Transport { </a:t>
            </a: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lang="en-US" sz="9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... </a:t>
            </a:r>
            <a:endParaRPr lang="en-US" sz="9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F# Fundamentals: Concise Code with DUs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708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F# Fundamentals: Pattern Matching </a:t>
            </a:r>
            <a:endParaRPr lang="en-US" dirty="0"/>
          </a:p>
        </p:txBody>
      </p:sp>
      <p:pic>
        <p:nvPicPr>
          <p:cNvPr id="6" name="Content Placeholder 5" descr="PM.png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9865" b="-79865"/>
          <a:stretch>
            <a:fillRect/>
          </a:stretch>
        </p:blipFill>
        <p:spPr>
          <a:xfrm>
            <a:off x="301625" y="190500"/>
            <a:ext cx="8504238" cy="3810000"/>
          </a:xfrm>
        </p:spPr>
      </p:pic>
      <p:sp>
        <p:nvSpPr>
          <p:cNvPr id="7" name="TextBox 6"/>
          <p:cNvSpPr txBox="1"/>
          <p:nvPr/>
        </p:nvSpPr>
        <p:spPr>
          <a:xfrm>
            <a:off x="301751" y="2915634"/>
            <a:ext cx="8504111" cy="2289577"/>
          </a:xfrm>
          <a:prstGeom prst="rect">
            <a:avLst/>
          </a:prstGeom>
        </p:spPr>
        <p:txBody>
          <a:bodyPr vert="horz" wrap="none" rtlCol="0" anchor="ctr">
            <a:normAutofit fontScale="92500" lnSpcReduction="20000"/>
          </a:bodyPr>
          <a:lstStyle/>
          <a:p>
            <a:r>
              <a:rPr lang="en-US" dirty="0"/>
              <a:t>    type Transport =</a:t>
            </a:r>
            <a:br>
              <a:rPr lang="en-US" dirty="0"/>
            </a:br>
            <a:r>
              <a:rPr lang="en-US" dirty="0"/>
              <a:t>        | Car of </a:t>
            </a:r>
            <a:r>
              <a:rPr lang="en-US" dirty="0" err="1"/>
              <a:t>Make:string</a:t>
            </a:r>
            <a:r>
              <a:rPr lang="en-US" dirty="0"/>
              <a:t> * </a:t>
            </a:r>
            <a:r>
              <a:rPr lang="en-US" dirty="0" err="1"/>
              <a:t>Model:string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     | Bus of </a:t>
            </a:r>
            <a:r>
              <a:rPr lang="en-US" dirty="0" err="1"/>
              <a:t>Route:int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     | Bicycle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 let </a:t>
            </a:r>
            <a:r>
              <a:rPr lang="en-US" dirty="0" err="1"/>
              <a:t>getThereVia</a:t>
            </a:r>
            <a:r>
              <a:rPr lang="en-US" dirty="0"/>
              <a:t> (</a:t>
            </a:r>
            <a:r>
              <a:rPr lang="en-US" dirty="0" err="1"/>
              <a:t>transport:Transport</a:t>
            </a:r>
            <a:r>
              <a:rPr lang="en-US" dirty="0"/>
              <a:t>) =</a:t>
            </a:r>
            <a:br>
              <a:rPr lang="en-US" dirty="0"/>
            </a:br>
            <a:r>
              <a:rPr lang="en-US" dirty="0"/>
              <a:t>        match transport with</a:t>
            </a:r>
            <a:br>
              <a:rPr lang="en-US" dirty="0"/>
            </a:br>
            <a:r>
              <a:rPr lang="en-US" dirty="0"/>
              <a:t>           | Car (</a:t>
            </a:r>
            <a:r>
              <a:rPr lang="en-US" dirty="0" err="1"/>
              <a:t>make,model</a:t>
            </a:r>
            <a:r>
              <a:rPr lang="en-US" dirty="0"/>
              <a:t>) -&gt; ()</a:t>
            </a:r>
            <a:br>
              <a:rPr lang="en-US" dirty="0"/>
            </a:br>
            <a:r>
              <a:rPr lang="en-US" dirty="0"/>
              <a:t>           | Bus route -&gt; ()</a:t>
            </a:r>
            <a:br>
              <a:rPr lang="en-US" dirty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18274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ivic">
  <a:themeElements>
    <a:clrScheme name="Custom 4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09213B"/>
      </a:hlink>
      <a:folHlink>
        <a:srgbClr val="00B0F0"/>
      </a:folHlink>
    </a:clrScheme>
    <a:fontScheme name="Custom 1">
      <a:majorFont>
        <a:latin typeface="Gadugi"/>
        <a:ea typeface=""/>
        <a:cs typeface=""/>
      </a:majorFont>
      <a:minorFont>
        <a:latin typeface="Gadugi"/>
        <a:ea typeface=""/>
        <a:cs typeface="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anchor="ctr">
        <a:normAutofit/>
      </a:bodyPr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25017</TotalTime>
  <Words>1008</Words>
  <Application>Microsoft Macintosh PowerPoint</Application>
  <PresentationFormat>On-screen Show (16:10)</PresentationFormat>
  <Paragraphs>219</Paragraphs>
  <Slides>20</Slides>
  <Notes>15</Notes>
  <HiddenSlides>1</HiddenSlides>
  <MMClips>2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Civic</vt:lpstr>
      <vt:lpstr>iOS App Development with Xamarin and F# </vt:lpstr>
      <vt:lpstr>Why F#? </vt:lpstr>
      <vt:lpstr>F#…offers us an order of magnitude increase in productivity and allows one developer to perform the work…of a team of dedicated developers on an existing Java-based solution...</vt:lpstr>
      <vt:lpstr>I have now delivered three business critical projects written in F#. I am still waiting for the first bug to come in. This is not the case with the C# projects I have delivered.</vt:lpstr>
      <vt:lpstr>The UI work is especially gratifying, because state of the art for a lot of genomic data display is still PNG images embedded in JavaScript and with F# I can render half a million data points on a web page without jumping through hoops.</vt:lpstr>
      <vt:lpstr>F# Fundamentals</vt:lpstr>
      <vt:lpstr>F# Fundamentals</vt:lpstr>
      <vt:lpstr>F# Fundamentals: Concise Code with DUs</vt:lpstr>
      <vt:lpstr>F# Fundamentals: Pattern Matching </vt:lpstr>
      <vt:lpstr>Several reasons why you should learn F#</vt:lpstr>
      <vt:lpstr>F# vs. Swift</vt:lpstr>
      <vt:lpstr>But Swift is still missing out </vt:lpstr>
      <vt:lpstr>Why F#?</vt:lpstr>
      <vt:lpstr>Some existing type providers.</vt:lpstr>
      <vt:lpstr>Get creative.</vt:lpstr>
      <vt:lpstr>Why Xamarin?</vt:lpstr>
      <vt:lpstr>iOS Fundamentals: AppDelegate</vt:lpstr>
      <vt:lpstr>iOS Fundamentals: ViewController</vt:lpstr>
      <vt:lpstr>Minesweeper</vt:lpstr>
      <vt:lpstr>iOS App Development with Xamarin and F# </vt:lpstr>
    </vt:vector>
  </TitlesOfParts>
  <Company>Firefly Logic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Rachel Reese</dc:creator>
  <cp:lastModifiedBy>Rachel Reese</cp:lastModifiedBy>
  <cp:revision>1106</cp:revision>
  <dcterms:created xsi:type="dcterms:W3CDTF">2014-04-26T15:39:34Z</dcterms:created>
  <dcterms:modified xsi:type="dcterms:W3CDTF">2014-06-05T20:58:11Z</dcterms:modified>
</cp:coreProperties>
</file>