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57" r:id="rId1"/>
    <p:sldMasterId id="2147484184" r:id="rId2"/>
  </p:sldMasterIdLst>
  <p:notesMasterIdLst>
    <p:notesMasterId r:id="rId22"/>
  </p:notesMasterIdLst>
  <p:sldIdLst>
    <p:sldId id="297" r:id="rId3"/>
    <p:sldId id="262" r:id="rId4"/>
    <p:sldId id="263" r:id="rId5"/>
    <p:sldId id="277" r:id="rId6"/>
    <p:sldId id="271" r:id="rId7"/>
    <p:sldId id="267" r:id="rId8"/>
    <p:sldId id="282" r:id="rId9"/>
    <p:sldId id="274" r:id="rId10"/>
    <p:sldId id="289" r:id="rId11"/>
    <p:sldId id="269" r:id="rId12"/>
    <p:sldId id="273" r:id="rId13"/>
    <p:sldId id="300" r:id="rId14"/>
    <p:sldId id="299" r:id="rId15"/>
    <p:sldId id="261" r:id="rId16"/>
    <p:sldId id="268" r:id="rId17"/>
    <p:sldId id="291" r:id="rId18"/>
    <p:sldId id="292" r:id="rId19"/>
    <p:sldId id="265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97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300"/>
          </p14:sldIdLst>
        </p14:section>
        <p14:section name="What are F# agents?" id="{A82A8C4C-D5E9-47E2-8D2D-6ADAC9F3E912}">
          <p14:sldIdLst>
            <p14:sldId id="299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71"/>
    <a:srgbClr val="FE7E00"/>
    <a:srgbClr val="000000"/>
    <a:srgbClr val="6E8891"/>
    <a:srgbClr val="5D73A3"/>
    <a:srgbClr val="392B13"/>
    <a:srgbClr val="68898E"/>
    <a:srgbClr val="A6BBBE"/>
    <a:srgbClr val="A2C2C0"/>
    <a:srgbClr val="F48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96" y="-157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64F11-42AF-471D-805F-4442A2FDE919}" type="presOf" srcId="{F5CAB6D8-BFCF-42BB-B2B1-83CC2D4A4AF8}" destId="{F04B7FFE-5806-44C7-86F3-D924A32EA1F0}" srcOrd="0" destOrd="0" presId="urn:microsoft.com/office/officeart/2005/8/layout/vProcess5"/>
    <dgm:cxn modelId="{B6178C10-81E7-49C0-A1F1-7AE214066A27}" type="presOf" srcId="{BF46AF84-6923-4D68-84C6-37BDA00586F4}" destId="{46B9EF4A-697D-4F93-A38F-E68DB7E4476D}" srcOrd="1" destOrd="0" presId="urn:microsoft.com/office/officeart/2005/8/layout/vProcess5"/>
    <dgm:cxn modelId="{501FFBFB-2A53-48AF-9F87-8B741937F63A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763EB027-BA67-4BAC-A03F-A15431C45B17}" type="presOf" srcId="{DF5DCB27-FD7C-4A61-98A9-D524796CED2A}" destId="{B56380F7-843D-48FD-AC1A-D1DBEDCF1B07}" srcOrd="0" destOrd="0" presId="urn:microsoft.com/office/officeart/2005/8/layout/vProcess5"/>
    <dgm:cxn modelId="{9173E541-4A93-483D-8D0E-23B0E2FFE2D4}" type="presOf" srcId="{DF5DCB27-FD7C-4A61-98A9-D524796CED2A}" destId="{F5AB6F67-7DDB-45B5-8A02-C7F07347A120}" srcOrd="1" destOrd="0" presId="urn:microsoft.com/office/officeart/2005/8/layout/vProcess5"/>
    <dgm:cxn modelId="{1EBD4B88-D842-4F0F-8F8B-FBA415D476C3}" type="presOf" srcId="{FE041F02-4362-487F-AC22-4C979BC40B3E}" destId="{E0EE6CE4-2FAF-4F38-B231-42E0C040EC52}" srcOrd="1" destOrd="0" presId="urn:microsoft.com/office/officeart/2005/8/layout/vProcess5"/>
    <dgm:cxn modelId="{61241A46-90E4-4110-97C0-288E790F2E11}" type="presOf" srcId="{C15F8DF1-D967-4513-A0FC-C8DE1B878A84}" destId="{549D0853-5AE8-4679-9E98-A83B0A72AB78}" srcOrd="1" destOrd="0" presId="urn:microsoft.com/office/officeart/2005/8/layout/vProcess5"/>
    <dgm:cxn modelId="{5F29B27E-7DC4-47F2-A8F0-D0D043914F06}" type="presOf" srcId="{C15F8DF1-D967-4513-A0FC-C8DE1B878A84}" destId="{A6C7CB61-6D7A-46EB-8DF6-8347375DF2F5}" srcOrd="0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0B2C41A3-E8A5-4B5E-A4C9-B0D4976FE830}" type="presOf" srcId="{7777FCEF-13DD-49E4-8EDC-A2CCCF01573A}" destId="{F2539A5F-1E25-4AC9-8B24-A0563841837E}" srcOrd="0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98E616F8-34DB-4398-B75F-E797C5651907}" type="presOf" srcId="{FE041F02-4362-487F-AC22-4C979BC40B3E}" destId="{226C28B7-1C0F-49EC-B073-1B4B6DC5D86B}" srcOrd="0" destOrd="0" presId="urn:microsoft.com/office/officeart/2005/8/layout/vProcess5"/>
    <dgm:cxn modelId="{8D4C893E-FACA-4B8B-B4E4-28C0316AA67E}" type="presOf" srcId="{BF46AF84-6923-4D68-84C6-37BDA00586F4}" destId="{FE590F36-70C5-4FE2-B49A-24F07CF41702}" srcOrd="0" destOrd="0" presId="urn:microsoft.com/office/officeart/2005/8/layout/vProcess5"/>
    <dgm:cxn modelId="{133C689F-FB47-4A69-9DA9-FB38EAFC7FCC}" type="presOf" srcId="{541ABBF8-44C1-40F1-9F31-752600542949}" destId="{FADC7E14-6EF9-4BBB-BE19-FE73D1C9823A}" srcOrd="0" destOrd="0" presId="urn:microsoft.com/office/officeart/2005/8/layout/vProcess5"/>
    <dgm:cxn modelId="{6A4544A6-A1FB-44A2-BE7A-9ECA65F3FB68}" type="presParOf" srcId="{FADC7E14-6EF9-4BBB-BE19-FE73D1C9823A}" destId="{CA07782F-F0A1-44C3-BF8F-CA5B2D40B09B}" srcOrd="0" destOrd="0" presId="urn:microsoft.com/office/officeart/2005/8/layout/vProcess5"/>
    <dgm:cxn modelId="{4B5EA591-14D3-4ED4-BD7F-847D637D874A}" type="presParOf" srcId="{FADC7E14-6EF9-4BBB-BE19-FE73D1C9823A}" destId="{B56380F7-843D-48FD-AC1A-D1DBEDCF1B07}" srcOrd="1" destOrd="0" presId="urn:microsoft.com/office/officeart/2005/8/layout/vProcess5"/>
    <dgm:cxn modelId="{4A3365DF-E66D-495D-B855-2D47EFB8714E}" type="presParOf" srcId="{FADC7E14-6EF9-4BBB-BE19-FE73D1C9823A}" destId="{FE590F36-70C5-4FE2-B49A-24F07CF41702}" srcOrd="2" destOrd="0" presId="urn:microsoft.com/office/officeart/2005/8/layout/vProcess5"/>
    <dgm:cxn modelId="{C6B9B33C-3BC0-4130-A71F-C65DF1A9DC36}" type="presParOf" srcId="{FADC7E14-6EF9-4BBB-BE19-FE73D1C9823A}" destId="{226C28B7-1C0F-49EC-B073-1B4B6DC5D86B}" srcOrd="3" destOrd="0" presId="urn:microsoft.com/office/officeart/2005/8/layout/vProcess5"/>
    <dgm:cxn modelId="{2C123448-8C71-4C6F-9CCD-9CEB3C68A7A6}" type="presParOf" srcId="{FADC7E14-6EF9-4BBB-BE19-FE73D1C9823A}" destId="{A6C7CB61-6D7A-46EB-8DF6-8347375DF2F5}" srcOrd="4" destOrd="0" presId="urn:microsoft.com/office/officeart/2005/8/layout/vProcess5"/>
    <dgm:cxn modelId="{885D761A-3113-4B72-932F-57BB550BDABE}" type="presParOf" srcId="{FADC7E14-6EF9-4BBB-BE19-FE73D1C9823A}" destId="{4C6629DC-ED83-4C24-918E-02A809AE514C}" srcOrd="5" destOrd="0" presId="urn:microsoft.com/office/officeart/2005/8/layout/vProcess5"/>
    <dgm:cxn modelId="{82AF0081-2DBB-46B8-B94E-E4A5BB6E4AD1}" type="presParOf" srcId="{FADC7E14-6EF9-4BBB-BE19-FE73D1C9823A}" destId="{F2539A5F-1E25-4AC9-8B24-A0563841837E}" srcOrd="6" destOrd="0" presId="urn:microsoft.com/office/officeart/2005/8/layout/vProcess5"/>
    <dgm:cxn modelId="{9B689C79-DFA4-4173-B37E-E7C6749BFF6A}" type="presParOf" srcId="{FADC7E14-6EF9-4BBB-BE19-FE73D1C9823A}" destId="{F04B7FFE-5806-44C7-86F3-D924A32EA1F0}" srcOrd="7" destOrd="0" presId="urn:microsoft.com/office/officeart/2005/8/layout/vProcess5"/>
    <dgm:cxn modelId="{C934473A-1E72-49A3-A20F-5C370F4E94C8}" type="presParOf" srcId="{FADC7E14-6EF9-4BBB-BE19-FE73D1C9823A}" destId="{F5AB6F67-7DDB-45B5-8A02-C7F07347A120}" srcOrd="8" destOrd="0" presId="urn:microsoft.com/office/officeart/2005/8/layout/vProcess5"/>
    <dgm:cxn modelId="{D55A90D5-DF68-4988-8537-99978C107FE9}" type="presParOf" srcId="{FADC7E14-6EF9-4BBB-BE19-FE73D1C9823A}" destId="{46B9EF4A-697D-4F93-A38F-E68DB7E4476D}" srcOrd="9" destOrd="0" presId="urn:microsoft.com/office/officeart/2005/8/layout/vProcess5"/>
    <dgm:cxn modelId="{7136F841-0DA1-4CFB-B3F1-7B98951DEF56}" type="presParOf" srcId="{FADC7E14-6EF9-4BBB-BE19-FE73D1C9823A}" destId="{E0EE6CE4-2FAF-4F38-B231-42E0C040EC52}" srcOrd="10" destOrd="0" presId="urn:microsoft.com/office/officeart/2005/8/layout/vProcess5"/>
    <dgm:cxn modelId="{6C181284-752C-4772-B838-95E445FC62DC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Everything</a:t>
          </a:r>
          <a:endParaRPr lang="en-US" dirty="0">
            <a:solidFill>
              <a:schemeClr val="tx2"/>
            </a:solidFill>
          </a:endParaRPr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is an</a:t>
          </a:r>
          <a:endParaRPr lang="en-US" dirty="0">
            <a:solidFill>
              <a:schemeClr val="tx2"/>
            </a:solidFill>
          </a:endParaRPr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Actor</a:t>
          </a:r>
          <a:endParaRPr lang="en-US" dirty="0">
            <a:solidFill>
              <a:schemeClr val="tx2"/>
            </a:solidFill>
          </a:endParaRPr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  <dgm:t>
        <a:bodyPr/>
        <a:lstStyle/>
        <a:p>
          <a:endParaRPr lang="en-US"/>
        </a:p>
      </dgm:t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  <dgm:t>
        <a:bodyPr/>
        <a:lstStyle/>
        <a:p>
          <a:endParaRPr lang="en-US"/>
        </a:p>
      </dgm:t>
    </dgm:pt>
    <dgm:pt modelId="{C5ABDC77-009D-4807-830B-CC65290487AF}" type="pres">
      <dgm:prSet presAssocID="{2F16B3C4-26EA-4250-8861-E3F3DEFFA520}" presName="c2" presStyleLbl="node1" presStyleIdx="1" presStyleCnt="19"/>
      <dgm:spPr/>
      <dgm:t>
        <a:bodyPr/>
        <a:lstStyle/>
        <a:p>
          <a:endParaRPr lang="en-US"/>
        </a:p>
      </dgm:t>
    </dgm:pt>
    <dgm:pt modelId="{0DD74683-1B22-4086-8302-5BF4B4594961}" type="pres">
      <dgm:prSet presAssocID="{2F16B3C4-26EA-4250-8861-E3F3DEFFA520}" presName="c3" presStyleLbl="node1" presStyleIdx="2" presStyleCnt="19"/>
      <dgm:spPr/>
      <dgm:t>
        <a:bodyPr/>
        <a:lstStyle/>
        <a:p>
          <a:endParaRPr lang="en-US"/>
        </a:p>
      </dgm:t>
    </dgm:pt>
    <dgm:pt modelId="{1C9E7B99-13FC-4D72-AA39-5E1E64284A39}" type="pres">
      <dgm:prSet presAssocID="{2F16B3C4-26EA-4250-8861-E3F3DEFFA520}" presName="c4" presStyleLbl="node1" presStyleIdx="3" presStyleCnt="19"/>
      <dgm:spPr/>
      <dgm:t>
        <a:bodyPr/>
        <a:lstStyle/>
        <a:p>
          <a:endParaRPr lang="en-US"/>
        </a:p>
      </dgm:t>
    </dgm:pt>
    <dgm:pt modelId="{3382167D-3C5E-4800-8A1C-F82F8D949528}" type="pres">
      <dgm:prSet presAssocID="{2F16B3C4-26EA-4250-8861-E3F3DEFFA520}" presName="c5" presStyleLbl="node1" presStyleIdx="4" presStyleCnt="19"/>
      <dgm:spPr/>
      <dgm:t>
        <a:bodyPr/>
        <a:lstStyle/>
        <a:p>
          <a:endParaRPr lang="en-US"/>
        </a:p>
      </dgm:t>
    </dgm:pt>
    <dgm:pt modelId="{82EEED91-CCBD-47AC-B4CF-24C3A94EAC42}" type="pres">
      <dgm:prSet presAssocID="{2F16B3C4-26EA-4250-8861-E3F3DEFFA520}" presName="c6" presStyleLbl="node1" presStyleIdx="5" presStyleCnt="19"/>
      <dgm:spPr/>
      <dgm:t>
        <a:bodyPr/>
        <a:lstStyle/>
        <a:p>
          <a:endParaRPr lang="en-US"/>
        </a:p>
      </dgm:t>
    </dgm:pt>
    <dgm:pt modelId="{3AFE6E28-4143-4E44-BDC5-6912FC08476C}" type="pres">
      <dgm:prSet presAssocID="{2F16B3C4-26EA-4250-8861-E3F3DEFFA520}" presName="c7" presStyleLbl="node1" presStyleIdx="6" presStyleCnt="19"/>
      <dgm:spPr/>
      <dgm:t>
        <a:bodyPr/>
        <a:lstStyle/>
        <a:p>
          <a:endParaRPr lang="en-US"/>
        </a:p>
      </dgm:t>
    </dgm:pt>
    <dgm:pt modelId="{F5E56393-E667-4366-B7B7-3C0C77BCB08E}" type="pres">
      <dgm:prSet presAssocID="{2F16B3C4-26EA-4250-8861-E3F3DEFFA520}" presName="c8" presStyleLbl="node1" presStyleIdx="7" presStyleCnt="19"/>
      <dgm:spPr/>
      <dgm:t>
        <a:bodyPr/>
        <a:lstStyle/>
        <a:p>
          <a:endParaRPr lang="en-US"/>
        </a:p>
      </dgm:t>
    </dgm:pt>
    <dgm:pt modelId="{9EB17CD6-4477-406E-B5B4-6E43121853F8}" type="pres">
      <dgm:prSet presAssocID="{2F16B3C4-26EA-4250-8861-E3F3DEFFA520}" presName="c9" presStyleLbl="node1" presStyleIdx="8" presStyleCnt="19"/>
      <dgm:spPr/>
      <dgm:t>
        <a:bodyPr/>
        <a:lstStyle/>
        <a:p>
          <a:endParaRPr lang="en-US"/>
        </a:p>
      </dgm:t>
    </dgm:pt>
    <dgm:pt modelId="{A99A92A7-8786-4861-9175-D6E5E570B5EE}" type="pres">
      <dgm:prSet presAssocID="{2F16B3C4-26EA-4250-8861-E3F3DEFFA520}" presName="c10" presStyleLbl="node1" presStyleIdx="9" presStyleCnt="19"/>
      <dgm:spPr/>
      <dgm:t>
        <a:bodyPr/>
        <a:lstStyle/>
        <a:p>
          <a:endParaRPr lang="en-US"/>
        </a:p>
      </dgm:t>
    </dgm:pt>
    <dgm:pt modelId="{F67F52B3-912F-41A1-9FC5-B4895EE09DB7}" type="pres">
      <dgm:prSet presAssocID="{2F16B3C4-26EA-4250-8861-E3F3DEFFA520}" presName="c11" presStyleLbl="node1" presStyleIdx="10" presStyleCnt="19"/>
      <dgm:spPr/>
      <dgm:t>
        <a:bodyPr/>
        <a:lstStyle/>
        <a:p>
          <a:endParaRPr lang="en-US"/>
        </a:p>
      </dgm:t>
    </dgm:pt>
    <dgm:pt modelId="{D7B8E378-3FD2-4DCE-9938-B169FA5F5A94}" type="pres">
      <dgm:prSet presAssocID="{2F16B3C4-26EA-4250-8861-E3F3DEFFA520}" presName="c12" presStyleLbl="node1" presStyleIdx="11" presStyleCnt="19"/>
      <dgm:spPr/>
      <dgm:t>
        <a:bodyPr/>
        <a:lstStyle/>
        <a:p>
          <a:endParaRPr lang="en-US"/>
        </a:p>
      </dgm:t>
    </dgm:pt>
    <dgm:pt modelId="{5E93CBC1-8319-4A44-82A9-15DC1B7668D8}" type="pres">
      <dgm:prSet presAssocID="{2F16B3C4-26EA-4250-8861-E3F3DEFFA520}" presName="c13" presStyleLbl="node1" presStyleIdx="12" presStyleCnt="19"/>
      <dgm:spPr/>
      <dgm:t>
        <a:bodyPr/>
        <a:lstStyle/>
        <a:p>
          <a:endParaRPr lang="en-US"/>
        </a:p>
      </dgm:t>
    </dgm:pt>
    <dgm:pt modelId="{05AF71BA-FD56-4DC4-81D6-8513D8A16176}" type="pres">
      <dgm:prSet presAssocID="{2F16B3C4-26EA-4250-8861-E3F3DEFFA520}" presName="c14" presStyleLbl="node1" presStyleIdx="13" presStyleCnt="19"/>
      <dgm:spPr/>
      <dgm:t>
        <a:bodyPr/>
        <a:lstStyle/>
        <a:p>
          <a:endParaRPr lang="en-US"/>
        </a:p>
      </dgm:t>
    </dgm:pt>
    <dgm:pt modelId="{6DF58139-AC4A-4B7C-87C9-F08EE08C4399}" type="pres">
      <dgm:prSet presAssocID="{2F16B3C4-26EA-4250-8861-E3F3DEFFA520}" presName="c15" presStyleLbl="node1" presStyleIdx="14" presStyleCnt="19"/>
      <dgm:spPr/>
      <dgm:t>
        <a:bodyPr/>
        <a:lstStyle/>
        <a:p>
          <a:endParaRPr lang="en-US"/>
        </a:p>
      </dgm:t>
    </dgm:pt>
    <dgm:pt modelId="{A9444372-B5FE-45F2-AC76-6F2B695F6772}" type="pres">
      <dgm:prSet presAssocID="{2F16B3C4-26EA-4250-8861-E3F3DEFFA520}" presName="c16" presStyleLbl="node1" presStyleIdx="15" presStyleCnt="19"/>
      <dgm:spPr/>
      <dgm:t>
        <a:bodyPr/>
        <a:lstStyle/>
        <a:p>
          <a:endParaRPr lang="en-US"/>
        </a:p>
      </dgm:t>
    </dgm:pt>
    <dgm:pt modelId="{9100C608-1DC6-42E8-A342-34ADD4F24557}" type="pres">
      <dgm:prSet presAssocID="{2F16B3C4-26EA-4250-8861-E3F3DEFFA520}" presName="c17" presStyleLbl="node1" presStyleIdx="16" presStyleCnt="19"/>
      <dgm:spPr/>
      <dgm:t>
        <a:bodyPr/>
        <a:lstStyle/>
        <a:p>
          <a:endParaRPr lang="en-US"/>
        </a:p>
      </dgm:t>
    </dgm:pt>
    <dgm:pt modelId="{C9BE3636-61F4-4C2F-9155-A2454FBE951D}" type="pres">
      <dgm:prSet presAssocID="{2F16B3C4-26EA-4250-8861-E3F3DEFFA520}" presName="c18" presStyleLbl="node1" presStyleIdx="17" presStyleCnt="19"/>
      <dgm:spPr/>
      <dgm:t>
        <a:bodyPr/>
        <a:lstStyle/>
        <a:p>
          <a:endParaRPr lang="en-US"/>
        </a:p>
      </dgm:t>
    </dgm:pt>
    <dgm:pt modelId="{361A9D9B-81BC-45EF-8BC2-77BE7DF392BC}" type="pres">
      <dgm:prSet presAssocID="{75E60A14-EADD-4CF4-87C6-4F6F24773198}" presName="chevronComposite1" presStyleCnt="0"/>
      <dgm:spPr/>
      <dgm:t>
        <a:bodyPr/>
        <a:lstStyle/>
        <a:p>
          <a:endParaRPr lang="en-US"/>
        </a:p>
      </dgm:t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  <dgm:t>
        <a:bodyPr/>
        <a:lstStyle/>
        <a:p>
          <a:endParaRPr lang="en-US"/>
        </a:p>
      </dgm:t>
    </dgm:pt>
    <dgm:pt modelId="{B4EA9391-5E1B-47A8-B126-8A25C604059F}" type="pres">
      <dgm:prSet presAssocID="{BB5FF161-3941-413B-953A-DF56E24809A0}" presName="middle" presStyleCnt="0"/>
      <dgm:spPr/>
      <dgm:t>
        <a:bodyPr/>
        <a:lstStyle/>
        <a:p>
          <a:endParaRPr lang="en-US"/>
        </a:p>
      </dgm:t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  <dgm:t>
        <a:bodyPr/>
        <a:lstStyle/>
        <a:p>
          <a:endParaRPr lang="en-US"/>
        </a:p>
      </dgm:t>
    </dgm:pt>
    <dgm:pt modelId="{419DE708-3E55-4B4A-A00B-1E5737C1ED42}" type="pres">
      <dgm:prSet presAssocID="{7E36AA22-7DD2-4739-92C1-CFDE28EB6A88}" presName="chevronComposite1" presStyleCnt="0"/>
      <dgm:spPr/>
      <dgm:t>
        <a:bodyPr/>
        <a:lstStyle/>
        <a:p>
          <a:endParaRPr lang="en-US"/>
        </a:p>
      </dgm:t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  <dgm:t>
        <a:bodyPr/>
        <a:lstStyle/>
        <a:p>
          <a:endParaRPr lang="en-US"/>
        </a:p>
      </dgm:t>
    </dgm:pt>
    <dgm:pt modelId="{1A0E28BB-D4C3-449B-AB7F-E183C5395AD8}" type="pres">
      <dgm:prSet presAssocID="{037F60FF-2D59-4841-9362-D6BFDEC4DF2F}" presName="last" presStyleCnt="0"/>
      <dgm:spPr/>
      <dgm:t>
        <a:bodyPr/>
        <a:lstStyle/>
        <a:p>
          <a:endParaRPr lang="en-US"/>
        </a:p>
      </dgm:t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  <dgm:t>
        <a:bodyPr/>
        <a:lstStyle/>
        <a:p>
          <a:endParaRPr lang="en-US"/>
        </a:p>
      </dgm:t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Determine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what to do with the next incoming message</a:t>
          </a:r>
          <a:endParaRPr lang="en-US" dirty="0">
            <a:solidFill>
              <a:schemeClr val="tx2"/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 w="28575">
          <a:solidFill>
            <a:srgbClr val="FE7E00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D1A09B-FA81-4531-A9D7-0D1D06C0F162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Send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messages to another actor</a:t>
          </a:r>
          <a:endParaRPr lang="en-US" dirty="0">
            <a:solidFill>
              <a:schemeClr val="tx2"/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Create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more actors</a:t>
          </a:r>
          <a:endParaRPr lang="en-US" dirty="0">
            <a:solidFill>
              <a:schemeClr val="tx2"/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B01C6DF5-79AD-4DB4-8054-82BC1CF75405}" type="presOf" srcId="{DF5DCB27-FD7C-4A61-98A9-D524796CED2A}" destId="{B56380F7-843D-48FD-AC1A-D1DBEDCF1B07}" srcOrd="0" destOrd="0" presId="urn:microsoft.com/office/officeart/2005/8/layout/vProcess5"/>
    <dgm:cxn modelId="{F894CD99-3130-488C-9CE8-11BE58CFEDE7}" type="presOf" srcId="{FE041F02-4362-487F-AC22-4C979BC40B3E}" destId="{226C28B7-1C0F-49EC-B073-1B4B6DC5D86B}" srcOrd="0" destOrd="0" presId="urn:microsoft.com/office/officeart/2005/8/layout/vProcess5"/>
    <dgm:cxn modelId="{87DF8E47-AFAF-4B45-A32C-98848C303ADF}" type="presOf" srcId="{C15F8DF1-D967-4513-A0FC-C8DE1B878A84}" destId="{549D0853-5AE8-4679-9E98-A83B0A72AB78}" srcOrd="1" destOrd="0" presId="urn:microsoft.com/office/officeart/2005/8/layout/vProcess5"/>
    <dgm:cxn modelId="{EFDAF282-C039-4298-ABCF-32FE2C80B6D5}" type="presOf" srcId="{BF46AF84-6923-4D68-84C6-37BDA00586F4}" destId="{46B9EF4A-697D-4F93-A38F-E68DB7E4476D}" srcOrd="1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D3D3C587-BD3E-49AB-BB66-E6D47FC99348}" type="presOf" srcId="{7777FCEF-13DD-49E4-8EDC-A2CCCF01573A}" destId="{F2539A5F-1E25-4AC9-8B24-A0563841837E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E42AA482-6626-4733-BDD9-580FB7CDD4A3}" type="presOf" srcId="{FE041F02-4362-487F-AC22-4C979BC40B3E}" destId="{E0EE6CE4-2FAF-4F38-B231-42E0C040EC52}" srcOrd="1" destOrd="0" presId="urn:microsoft.com/office/officeart/2005/8/layout/vProcess5"/>
    <dgm:cxn modelId="{4F8337EF-A6EC-44B2-891E-15700AE88CC1}" type="presOf" srcId="{BF46AF84-6923-4D68-84C6-37BDA00586F4}" destId="{FE590F36-70C5-4FE2-B49A-24F07CF41702}" srcOrd="0" destOrd="0" presId="urn:microsoft.com/office/officeart/2005/8/layout/vProcess5"/>
    <dgm:cxn modelId="{4FDE4636-2AC6-4669-A971-F41B22F3C498}" type="presOf" srcId="{F5CAB6D8-BFCF-42BB-B2B1-83CC2D4A4AF8}" destId="{F04B7FFE-5806-44C7-86F3-D924A32EA1F0}" srcOrd="0" destOrd="0" presId="urn:microsoft.com/office/officeart/2005/8/layout/vProcess5"/>
    <dgm:cxn modelId="{7BFDADED-8C8B-4D0A-8AE2-36AB5C2700E1}" type="presOf" srcId="{541ABBF8-44C1-40F1-9F31-752600542949}" destId="{FADC7E14-6EF9-4BBB-BE19-FE73D1C9823A}" srcOrd="0" destOrd="0" presId="urn:microsoft.com/office/officeart/2005/8/layout/vProcess5"/>
    <dgm:cxn modelId="{ADF98626-BFD1-4F22-BACD-712EE885FBDA}" type="presOf" srcId="{7DD55F45-D3A3-4867-9A01-A8B956D6A7E1}" destId="{4C6629DC-ED83-4C24-918E-02A809AE514C}" srcOrd="0" destOrd="0" presId="urn:microsoft.com/office/officeart/2005/8/layout/vProcess5"/>
    <dgm:cxn modelId="{FE01A2F5-D236-4DD9-8EDC-9ED5BAA94017}" type="presOf" srcId="{C15F8DF1-D967-4513-A0FC-C8DE1B878A84}" destId="{A6C7CB61-6D7A-46EB-8DF6-8347375DF2F5}" srcOrd="0" destOrd="0" presId="urn:microsoft.com/office/officeart/2005/8/layout/vProcess5"/>
    <dgm:cxn modelId="{1BA41405-CB27-4017-9782-5A85BE700911}" type="presOf" srcId="{DF5DCB27-FD7C-4A61-98A9-D524796CED2A}" destId="{F5AB6F67-7DDB-45B5-8A02-C7F07347A120}" srcOrd="1" destOrd="0" presId="urn:microsoft.com/office/officeart/2005/8/layout/vProcess5"/>
    <dgm:cxn modelId="{A6BCDED9-3C5C-4F11-ABA7-9F5331168204}" type="presParOf" srcId="{FADC7E14-6EF9-4BBB-BE19-FE73D1C9823A}" destId="{CA07782F-F0A1-44C3-BF8F-CA5B2D40B09B}" srcOrd="0" destOrd="0" presId="urn:microsoft.com/office/officeart/2005/8/layout/vProcess5"/>
    <dgm:cxn modelId="{5FF216A6-235D-48AF-96A5-D39DCD160200}" type="presParOf" srcId="{FADC7E14-6EF9-4BBB-BE19-FE73D1C9823A}" destId="{B56380F7-843D-48FD-AC1A-D1DBEDCF1B07}" srcOrd="1" destOrd="0" presId="urn:microsoft.com/office/officeart/2005/8/layout/vProcess5"/>
    <dgm:cxn modelId="{64F3B950-76B2-4D0C-8B53-C2CC6E511C8A}" type="presParOf" srcId="{FADC7E14-6EF9-4BBB-BE19-FE73D1C9823A}" destId="{FE590F36-70C5-4FE2-B49A-24F07CF41702}" srcOrd="2" destOrd="0" presId="urn:microsoft.com/office/officeart/2005/8/layout/vProcess5"/>
    <dgm:cxn modelId="{B9289B5C-5D7A-4975-88B8-A0CE2632957E}" type="presParOf" srcId="{FADC7E14-6EF9-4BBB-BE19-FE73D1C9823A}" destId="{226C28B7-1C0F-49EC-B073-1B4B6DC5D86B}" srcOrd="3" destOrd="0" presId="urn:microsoft.com/office/officeart/2005/8/layout/vProcess5"/>
    <dgm:cxn modelId="{28EE25CE-5EF2-4977-9368-E8CC9D967185}" type="presParOf" srcId="{FADC7E14-6EF9-4BBB-BE19-FE73D1C9823A}" destId="{A6C7CB61-6D7A-46EB-8DF6-8347375DF2F5}" srcOrd="4" destOrd="0" presId="urn:microsoft.com/office/officeart/2005/8/layout/vProcess5"/>
    <dgm:cxn modelId="{48A9FD37-1799-45DB-8AB5-13E8ADB2BEA7}" type="presParOf" srcId="{FADC7E14-6EF9-4BBB-BE19-FE73D1C9823A}" destId="{4C6629DC-ED83-4C24-918E-02A809AE514C}" srcOrd="5" destOrd="0" presId="urn:microsoft.com/office/officeart/2005/8/layout/vProcess5"/>
    <dgm:cxn modelId="{5255B5EF-8B29-4A48-89CF-1B6CF221F520}" type="presParOf" srcId="{FADC7E14-6EF9-4BBB-BE19-FE73D1C9823A}" destId="{F2539A5F-1E25-4AC9-8B24-A0563841837E}" srcOrd="6" destOrd="0" presId="urn:microsoft.com/office/officeart/2005/8/layout/vProcess5"/>
    <dgm:cxn modelId="{455E5F94-9E5B-4820-A487-5A4EB401F138}" type="presParOf" srcId="{FADC7E14-6EF9-4BBB-BE19-FE73D1C9823A}" destId="{F04B7FFE-5806-44C7-86F3-D924A32EA1F0}" srcOrd="7" destOrd="0" presId="urn:microsoft.com/office/officeart/2005/8/layout/vProcess5"/>
    <dgm:cxn modelId="{3DFCA8A0-F36D-4803-BDA5-5A4AADF66CB2}" type="presParOf" srcId="{FADC7E14-6EF9-4BBB-BE19-FE73D1C9823A}" destId="{F5AB6F67-7DDB-45B5-8A02-C7F07347A120}" srcOrd="8" destOrd="0" presId="urn:microsoft.com/office/officeart/2005/8/layout/vProcess5"/>
    <dgm:cxn modelId="{C28046A6-E0FD-4410-9093-BE7357ADF0CA}" type="presParOf" srcId="{FADC7E14-6EF9-4BBB-BE19-FE73D1C9823A}" destId="{46B9EF4A-697D-4F93-A38F-E68DB7E4476D}" srcOrd="9" destOrd="0" presId="urn:microsoft.com/office/officeart/2005/8/layout/vProcess5"/>
    <dgm:cxn modelId="{78570993-4CB9-4A87-8FAB-45B933EE89AB}" type="presParOf" srcId="{FADC7E14-6EF9-4BBB-BE19-FE73D1C9823A}" destId="{E0EE6CE4-2FAF-4F38-B231-42E0C040EC52}" srcOrd="10" destOrd="0" presId="urn:microsoft.com/office/officeart/2005/8/layout/vProcess5"/>
    <dgm:cxn modelId="{ECA57023-132B-469A-9568-E52E7EC9C49B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rgbClr val="FFF271"/>
              </a:solidFill>
            </a:rPr>
            <a:t>Asynchronous</a:t>
          </a:r>
          <a:r>
            <a:rPr lang="en-US" sz="1700" baseline="0" dirty="0" smtClean="0"/>
            <a:t/>
          </a:r>
          <a:br>
            <a:rPr lang="en-US" sz="1700" baseline="0" dirty="0" smtClean="0"/>
          </a:br>
          <a:r>
            <a:rPr lang="en-US" sz="17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tx2"/>
              </a:solidFill>
            </a:rPr>
            <a:t>.)</a:t>
          </a:r>
          <a:endParaRPr lang="en-US" sz="1800" baseline="0" dirty="0">
            <a:solidFill>
              <a:schemeClr val="tx2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/>
      <dgm:t>
        <a:bodyPr/>
        <a:lstStyle/>
        <a:p>
          <a:r>
            <a:rPr lang="en-US" sz="2800" b="1" dirty="0" smtClean="0">
              <a:solidFill>
                <a:srgbClr val="FFF271"/>
              </a:solidFill>
            </a:rPr>
            <a:t>Concurrent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tx2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/>
      <dgm:t>
        <a:bodyPr/>
        <a:lstStyle/>
        <a:p>
          <a:r>
            <a:rPr lang="en-US" sz="2800" b="1" dirty="0" smtClean="0">
              <a:solidFill>
                <a:srgbClr val="FFF271"/>
              </a:solidFill>
            </a:rPr>
            <a:t>Parallel</a:t>
          </a:r>
          <a:r>
            <a:rPr lang="en-US" sz="2200" dirty="0" smtClean="0"/>
            <a:t/>
          </a:r>
          <a:br>
            <a:rPr lang="en-US" sz="22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dirty="0">
            <a:solidFill>
              <a:schemeClr val="tx2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X="103480" custScaleY="233947" custLinFactNeighborX="4553" custLinFactNeighborY="-48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 custLinFactNeighborX="-48465" custLinFactNeighborY="84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 custLinFactY="84193" custLinFactNeighborX="24108" custLinFactNeighborY="1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 custLinFactNeighborX="-52477" custLinFactNeighborY="91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X="115092" custScaleY="113780" custLinFactNeighborX="-13709" custLinFactNeighborY="57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  <dgm:t>
        <a:bodyPr/>
        <a:lstStyle/>
        <a:p>
          <a:endParaRPr lang="en-US"/>
        </a:p>
      </dgm:t>
    </dgm:pt>
    <dgm:pt modelId="{63A14301-43C1-4A33-9F5D-AE3D9AD6A279}" type="pres">
      <dgm:prSet presAssocID="{21554251-D6EF-4D4E-AB83-5FD08901D224}" presName="imageAccentRepeatNode" presStyleLbl="alignNode1" presStyleIdx="2" presStyleCnt="6" custLinFactNeighborX="-64871" custLinFactNeighborY="45431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1442E63A-1F3B-4ECB-8D22-E5B7EF703202}" type="pres">
      <dgm:prSet presAssocID="{A413E706-9DCA-43D7-A32F-29420D4F27F3}" presName="image_2" presStyleCnt="0"/>
      <dgm:spPr/>
      <dgm:t>
        <a:bodyPr/>
        <a:lstStyle/>
        <a:p>
          <a:endParaRPr lang="en-US"/>
        </a:p>
      </dgm:t>
    </dgm:pt>
    <dgm:pt modelId="{B9D895AD-AD59-4BB9-A9E9-F868AB80BF3F}" type="pres">
      <dgm:prSet presAssocID="{A413E706-9DCA-43D7-A32F-29420D4F27F3}" presName="imageRepeatNode" presStyleLbl="fgImgPlace1" presStyleIdx="1" presStyleCnt="3" custLinFactNeighborX="-73106" custLinFactNeighborY="5195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  <dgm:t>
        <a:bodyPr/>
        <a:lstStyle/>
        <a:p>
          <a:endParaRPr lang="en-US"/>
        </a:p>
      </dgm:t>
    </dgm:pt>
    <dgm:pt modelId="{6C46406E-2571-4143-A56A-6BFA4DD92624}" type="pres">
      <dgm:prSet presAssocID="{A80D3C25-A7D4-4100-8253-54B898444459}" presName="imageAccentRepeatNode" presStyleLbl="alignNode1" presStyleIdx="3" presStyleCnt="6" custLinFactNeighborX="20637" custLinFactNeighborY="-3108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79FE32CF-CBC2-4821-BC39-6EA057733777}" type="pres">
      <dgm:prSet presAssocID="{A80D3C25-A7D4-4100-8253-54B898444459}" presName="parent_text_3" presStyleLbl="revTx" presStyleIdx="2" presStyleCnt="3" custScaleX="90470" custScaleY="139309" custLinFactNeighborX="4175" custLinFactNeighborY="-34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 custLinFactY="-74935" custLinFactNeighborX="63431" custLinFactNeighborY="-1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B3A2F1D3-A934-451F-AE87-81E03C5A26F5}" type="pres">
      <dgm:prSet presAssocID="{A80D3C25-A7D4-4100-8253-54B898444459}" presName="accent_3" presStyleLbl="alignNode1" presStyleIdx="5" presStyleCnt="6" custLinFactX="-111924" custLinFactY="-165160" custLinFactNeighborX="-200000" custLinFactNeighborY="-2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0168BAE1-7943-49A1-8E6F-D4C455214AC7}" type="pres">
      <dgm:prSet presAssocID="{29A37A67-D079-40CB-B8FA-2FB6839084C9}" presName="image_3" presStyleCnt="0"/>
      <dgm:spPr/>
      <dgm:t>
        <a:bodyPr/>
        <a:lstStyle/>
        <a:p>
          <a:endParaRPr lang="en-US"/>
        </a:p>
      </dgm:t>
    </dgm:pt>
    <dgm:pt modelId="{BAC60C66-3959-42F4-AD9B-9C055940EE6C}" type="pres">
      <dgm:prSet presAssocID="{29A37A67-D079-40CB-B8FA-2FB6839084C9}" presName="imageRepeatNode" presStyleLbl="fgImgPlace1" presStyleIdx="2" presStyleCnt="3" custLinFactNeighborX="23063" custLinFactNeighborY="-34750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  <dgm:t>
        <a:bodyPr/>
        <a:lstStyle/>
        <a:p>
          <a:endParaRPr lang="en-US"/>
        </a:p>
      </dgm:t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  <dgm:t>
        <a:bodyPr/>
        <a:lstStyle/>
        <a:p>
          <a:endParaRPr lang="en-US"/>
        </a:p>
      </dgm:t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8311-038B-45FC-8929-FF7258AF2DA7}">
      <dsp:nvSpPr>
        <dsp:cNvPr id="0" name=""/>
        <dsp:cNvSpPr/>
      </dsp:nvSpPr>
      <dsp:spPr>
        <a:xfrm>
          <a:off x="147381" y="1039829"/>
          <a:ext cx="2162257" cy="71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Everything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147381" y="1039829"/>
        <a:ext cx="2162257" cy="712562"/>
      </dsp:txXfrm>
    </dsp:sp>
    <dsp:sp modelId="{311A4562-3D0A-4421-A676-7540D5C85F5D}">
      <dsp:nvSpPr>
        <dsp:cNvPr id="0" name=""/>
        <dsp:cNvSpPr/>
      </dsp:nvSpPr>
      <dsp:spPr>
        <a:xfrm>
          <a:off x="144924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DC77-009D-4807-830B-CC65290487AF}">
      <dsp:nvSpPr>
        <dsp:cNvPr id="0" name=""/>
        <dsp:cNvSpPr/>
      </dsp:nvSpPr>
      <dsp:spPr>
        <a:xfrm>
          <a:off x="265322" y="582315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74683-1B22-4086-8302-5BF4B4594961}">
      <dsp:nvSpPr>
        <dsp:cNvPr id="0" name=""/>
        <dsp:cNvSpPr/>
      </dsp:nvSpPr>
      <dsp:spPr>
        <a:xfrm>
          <a:off x="554278" y="630475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7B99-13FC-4D72-AA39-5E1E64284A39}">
      <dsp:nvSpPr>
        <dsp:cNvPr id="0" name=""/>
        <dsp:cNvSpPr/>
      </dsp:nvSpPr>
      <dsp:spPr>
        <a:xfrm>
          <a:off x="795075" y="365598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2167D-3C5E-4800-8A1C-F82F8D949528}">
      <dsp:nvSpPr>
        <dsp:cNvPr id="0" name=""/>
        <dsp:cNvSpPr/>
      </dsp:nvSpPr>
      <dsp:spPr>
        <a:xfrm>
          <a:off x="1108111" y="26927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EED91-CCBD-47AC-B4CF-24C3A94EAC42}">
      <dsp:nvSpPr>
        <dsp:cNvPr id="0" name=""/>
        <dsp:cNvSpPr/>
      </dsp:nvSpPr>
      <dsp:spPr>
        <a:xfrm>
          <a:off x="1493386" y="437837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6E28-4143-4E44-BDC5-6912FC08476C}">
      <dsp:nvSpPr>
        <dsp:cNvPr id="0" name=""/>
        <dsp:cNvSpPr/>
      </dsp:nvSpPr>
      <dsp:spPr>
        <a:xfrm>
          <a:off x="1734183" y="558236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56393-E667-4366-B7B7-3C0C77BCB08E}">
      <dsp:nvSpPr>
        <dsp:cNvPr id="0" name=""/>
        <dsp:cNvSpPr/>
      </dsp:nvSpPr>
      <dsp:spPr>
        <a:xfrm>
          <a:off x="2071299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17CD6-4477-406E-B5B4-6E43121853F8}">
      <dsp:nvSpPr>
        <dsp:cNvPr id="0" name=""/>
        <dsp:cNvSpPr/>
      </dsp:nvSpPr>
      <dsp:spPr>
        <a:xfrm>
          <a:off x="2215777" y="108798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A92A7-8786-4861-9175-D6E5E570B5EE}">
      <dsp:nvSpPr>
        <dsp:cNvPr id="0" name=""/>
        <dsp:cNvSpPr/>
      </dsp:nvSpPr>
      <dsp:spPr>
        <a:xfrm>
          <a:off x="963633" y="582315"/>
          <a:ext cx="442279" cy="4422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F52B3-912F-41A1-9FC5-B4895EE09DB7}">
      <dsp:nvSpPr>
        <dsp:cNvPr id="0" name=""/>
        <dsp:cNvSpPr/>
      </dsp:nvSpPr>
      <dsp:spPr>
        <a:xfrm>
          <a:off x="24525" y="1497343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8E378-3FD2-4DCE-9938-B169FA5F5A94}">
      <dsp:nvSpPr>
        <dsp:cNvPr id="0" name=""/>
        <dsp:cNvSpPr/>
      </dsp:nvSpPr>
      <dsp:spPr>
        <a:xfrm>
          <a:off x="169003" y="1714061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3CBC1-8319-4A44-82A9-15DC1B7668D8}">
      <dsp:nvSpPr>
        <dsp:cNvPr id="0" name=""/>
        <dsp:cNvSpPr/>
      </dsp:nvSpPr>
      <dsp:spPr>
        <a:xfrm>
          <a:off x="530199" y="1906698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F71BA-FD56-4DC4-81D6-8513D8A16176}">
      <dsp:nvSpPr>
        <dsp:cNvPr id="0" name=""/>
        <dsp:cNvSpPr/>
      </dsp:nvSpPr>
      <dsp:spPr>
        <a:xfrm>
          <a:off x="1035872" y="221973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F58139-AC4A-4B7C-87C9-F08EE08C4399}">
      <dsp:nvSpPr>
        <dsp:cNvPr id="0" name=""/>
        <dsp:cNvSpPr/>
      </dsp:nvSpPr>
      <dsp:spPr>
        <a:xfrm>
          <a:off x="1132191" y="1906698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44372-B5FE-45F2-AC76-6F2B695F6772}">
      <dsp:nvSpPr>
        <dsp:cNvPr id="0" name=""/>
        <dsp:cNvSpPr/>
      </dsp:nvSpPr>
      <dsp:spPr>
        <a:xfrm>
          <a:off x="1372988" y="224381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C608-1DC6-42E8-A342-34ADD4F24557}">
      <dsp:nvSpPr>
        <dsp:cNvPr id="0" name=""/>
        <dsp:cNvSpPr/>
      </dsp:nvSpPr>
      <dsp:spPr>
        <a:xfrm>
          <a:off x="1589705" y="1858539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E3636-61F4-4C2F-9155-A2454FBE951D}">
      <dsp:nvSpPr>
        <dsp:cNvPr id="0" name=""/>
        <dsp:cNvSpPr/>
      </dsp:nvSpPr>
      <dsp:spPr>
        <a:xfrm>
          <a:off x="2119458" y="1762220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6A45A-3149-42EA-9422-AF4275D3277D}">
      <dsp:nvSpPr>
        <dsp:cNvPr id="0" name=""/>
        <dsp:cNvSpPr/>
      </dsp:nvSpPr>
      <dsp:spPr>
        <a:xfrm>
          <a:off x="2389740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A3B6C-6E2B-4CE4-AB26-5A5B3DBDF995}">
      <dsp:nvSpPr>
        <dsp:cNvPr id="0" name=""/>
        <dsp:cNvSpPr/>
      </dsp:nvSpPr>
      <dsp:spPr>
        <a:xfrm>
          <a:off x="3183520" y="630810"/>
          <a:ext cx="2164855" cy="151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is an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3183520" y="630810"/>
        <a:ext cx="2164855" cy="1515398"/>
      </dsp:txXfrm>
    </dsp:sp>
    <dsp:sp modelId="{88944793-F90B-4500-8128-B6D26CB5FEAF}">
      <dsp:nvSpPr>
        <dsp:cNvPr id="0" name=""/>
        <dsp:cNvSpPr/>
      </dsp:nvSpPr>
      <dsp:spPr>
        <a:xfrm>
          <a:off x="5348376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B20CA-2DC3-4A39-8225-FD351D637B04}">
      <dsp:nvSpPr>
        <dsp:cNvPr id="0" name=""/>
        <dsp:cNvSpPr/>
      </dsp:nvSpPr>
      <dsp:spPr>
        <a:xfrm>
          <a:off x="6228750" y="504837"/>
          <a:ext cx="1840127" cy="18401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Actor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6498230" y="774317"/>
        <a:ext cx="1301167" cy="1301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B686-9C7B-4080-8C57-285D0941DC9D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9093-F445-431E-8BFE-89A2D03A438F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271"/>
              </a:solidFill>
            </a:rPr>
            <a:t>Determine</a:t>
          </a:r>
          <a:r>
            <a:rPr lang="en-US" sz="3100" kern="1200" dirty="0" smtClean="0">
              <a:solidFill>
                <a:srgbClr val="FFF271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what to do with the next incoming message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512127"/>
        <a:ext cx="6533693" cy="1024255"/>
      </dsp:txXfrm>
    </dsp:sp>
    <dsp:sp modelId="{99623AEA-F7B7-424D-8899-FCDF05F89745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tx1"/>
        </a:solidFill>
        <a:ln w="57150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1716B-6F75-4B94-AC5A-5DF502B9BCFC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271"/>
              </a:solidFill>
            </a:rPr>
            <a:t>Create</a:t>
          </a:r>
          <a:r>
            <a:rPr lang="en-US" sz="3100" kern="1200" dirty="0" smtClean="0">
              <a:solidFill>
                <a:srgbClr val="FFF271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more actors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1083149" y="2048510"/>
        <a:ext cx="6161376" cy="1024255"/>
      </dsp:txXfrm>
    </dsp:sp>
    <dsp:sp modelId="{9EDB11B3-6703-4A77-AE8C-106FD6DC8848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tx1"/>
        </a:solidFill>
        <a:ln w="57150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D4B7F-8AF1-4461-BD5B-E51A2EF80DB7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noFill/>
        <a:ln w="28575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271"/>
              </a:solidFill>
            </a:rPr>
            <a:t>Send</a:t>
          </a:r>
          <a:r>
            <a:rPr lang="en-US" sz="3100" kern="1200" dirty="0" smtClean="0">
              <a:solidFill>
                <a:srgbClr val="FFF271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messages to another actor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3584892"/>
        <a:ext cx="6533693" cy="1024255"/>
      </dsp:txXfrm>
    </dsp:sp>
    <dsp:sp modelId="{82F4B5B5-A5E2-4FE3-A092-6FC5A51A450A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tx1"/>
        </a:solidFill>
        <a:ln w="57150" cap="flat" cmpd="sng" algn="ctr">
          <a:solidFill>
            <a:srgbClr val="FE7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rgbClr val="FE7E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0A2-8540-423B-B862-127812E87646}">
      <dsp:nvSpPr>
        <dsp:cNvPr id="0" name=""/>
        <dsp:cNvSpPr/>
      </dsp:nvSpPr>
      <dsp:spPr>
        <a:xfrm>
          <a:off x="842597" y="2413193"/>
          <a:ext cx="1826153" cy="1826455"/>
        </a:xfrm>
        <a:prstGeom prst="ellipse">
          <a:avLst/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992169-4D10-41F1-B981-2A9302527811}">
      <dsp:nvSpPr>
        <dsp:cNvPr id="0" name=""/>
        <dsp:cNvSpPr/>
      </dsp:nvSpPr>
      <dsp:spPr>
        <a:xfrm>
          <a:off x="3023195" y="2064971"/>
          <a:ext cx="542353" cy="542005"/>
        </a:xfrm>
        <a:prstGeom prst="donut">
          <a:avLst>
            <a:gd name="adj" fmla="val 7460"/>
          </a:avLst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73D9F2-AEB8-47F1-BF4C-BAD85B74A84B}">
      <dsp:nvSpPr>
        <dsp:cNvPr id="0" name=""/>
        <dsp:cNvSpPr/>
      </dsp:nvSpPr>
      <dsp:spPr>
        <a:xfrm>
          <a:off x="912764" y="2483283"/>
          <a:ext cx="1686560" cy="1686275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A14301-43C1-4A33-9F5D-AE3D9AD6A279}">
      <dsp:nvSpPr>
        <dsp:cNvPr id="0" name=""/>
        <dsp:cNvSpPr/>
      </dsp:nvSpPr>
      <dsp:spPr>
        <a:xfrm>
          <a:off x="3066491" y="3190840"/>
          <a:ext cx="955793" cy="955566"/>
        </a:xfrm>
        <a:prstGeom prst="ellipse">
          <a:avLst/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D895AD-AD59-4BB9-A9E9-F868AB80BF3F}">
      <dsp:nvSpPr>
        <dsp:cNvPr id="0" name=""/>
        <dsp:cNvSpPr/>
      </dsp:nvSpPr>
      <dsp:spPr>
        <a:xfrm>
          <a:off x="3126762" y="3251122"/>
          <a:ext cx="842898" cy="842979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46406E-2571-4143-A56A-6BFA4DD92624}">
      <dsp:nvSpPr>
        <dsp:cNvPr id="0" name=""/>
        <dsp:cNvSpPr/>
      </dsp:nvSpPr>
      <dsp:spPr>
        <a:xfrm>
          <a:off x="3565566" y="1027013"/>
          <a:ext cx="1225063" cy="1225459"/>
        </a:xfrm>
        <a:prstGeom prst="ellipse">
          <a:avLst/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377787-D9A0-4D12-8960-746D31DA049C}">
      <dsp:nvSpPr>
        <dsp:cNvPr id="0" name=""/>
        <dsp:cNvSpPr/>
      </dsp:nvSpPr>
      <dsp:spPr>
        <a:xfrm>
          <a:off x="4591703" y="404532"/>
          <a:ext cx="401235" cy="401509"/>
        </a:xfrm>
        <a:prstGeom prst="donut">
          <a:avLst>
            <a:gd name="adj" fmla="val 7460"/>
          </a:avLst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A2F1D3-A934-451F-AE87-81E03C5A26F5}">
      <dsp:nvSpPr>
        <dsp:cNvPr id="0" name=""/>
        <dsp:cNvSpPr/>
      </dsp:nvSpPr>
      <dsp:spPr>
        <a:xfrm>
          <a:off x="3799343" y="2617371"/>
          <a:ext cx="301307" cy="300973"/>
        </a:xfrm>
        <a:prstGeom prst="donut">
          <a:avLst>
            <a:gd name="adj" fmla="val 7460"/>
          </a:avLst>
        </a:prstGeom>
        <a:solidFill>
          <a:srgbClr val="FE7E00"/>
        </a:solidFill>
        <a:ln w="9525" cap="flat" cmpd="sng" algn="ctr">
          <a:solidFill>
            <a:srgbClr val="FE7E00"/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C60C66-3959-42F4-AD9B-9C055940EE6C}">
      <dsp:nvSpPr>
        <dsp:cNvPr id="0" name=""/>
        <dsp:cNvSpPr/>
      </dsp:nvSpPr>
      <dsp:spPr>
        <a:xfrm>
          <a:off x="3630393" y="1091702"/>
          <a:ext cx="1096149" cy="1096063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58AFD8B-8B32-4F64-AAEE-3C1F0740AAD6}">
      <dsp:nvSpPr>
        <dsp:cNvPr id="0" name=""/>
        <dsp:cNvSpPr/>
      </dsp:nvSpPr>
      <dsp:spPr>
        <a:xfrm>
          <a:off x="-2439" y="452437"/>
          <a:ext cx="2804560" cy="205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ctr" anchorCtr="0">
          <a:noAutofit/>
        </a:bodyPr>
        <a:lstStyle/>
        <a:p>
          <a:pPr lvl="0" algn="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smtClean="0">
              <a:solidFill>
                <a:srgbClr val="FFF271"/>
              </a:solidFill>
            </a:rPr>
            <a:t>Asynchronous</a:t>
          </a:r>
          <a:r>
            <a:rPr lang="en-US" sz="1700" kern="1200" baseline="0" dirty="0" smtClean="0"/>
            <a:t/>
          </a:r>
          <a:br>
            <a:rPr lang="en-US" sz="1700" kern="1200" baseline="0" dirty="0" smtClean="0"/>
          </a:br>
          <a:r>
            <a:rPr lang="en-US" sz="1700" kern="12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kern="1200" baseline="0" dirty="0" smtClean="0">
              <a:solidFill>
                <a:schemeClr val="tx2"/>
              </a:solidFill>
            </a:rPr>
            <a:t>.)</a:t>
          </a:r>
          <a:endParaRPr lang="en-US" sz="1800" kern="1200" baseline="0" dirty="0">
            <a:solidFill>
              <a:schemeClr val="tx2"/>
            </a:solidFill>
          </a:endParaRPr>
        </a:p>
      </dsp:txBody>
      <dsp:txXfrm>
        <a:off x="-2439" y="452437"/>
        <a:ext cx="2804560" cy="2058934"/>
      </dsp:txXfrm>
    </dsp:sp>
    <dsp:sp modelId="{AB48E175-A7F5-436F-8320-91B87728B485}">
      <dsp:nvSpPr>
        <dsp:cNvPr id="0" name=""/>
        <dsp:cNvSpPr/>
      </dsp:nvSpPr>
      <dsp:spPr>
        <a:xfrm>
          <a:off x="4263059" y="3241798"/>
          <a:ext cx="3119274" cy="95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271"/>
              </a:solidFill>
            </a:rPr>
            <a:t>Parallel</a:t>
          </a: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263059" y="3241798"/>
        <a:ext cx="3119274" cy="959141"/>
      </dsp:txXfrm>
    </dsp:sp>
    <dsp:sp modelId="{79FE32CF-CBC2-4821-BC39-6EA057733777}">
      <dsp:nvSpPr>
        <dsp:cNvPr id="0" name=""/>
        <dsp:cNvSpPr/>
      </dsp:nvSpPr>
      <dsp:spPr>
        <a:xfrm>
          <a:off x="4981490" y="873810"/>
          <a:ext cx="2451957" cy="152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271"/>
              </a:solidFill>
            </a:rPr>
            <a:t>Concurrent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981490" y="873810"/>
        <a:ext cx="2451957" cy="1526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7224-26FB-42BD-8E25-5AE899064F4E}">
      <dsp:nvSpPr>
        <dsp:cNvPr id="0" name=""/>
        <dsp:cNvSpPr/>
      </dsp:nvSpPr>
      <dsp:spPr>
        <a:xfrm>
          <a:off x="3214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F# agents are contained in-process; they are not distributed.</a:t>
          </a:r>
        </a:p>
      </dsp:txBody>
      <dsp:txXfrm>
        <a:off x="414885" y="1566775"/>
        <a:ext cx="1987723" cy="1987723"/>
      </dsp:txXfrm>
    </dsp:sp>
    <dsp:sp modelId="{2D324642-AFED-4013-B227-A39ABB5D5BAA}">
      <dsp:nvSpPr>
        <dsp:cNvPr id="0" name=""/>
        <dsp:cNvSpPr/>
      </dsp:nvSpPr>
      <dsp:spPr>
        <a:xfrm>
          <a:off x="2252067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Lack of support for supervisors.</a:t>
          </a:r>
        </a:p>
      </dsp:txBody>
      <dsp:txXfrm>
        <a:off x="2663738" y="1566775"/>
        <a:ext cx="1987723" cy="1987723"/>
      </dsp:txXfrm>
    </dsp:sp>
    <dsp:sp modelId="{10269018-D26A-4153-BF03-D986974ABBFB}">
      <dsp:nvSpPr>
        <dsp:cNvPr id="0" name=""/>
        <dsp:cNvSpPr/>
      </dsp:nvSpPr>
      <dsp:spPr>
        <a:xfrm>
          <a:off x="4500919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No built-in durable mailboxes.</a:t>
          </a:r>
        </a:p>
      </dsp:txBody>
      <dsp:txXfrm>
        <a:off x="4912590" y="1566775"/>
        <a:ext cx="1987723" cy="19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639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5550794"/>
            <a:ext cx="8069118" cy="502276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569" y="772732"/>
            <a:ext cx="8100811" cy="46492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448" y="762000"/>
            <a:ext cx="8624552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326" y="762000"/>
            <a:ext cx="8611673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7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3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7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4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08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54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20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rgbClr val="FFF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656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28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FFF2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FFF2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93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39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5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2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rgbClr val="FFF27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rgbClr val="FFF27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rgbClr val="FFF27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rgbClr val="FFF27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rgbClr val="FFF2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ctor_model%23Programming_with_Ac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colinbull/Fsharp.Actor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://tomasp.net/blog/parallel-extra-image-pipeline.aspx/" TargetMode="External"/><Relationship Id="rId20" Type="http://schemas.openxmlformats.org/officeDocument/2006/relationships/hyperlink" Target="http://research.microsoft.com/pubs/147194/async-padl-revised-v2.pdf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1" Type="http://schemas.openxmlformats.org/officeDocument/2006/relationships/hyperlink" Target="http://en.wikibooks.org/wiki/F_Sharp_Programming/MailboxProcessor" TargetMode="External"/><Relationship Id="rId12" Type="http://schemas.openxmlformats.org/officeDocument/2006/relationships/hyperlink" Target="http://vimeo.com/68320467" TargetMode="External"/><Relationship Id="rId13" Type="http://schemas.openxmlformats.org/officeDocument/2006/relationships/hyperlink" Target="http://www.tryfsharp.org/" TargetMode="External"/><Relationship Id="rId14" Type="http://schemas.openxmlformats.org/officeDocument/2006/relationships/hyperlink" Target="https://github.com/ChrisMarinos/FSharpKoans" TargetMode="External"/><Relationship Id="rId15" Type="http://schemas.openxmlformats.org/officeDocument/2006/relationships/hyperlink" Target="http://skillsmatter.com/go/scala" TargetMode="External"/><Relationship Id="rId16" Type="http://schemas.openxmlformats.org/officeDocument/2006/relationships/hyperlink" Target="http://fssnip.net/" TargetMode="External"/><Relationship Id="rId17" Type="http://schemas.openxmlformats.org/officeDocument/2006/relationships/hyperlink" Target="http://irc.freenode.net/" TargetMode="External"/><Relationship Id="rId18" Type="http://schemas.openxmlformats.org/officeDocument/2006/relationships/hyperlink" Target="http://jabbr.net/" TargetMode="External"/><Relationship Id="rId19" Type="http://schemas.openxmlformats.org/officeDocument/2006/relationships/hyperlink" Target="http://learnyousomeerlang.com/the-hitchhikers-guide-to-concurrency%23concepts-of-concurrency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colinbull/Fsharp.Actor" TargetMode="External"/><Relationship Id="rId3" Type="http://schemas.openxmlformats.org/officeDocument/2006/relationships/hyperlink" Target="http://msdn.microsoft.com/en-us/library/hh228603.aspx" TargetMode="External"/><Relationship Id="rId4" Type="http://schemas.openxmlformats.org/officeDocument/2006/relationships/hyperlink" Target="http://actorfx.codeplex.com/" TargetMode="External"/><Relationship Id="rId5" Type="http://schemas.openxmlformats.org/officeDocument/2006/relationships/hyperlink" Target="https://research.microsoft.com/en-us/projects/orleans/" TargetMode="Externa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8" Type="http://schemas.openxmlformats.org/officeDocument/2006/relationships/hyperlink" Target="http://www.developerfusion.com/article/139804/an-introduction-to-f-agent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ctor_model%23Programming_with_Act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3730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30066"/>
            <a:ext cx="12192000" cy="3127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24050" y="4365311"/>
            <a:ext cx="3028950" cy="13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presented by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Rachel Reese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89609" y="4185428"/>
            <a:ext cx="3048000" cy="212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Twitter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fsharp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codemash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</a:rPr>
              <a:t>rachelreese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fireflylogic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55" y="4369450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15" y="5820935"/>
            <a:ext cx="1172880" cy="47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24051" y="673332"/>
            <a:ext cx="6132829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Concurrent Applications with F</a:t>
            </a:r>
            <a:r>
              <a:rPr lang="en-US" sz="5400" b="1" smtClean="0"/>
              <a:t># Agents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95" y="664976"/>
            <a:ext cx="1419445" cy="14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2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8" name="Content Placeholder 7" descr="http://www.ladamic.com/wordpress/?p=294" title="Ingredient networks for recipe data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9" b="-14675"/>
          <a:stretch/>
        </p:blipFill>
        <p:spPr>
          <a:xfrm>
            <a:off x="3648974" y="0"/>
            <a:ext cx="8065697" cy="72375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Ingredient networks for recipe data, from: http://www.ladamic.com/wordpress/?p=294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33" y="562758"/>
            <a:ext cx="8021981" cy="57233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Tokyo Subway Map, from: http://www.speedymole.com/Tubes/Tokyo/tokyo-subway-map.html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733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F#’s implementation of </a:t>
            </a:r>
            <a:r>
              <a:rPr lang="en-US" sz="3200" b="1" dirty="0" err="1" smtClean="0"/>
              <a:t>Erlang</a:t>
            </a:r>
            <a:r>
              <a:rPr lang="en-US" sz="3200" b="1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(also in </a:t>
            </a:r>
            <a:r>
              <a:rPr lang="en-US" sz="2400" dirty="0" err="1" smtClean="0">
                <a:solidFill>
                  <a:schemeClr val="tx1"/>
                </a:solidFill>
              </a:rPr>
              <a:t>Clojure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, Elixir (and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[But there are differences.]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2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12769"/>
              </p:ext>
            </p:extLst>
          </p:nvPr>
        </p:nvGraphicFramePr>
        <p:xfrm>
          <a:off x="3868738" y="863600"/>
          <a:ext cx="76280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Demos: </a:t>
            </a:r>
            <a:br>
              <a:rPr lang="en-US" dirty="0" smtClean="0"/>
            </a:br>
            <a:r>
              <a:rPr lang="en-US" dirty="0" smtClean="0"/>
              <a:t>Intro, Replies,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some major differences between F# agents &amp; Erlang’s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0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/>
              <a:t>F# Chat on </a:t>
            </a:r>
            <a:r>
              <a:rPr lang="en-US" dirty="0" smtClean="0">
                <a:hlinkClick r:id="rId17"/>
              </a:rPr>
              <a:t>IRC</a:t>
            </a:r>
            <a:r>
              <a:rPr lang="en-US" dirty="0" smtClean="0"/>
              <a:t> or </a:t>
            </a:r>
            <a:r>
              <a:rPr lang="en-US" dirty="0" smtClean="0">
                <a:hlinkClick r:id="rId18"/>
              </a:rPr>
              <a:t>JabbR</a:t>
            </a:r>
            <a:endParaRPr lang="en-US" dirty="0"/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325" y="1771028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Rachel Reese</a:t>
            </a:r>
            <a:endParaRPr lang="en-US" sz="2400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Twitter: </a:t>
            </a:r>
            <a:r>
              <a:rPr lang="en-US" sz="3200" dirty="0" smtClean="0">
                <a:solidFill>
                  <a:prstClr val="white"/>
                </a:solidFill>
              </a:rPr>
              <a:t>@</a:t>
            </a:r>
            <a:r>
              <a:rPr lang="en-US" sz="3200" dirty="0" err="1" smtClean="0">
                <a:solidFill>
                  <a:prstClr val="white"/>
                </a:solidFill>
              </a:rPr>
              <a:t>rachelreese</a:t>
            </a:r>
            <a:endParaRPr lang="en-US" sz="3200" dirty="0">
              <a:solidFill>
                <a:prstClr val="white"/>
              </a:solidFill>
            </a:endParaRPr>
          </a:p>
          <a:p>
            <a:r>
              <a:rPr lang="en-US" sz="2800" dirty="0">
                <a:solidFill>
                  <a:prstClr val="white"/>
                </a:solidFill>
              </a:rPr>
              <a:t>Email</a:t>
            </a:r>
            <a:r>
              <a:rPr lang="en-US" sz="2800">
                <a:solidFill>
                  <a:prstClr val="white"/>
                </a:solidFill>
              </a:rPr>
              <a:t>: </a:t>
            </a:r>
            <a:r>
              <a:rPr lang="en-US" sz="2800" smtClean="0">
                <a:solidFill>
                  <a:prstClr val="white"/>
                </a:solidFill>
              </a:rPr>
              <a:t>rachel.reese@fireflylogic.com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993" y="3949321"/>
            <a:ext cx="16859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9328" y="3976675"/>
            <a:ext cx="51911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Firefly Logic, Inc.</a:t>
            </a:r>
          </a:p>
          <a:p>
            <a:r>
              <a:rPr lang="en-US" sz="2000" dirty="0">
                <a:solidFill>
                  <a:prstClr val="white"/>
                </a:solidFill>
              </a:rPr>
              <a:t>1000 Main Street #201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>
                <a:solidFill>
                  <a:prstClr val="white"/>
                </a:solidFill>
              </a:rPr>
              <a:t>Nashville, TN 37206</a:t>
            </a:r>
          </a:p>
          <a:p>
            <a:r>
              <a:rPr lang="en-US" sz="2800" dirty="0">
                <a:solidFill>
                  <a:prstClr val="white"/>
                </a:solidFill>
              </a:rPr>
              <a:t>http://fireflylogic.com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6202" y="326387"/>
            <a:ext cx="2027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prstClr val="white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728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F#’s implementation of </a:t>
            </a:r>
            <a:r>
              <a:rPr lang="en-US" sz="3200" b="1" dirty="0" err="1" smtClean="0"/>
              <a:t>Erlang</a:t>
            </a:r>
            <a:r>
              <a:rPr lang="en-US" sz="3200" b="1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(also in </a:t>
            </a:r>
            <a:r>
              <a:rPr lang="en-US" sz="2400" dirty="0" err="1" smtClean="0">
                <a:solidFill>
                  <a:schemeClr val="tx1"/>
                </a:solidFill>
              </a:rPr>
              <a:t>Clojure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, Elixir (and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[But there are differences.]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Erlang-style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602250" y="999502"/>
            <a:ext cx="5787555" cy="4334316"/>
          </a:xfrm>
        </p:spPr>
      </p:pic>
      <p:sp>
        <p:nvSpPr>
          <p:cNvPr id="3" name="Oval Callout 2"/>
          <p:cNvSpPr/>
          <p:nvPr/>
        </p:nvSpPr>
        <p:spPr>
          <a:xfrm rot="20918304" flipH="1">
            <a:off x="5347183" y="230842"/>
            <a:ext cx="2505974" cy="1632616"/>
          </a:xfrm>
          <a:prstGeom prst="wedgeEllipseCallout">
            <a:avLst/>
          </a:prstGeom>
          <a:solidFill>
            <a:schemeClr val="bg1"/>
          </a:solidFill>
          <a:ln w="5715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271"/>
                </a:solidFill>
              </a:rPr>
              <a:t>Hello, Joe!</a:t>
            </a:r>
            <a:endParaRPr lang="en-US" sz="3200" b="1" dirty="0">
              <a:solidFill>
                <a:srgbClr val="FFF27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3009768"/>
            <a:ext cx="3375660" cy="3589886"/>
          </a:xfrm>
          <a:prstGeom prst="rect">
            <a:avLst/>
          </a:prstGeom>
          <a:solidFill>
            <a:schemeClr val="bg1"/>
          </a:solidFill>
          <a:ln w="5715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7270" y="3465883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Erlang’s</a:t>
            </a:r>
            <a:r>
              <a:rPr lang="en-US" sz="2800" dirty="0" smtClean="0"/>
              <a:t> message passing is based on the actor model devised by Carl </a:t>
            </a:r>
            <a:r>
              <a:rPr lang="en-US" sz="2800" dirty="0"/>
              <a:t>Hewitt et al. </a:t>
            </a:r>
            <a:r>
              <a:rPr lang="en-US" sz="2800" dirty="0" smtClean="0"/>
              <a:t>in 1973.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733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2439"/>
              </p:ext>
            </p:extLst>
          </p:nvPr>
        </p:nvGraphicFramePr>
        <p:xfrm>
          <a:off x="3543301" y="3429000"/>
          <a:ext cx="8179998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713667" y="1678507"/>
            <a:ext cx="5861243" cy="1111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FFF271"/>
                </a:solidFill>
              </a:rPr>
              <a:t>actor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an independent </a:t>
            </a:r>
            <a:r>
              <a:rPr lang="en-US" b="1" dirty="0">
                <a:solidFill>
                  <a:schemeClr val="tx1"/>
                </a:solidFill>
              </a:rPr>
              <a:t>computational entity which </a:t>
            </a:r>
            <a:r>
              <a:rPr lang="en-US" b="1" dirty="0">
                <a:solidFill>
                  <a:srgbClr val="FFF271"/>
                </a:solidFill>
              </a:rPr>
              <a:t>contains a queue</a:t>
            </a:r>
            <a:r>
              <a:rPr lang="en-US" b="1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rgbClr val="FFF271"/>
                </a:solidFill>
              </a:rPr>
              <a:t>receives and processes messages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9218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34806" y="3014910"/>
            <a:ext cx="6592189" cy="8281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FFF271"/>
                </a:solidFill>
              </a:rPr>
              <a:t>“One actor is no actor. They come in systems.” </a:t>
            </a:r>
          </a:p>
          <a:p>
            <a:pPr lvl="0" algn="r"/>
            <a:r>
              <a:rPr lang="en-US" b="1" dirty="0">
                <a:solidFill>
                  <a:schemeClr val="tx2"/>
                </a:solidFill>
              </a:rPr>
              <a:t>- Carl </a:t>
            </a:r>
            <a:r>
              <a:rPr lang="en-US" b="1" dirty="0" smtClean="0">
                <a:solidFill>
                  <a:schemeClr val="tx2"/>
                </a:solidFill>
              </a:rPr>
              <a:t>Hewitt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306" r="511" b="-420"/>
          <a:stretch/>
        </p:blipFill>
        <p:spPr>
          <a:xfrm>
            <a:off x="4604198" y="112138"/>
            <a:ext cx="5956479" cy="620761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from: http://www.developerfusion.com/article/140677/writing-concurrent-applications-using-f-agents/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6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What does a system of actors look like?</a:t>
            </a:r>
          </a:p>
        </p:txBody>
      </p:sp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543023"/>
            <a:ext cx="8000643" cy="57628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Genes maestros de regulación, from: http://cienciasdejoseleg.blogspot.com/2011/10/genes-maestros-de-regulacion.html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7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FFC0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FireflyLogic.PresentationTemplate</Template>
  <TotalTime>35918</TotalTime>
  <Words>498</Words>
  <Application>Microsoft Macintosh PowerPoint</Application>
  <PresentationFormat>Custom</PresentationFormat>
  <Paragraphs>88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Frame</vt:lpstr>
      <vt:lpstr>1_Office Theme</vt:lpstr>
      <vt:lpstr>PowerPoint Presentation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 Intro, Replies, Scanning, Emailer </vt:lpstr>
      <vt:lpstr>What are some major differences between F# agents &amp; Erlang’s message passing?</vt:lpstr>
      <vt:lpstr>Demo:  FSharp.Actor framework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897</cp:revision>
  <dcterms:created xsi:type="dcterms:W3CDTF">2013-08-20T03:07:18Z</dcterms:created>
  <dcterms:modified xsi:type="dcterms:W3CDTF">2014-09-20T16:18:16Z</dcterms:modified>
</cp:coreProperties>
</file>