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8" autoAdjust="0"/>
    <p:restoredTop sz="79710" autoAdjust="0"/>
  </p:normalViewPr>
  <p:slideViewPr>
    <p:cSldViewPr snapToGrid="0" snapToObjects="1">
      <p:cViewPr varScale="1">
        <p:scale>
          <a:sx n="116" d="100"/>
          <a:sy n="116" d="100"/>
        </p:scale>
        <p:origin x="-111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accent4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easy cloning syntax for structures (e.g. records)</a:t>
          </a:r>
          <a:endParaRPr lang="en-US" dirty="0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Literal data structures are only list and </a:t>
          </a:r>
          <a:r>
            <a:rPr lang="en-US" dirty="0" err="1" smtClean="0"/>
            <a:t>dict</a:t>
          </a:r>
          <a:endParaRPr lang="en-US" dirty="0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  <dgm:t>
        <a:bodyPr/>
        <a:lstStyle/>
        <a:p>
          <a:endParaRPr lang="en-US"/>
        </a:p>
      </dgm:t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  <dgm:t>
        <a:bodyPr/>
        <a:lstStyle/>
        <a:p>
          <a:endParaRPr lang="en-US"/>
        </a:p>
      </dgm:t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  <dgm:t>
        <a:bodyPr/>
        <a:lstStyle/>
        <a:p>
          <a:endParaRPr lang="en-US"/>
        </a:p>
      </dgm:t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  <dgm:t>
        <a:bodyPr/>
        <a:lstStyle/>
        <a:p>
          <a:endParaRPr lang="en-US"/>
        </a:p>
      </dgm:t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  <dgm:t>
        <a:bodyPr/>
        <a:lstStyle/>
        <a:p>
          <a:endParaRPr lang="en-US"/>
        </a:p>
      </dgm:t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  <dgm:t>
        <a:bodyPr/>
        <a:lstStyle/>
        <a:p>
          <a:endParaRPr lang="en-US"/>
        </a:p>
      </dgm:t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  <dgm:t>
        <a:bodyPr/>
        <a:lstStyle/>
        <a:p>
          <a:endParaRPr lang="en-US"/>
        </a:p>
      </dgm:t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  <dgm:t>
        <a:bodyPr/>
        <a:lstStyle/>
        <a:p>
          <a:endParaRPr lang="en-US"/>
        </a:p>
      </dgm:t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  <dgm:t>
        <a:bodyPr/>
        <a:lstStyle/>
        <a:p>
          <a:endParaRPr lang="en-US"/>
        </a:p>
      </dgm:t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  <dgm:t>
        <a:bodyPr/>
        <a:lstStyle/>
        <a:p>
          <a:endParaRPr lang="en-US"/>
        </a:p>
      </dgm:t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  <dgm:t>
        <a:bodyPr/>
        <a:lstStyle/>
        <a:p>
          <a:endParaRPr lang="en-US"/>
        </a:p>
      </dgm:t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chemeClr val="accent4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easy cloning syntax for structures (e.g. records)</a:t>
          </a:r>
          <a:endParaRPr lang="en-US" sz="1800" kern="1200" dirty="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Literal data structures are only list and </a:t>
          </a:r>
          <a:r>
            <a:rPr lang="en-US" sz="1800" kern="1200" dirty="0" err="1" smtClean="0"/>
            <a:t>dict</a:t>
          </a:r>
          <a:endParaRPr lang="en-US" sz="1800" kern="1200" dirty="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Minesweeper game.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 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:D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are a way to return typed data from an external data source. </a:t>
            </a:r>
            <a:endParaRPr lang="en-US" dirty="0" smtClean="0"/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finish looking at </a:t>
            </a:r>
            <a:r>
              <a:rPr lang="en-US" dirty="0" err="1" smtClean="0"/>
              <a:t>Tasky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using editors: 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&amp; ASP.NET,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9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9/17/14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4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53" y="779650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81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103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50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60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9/17/14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6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5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5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9/17/14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7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9/17/14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4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7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9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9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81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5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502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60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4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60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9/17/14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71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8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65" y="1243992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64" y="1936997"/>
            <a:ext cx="2555529" cy="51026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65" y="2631682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64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64" y="402104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64" y="4716322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64" y="1243992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240275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2302639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3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45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8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" y="1600410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Tasky</a:t>
            </a:r>
            <a:r>
              <a:rPr lang="en-US" dirty="0" smtClean="0"/>
              <a:t> &amp; 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9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31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</a:t>
            </a:r>
            <a:r>
              <a:rPr lang="en-US" sz="3500" b="1" dirty="0" smtClean="0"/>
              <a:t>productivity</a:t>
            </a:r>
            <a:r>
              <a:rPr lang="en-US" sz="3500" dirty="0" smtClean="0"/>
              <a:t>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45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</a:t>
            </a:r>
            <a:r>
              <a:rPr lang="en-US" b="1" dirty="0" smtClean="0"/>
              <a:t>gratifying</a:t>
            </a:r>
            <a:r>
              <a:rPr lang="en-US" dirty="0" smtClean="0"/>
              <a:t>…with </a:t>
            </a:r>
            <a:r>
              <a:rPr lang="en-US" dirty="0"/>
              <a:t>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45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3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83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83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13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13" y="2722555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8" y="1281433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8" y="4709653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83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4" y="1650535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4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57" y="2059489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63" y="2915637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33649</TotalTime>
  <Words>1007</Words>
  <Application>Microsoft Macintosh PowerPoint</Application>
  <PresentationFormat>On-screen Show (16:10)</PresentationFormat>
  <Paragraphs>220</Paragraphs>
  <Slides>20</Slides>
  <Notes>15</Notes>
  <HiddenSlides>3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productivity...</vt:lpstr>
      <vt:lpstr>I have now delivered three business critical projects written in F#. I am still waiting for the first bug to come in.</vt:lpstr>
      <vt:lpstr>The UI work is especially gratifying…with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Tasky &amp; 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1152</cp:revision>
  <dcterms:created xsi:type="dcterms:W3CDTF">2014-04-26T15:39:34Z</dcterms:created>
  <dcterms:modified xsi:type="dcterms:W3CDTF">2014-09-17T13:16:47Z</dcterms:modified>
</cp:coreProperties>
</file>