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9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1" r:id="rId1"/>
  </p:sldMasterIdLst>
  <p:notesMasterIdLst>
    <p:notesMasterId r:id="rId15"/>
  </p:notesMasterIdLst>
  <p:handoutMasterIdLst>
    <p:handoutMasterId r:id="rId16"/>
  </p:handoutMasterIdLst>
  <p:sldIdLst>
    <p:sldId id="295" r:id="rId2"/>
    <p:sldId id="312" r:id="rId3"/>
    <p:sldId id="296" r:id="rId4"/>
    <p:sldId id="305" r:id="rId5"/>
    <p:sldId id="282" r:id="rId6"/>
    <p:sldId id="298" r:id="rId7"/>
    <p:sldId id="299" r:id="rId8"/>
    <p:sldId id="267" r:id="rId9"/>
    <p:sldId id="314" r:id="rId10"/>
    <p:sldId id="307" r:id="rId11"/>
    <p:sldId id="288" r:id="rId12"/>
    <p:sldId id="292" r:id="rId13"/>
    <p:sldId id="316" r:id="rId14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." id="{767F82C2-1E70-408E-AEA5-A2734D85527F}">
          <p14:sldIdLst>
            <p14:sldId id="295"/>
            <p14:sldId id="312"/>
            <p14:sldId id="296"/>
          </p14:sldIdLst>
        </p14:section>
        <p14:section name="Benefits: Information-richness of external data sources" id="{A69B8E09-E57D-4CEF-8DA4-10EF34B51B43}">
          <p14:sldIdLst>
            <p14:sldId id="305"/>
            <p14:sldId id="282"/>
          </p14:sldIdLst>
        </p14:section>
        <p14:section name="Benefits: Simplicity, elegance, &amp; tooling" id="{84C85F2A-5352-4D0A-9D81-66233650DAAE}">
          <p14:sldIdLst>
            <p14:sldId id="298"/>
          </p14:sldIdLst>
        </p14:section>
        <p14:section name="Demos, Demos, Demos" id="{EDEB05AC-5CE8-45FF-8112-F9B74FA069D6}">
          <p14:sldIdLst>
            <p14:sldId id="299"/>
            <p14:sldId id="267"/>
            <p14:sldId id="314"/>
          </p14:sldIdLst>
        </p14:section>
        <p14:section name="Writing your own" id="{510154A3-3C4B-4E34-A491-D5FE9E9A4F38}">
          <p14:sldIdLst>
            <p14:sldId id="307"/>
            <p14:sldId id="288"/>
            <p14:sldId id="292"/>
          </p14:sldIdLst>
        </p14:section>
        <p14:section name="Fin" id="{5F1EF70A-8888-4D30-BC25-BF9736AC4D9E}">
          <p14:sldIdLst>
            <p14:sldId id="316"/>
          </p14:sldIdLst>
        </p14:section>
      </p14:sectionLst>
    </p:ext>
    <p:ext uri="{EFAFB233-063F-42B5-8137-9DF3F51BA10A}">
      <p15:sldGuideLst xmlns:p15="http://schemas.microsoft.com/office/powerpoint/2012/main" xmlns="">
        <p15:guide id="1" pos="3383" userDrawn="1">
          <p15:clr>
            <a:srgbClr val="A4A3A4"/>
          </p15:clr>
        </p15:guide>
        <p15:guide id="2" orient="horz" pos="2160">
          <p15:clr>
            <a:srgbClr val="A4A3A4"/>
          </p15:clr>
        </p15:guide>
        <p15:guide id="3" orient="horz" pos="15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chel reese" initials="rr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FFFF5B"/>
    <a:srgbClr val="401309"/>
    <a:srgbClr val="EAC880"/>
    <a:srgbClr val="EBBB5E"/>
    <a:srgbClr val="E1C790"/>
    <a:srgbClr val="B99559"/>
    <a:srgbClr val="B27E2D"/>
    <a:srgbClr val="AD7529"/>
    <a:srgbClr val="B484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63" autoAdjust="0"/>
    <p:restoredTop sz="77155" autoAdjust="0"/>
  </p:normalViewPr>
  <p:slideViewPr>
    <p:cSldViewPr snapToGrid="0">
      <p:cViewPr varScale="1">
        <p:scale>
          <a:sx n="79" d="100"/>
          <a:sy n="79" d="100"/>
        </p:scale>
        <p:origin x="-872" y="-112"/>
      </p:cViewPr>
      <p:guideLst>
        <p:guide orient="horz" pos="2160"/>
        <p:guide orient="horz" pos="1560"/>
        <p:guide pos="338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368"/>
    </p:cViewPr>
  </p:sorterViewPr>
  <p:notesViewPr>
    <p:cSldViewPr snapToGrid="0">
      <p:cViewPr varScale="1">
        <p:scale>
          <a:sx n="50" d="100"/>
          <a:sy n="50" d="100"/>
        </p:scale>
        <p:origin x="2124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commentAuthors" Target="commentAuthors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_rels/data4.xml.rels><?xml version="1.0" encoding="UTF-8" standalone="yes"?>
<Relationships xmlns="http://schemas.openxmlformats.org/package/2006/relationships"><Relationship Id="rId9" Type="http://schemas.openxmlformats.org/officeDocument/2006/relationships/hyperlink" Target="http://fsharp.github.io/FSharp.Data/library/Freebase.html" TargetMode="External"/><Relationship Id="rId20" Type="http://schemas.openxmlformats.org/officeDocument/2006/relationships/hyperlink" Target="http://www.youtube.com/watch?v=Co16MBpAwJU" TargetMode="External"/><Relationship Id="rId21" Type="http://schemas.openxmlformats.org/officeDocument/2006/relationships/hyperlink" Target="http://colinbul.wordpress.com/2013/02/28/f-ikvm-type-provider/" TargetMode="External"/><Relationship Id="rId22" Type="http://schemas.openxmlformats.org/officeDocument/2006/relationships/hyperlink" Target="https://github.com/ZachBray/FunScript" TargetMode="External"/><Relationship Id="rId10" Type="http://schemas.openxmlformats.org/officeDocument/2006/relationships/hyperlink" Target="http://fsharp.github.io/FSharp.Data/library/CsvProvider.html" TargetMode="External"/><Relationship Id="rId11" Type="http://schemas.openxmlformats.org/officeDocument/2006/relationships/hyperlink" Target="http://fsharp.github.io/FSharp.Data/library/JsonProvider.html" TargetMode="External"/><Relationship Id="rId12" Type="http://schemas.openxmlformats.org/officeDocument/2006/relationships/hyperlink" Target="http://fsharp.github.io/FSharp.Data/library/XmlProvider.html" TargetMode="External"/><Relationship Id="rId13" Type="http://schemas.openxmlformats.org/officeDocument/2006/relationships/hyperlink" Target="http://msdn.microsoft.com/en-us/library/vstudio/hh361033.aspx" TargetMode="External"/><Relationship Id="rId14" Type="http://schemas.openxmlformats.org/officeDocument/2006/relationships/hyperlink" Target="http://sergeytihon.wordpress.com/2013/04/27/wpf-mvvm-with-xaml-type-provider/" TargetMode="External"/><Relationship Id="rId15" Type="http://schemas.openxmlformats.org/officeDocument/2006/relationships/hyperlink" Target="http://msdn.microsoft.com/en-us/library/vstudio/hh361035.aspx" TargetMode="External"/><Relationship Id="rId16" Type="http://schemas.openxmlformats.org/officeDocument/2006/relationships/hyperlink" Target="https://github.com/ovatsus/PythonTypeProvider" TargetMode="External"/><Relationship Id="rId17" Type="http://schemas.openxmlformats.org/officeDocument/2006/relationships/hyperlink" Target="http://msdn.microsoft.com/en-us/library/hh362325.aspx" TargetMode="External"/><Relationship Id="rId18" Type="http://schemas.openxmlformats.org/officeDocument/2006/relationships/hyperlink" Target="http://fsharp.github.io/FSharp.Data/experimental/ApiaryProvider.html" TargetMode="External"/><Relationship Id="rId19" Type="http://schemas.openxmlformats.org/officeDocument/2006/relationships/hyperlink" Target="https://twitter.com/mark_dj/status/348346798735241216" TargetMode="External"/><Relationship Id="rId1" Type="http://schemas.openxmlformats.org/officeDocument/2006/relationships/hyperlink" Target="https://github.com/sergey-tihon/PowerShellTypeProvider" TargetMode="External"/><Relationship Id="rId2" Type="http://schemas.openxmlformats.org/officeDocument/2006/relationships/hyperlink" Target="https://github.com/isaacabraham/AzureTypeProvider" TargetMode="External"/><Relationship Id="rId3" Type="http://schemas.openxmlformats.org/officeDocument/2006/relationships/hyperlink" Target="http://www.pinksquirrellabs.com/post/2013/07/29/Choose-Your-Own-Adventure-Type-Provider.aspx" TargetMode="External"/><Relationship Id="rId4" Type="http://schemas.openxmlformats.org/officeDocument/2006/relationships/hyperlink" Target="https://github.com/BayardRock/Matlab-Type-Provider" TargetMode="External"/><Relationship Id="rId5" Type="http://schemas.openxmlformats.org/officeDocument/2006/relationships/hyperlink" Target="https://twitter.com/TsunamiIDE/status/349535243671330816/photo/1" TargetMode="External"/><Relationship Id="rId6" Type="http://schemas.openxmlformats.org/officeDocument/2006/relationships/hyperlink" Target="https://www.nuget.org/packages/RProvider/" TargetMode="External"/><Relationship Id="rId7" Type="http://schemas.openxmlformats.org/officeDocument/2006/relationships/hyperlink" Target="http://blogs.msdn.com/b/fsharpteam/archive/2013/03/01/the-microsoft-dynamics-crm-type-provider-sample-static-parameters.aspx" TargetMode="External"/><Relationship Id="rId8" Type="http://schemas.openxmlformats.org/officeDocument/2006/relationships/hyperlink" Target="http://fsharp.github.io/FSharp.Data/library/WorldBank.html" TargetMode="External"/></Relationships>
</file>

<file path=ppt/diagrams/_rels/drawing4.xml.rels><?xml version="1.0" encoding="UTF-8" standalone="yes"?>
<Relationships xmlns="http://schemas.openxmlformats.org/package/2006/relationships"><Relationship Id="rId9" Type="http://schemas.openxmlformats.org/officeDocument/2006/relationships/hyperlink" Target="https://github.com/ovatsus/PythonTypeProvider" TargetMode="External"/><Relationship Id="rId20" Type="http://schemas.openxmlformats.org/officeDocument/2006/relationships/hyperlink" Target="http://www.youtube.com/watch?v=Co16MBpAwJU" TargetMode="External"/><Relationship Id="rId21" Type="http://schemas.openxmlformats.org/officeDocument/2006/relationships/hyperlink" Target="http://msdn.microsoft.com/en-us/library/hh362325.aspx" TargetMode="External"/><Relationship Id="rId22" Type="http://schemas.openxmlformats.org/officeDocument/2006/relationships/hyperlink" Target="http://fsharp.github.io/FSharp.Data/experimental/ApiaryProvider.html" TargetMode="External"/><Relationship Id="rId10" Type="http://schemas.openxmlformats.org/officeDocument/2006/relationships/hyperlink" Target="http://blogs.msdn.com/b/fsharpteam/archive/2013/03/01/the-microsoft-dynamics-crm-type-provider-sample-static-parameters.aspx" TargetMode="External"/><Relationship Id="rId11" Type="http://schemas.openxmlformats.org/officeDocument/2006/relationships/hyperlink" Target="http://fsharp.github.io/FSharp.Data/library/WorldBank.html" TargetMode="External"/><Relationship Id="rId12" Type="http://schemas.openxmlformats.org/officeDocument/2006/relationships/hyperlink" Target="http://fsharp.github.io/FSharp.Data/library/Freebase.html" TargetMode="External"/><Relationship Id="rId13" Type="http://schemas.openxmlformats.org/officeDocument/2006/relationships/hyperlink" Target="http://fsharp.github.io/FSharp.Data/library/CsvProvider.html" TargetMode="External"/><Relationship Id="rId14" Type="http://schemas.openxmlformats.org/officeDocument/2006/relationships/hyperlink" Target="http://fsharp.github.io/FSharp.Data/library/JsonProvider.html" TargetMode="External"/><Relationship Id="rId15" Type="http://schemas.openxmlformats.org/officeDocument/2006/relationships/hyperlink" Target="http://fsharp.github.io/FSharp.Data/library/XmlProvider.html" TargetMode="External"/><Relationship Id="rId16" Type="http://schemas.openxmlformats.org/officeDocument/2006/relationships/hyperlink" Target="http://colinbul.wordpress.com/2013/02/28/f-ikvm-type-provider/" TargetMode="External"/><Relationship Id="rId17" Type="http://schemas.openxmlformats.org/officeDocument/2006/relationships/hyperlink" Target="http://msdn.microsoft.com/en-us/library/vstudio/hh361033.aspx" TargetMode="External"/><Relationship Id="rId18" Type="http://schemas.openxmlformats.org/officeDocument/2006/relationships/hyperlink" Target="http://msdn.microsoft.com/en-us/library/vstudio/hh361035.aspx" TargetMode="External"/><Relationship Id="rId19" Type="http://schemas.openxmlformats.org/officeDocument/2006/relationships/hyperlink" Target="http://sergeytihon.wordpress.com/2013/04/27/wpf-mvvm-with-xaml-type-provider/" TargetMode="External"/><Relationship Id="rId1" Type="http://schemas.openxmlformats.org/officeDocument/2006/relationships/hyperlink" Target="https://github.com/sergey-tihon/PowerShellTypeProvider" TargetMode="External"/><Relationship Id="rId2" Type="http://schemas.openxmlformats.org/officeDocument/2006/relationships/hyperlink" Target="https://github.com/isaacabraham/AzureTypeProvider" TargetMode="External"/><Relationship Id="rId3" Type="http://schemas.openxmlformats.org/officeDocument/2006/relationships/hyperlink" Target="http://www.pinksquirrellabs.com/post/2013/07/29/Choose-Your-Own-Adventure-Type-Provider.aspx" TargetMode="External"/><Relationship Id="rId4" Type="http://schemas.openxmlformats.org/officeDocument/2006/relationships/hyperlink" Target="https://github.com/BayardRock/Matlab-Type-Provider" TargetMode="External"/><Relationship Id="rId5" Type="http://schemas.openxmlformats.org/officeDocument/2006/relationships/hyperlink" Target="https://twitter.com/TsunamiIDE/status/349535243671330816/photo/1" TargetMode="External"/><Relationship Id="rId6" Type="http://schemas.openxmlformats.org/officeDocument/2006/relationships/hyperlink" Target="https://twitter.com/mark_dj/status/348346798735241216" TargetMode="External"/><Relationship Id="rId7" Type="http://schemas.openxmlformats.org/officeDocument/2006/relationships/hyperlink" Target="https://github.com/ZachBray/FunScript" TargetMode="External"/><Relationship Id="rId8" Type="http://schemas.openxmlformats.org/officeDocument/2006/relationships/hyperlink" Target="https://www.nuget.org/packages/RProvider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26B2E6-5505-428B-BD25-B40EC176228C}" type="doc">
      <dgm:prSet loTypeId="urn:microsoft.com/office/officeart/2008/layout/VerticalCircleList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3838DCE1-E12D-48B3-9C60-D843CC873DFE}">
      <dgm:prSet/>
      <dgm:spPr/>
      <dgm:t>
        <a:bodyPr tIns="0" bIns="0"/>
        <a:lstStyle/>
        <a:p>
          <a:pPr algn="l" rtl="0"/>
          <a:r>
            <a:rPr lang="en-US" b="1" dirty="0" smtClean="0">
              <a:solidFill>
                <a:schemeClr val="accent4">
                  <a:lumMod val="50000"/>
                </a:schemeClr>
              </a:solidFill>
            </a:rPr>
            <a:t>Simple code to solve complex problems</a:t>
          </a:r>
          <a:endParaRPr lang="en-US" b="1" dirty="0">
            <a:solidFill>
              <a:schemeClr val="accent4">
                <a:lumMod val="50000"/>
              </a:schemeClr>
            </a:solidFill>
          </a:endParaRPr>
        </a:p>
      </dgm:t>
    </dgm:pt>
    <dgm:pt modelId="{E7E05C30-E5B7-4F52-8DF2-97F629B5BCF7}" type="parTrans" cxnId="{13CC6761-DE28-4ACA-9FEC-A6A68B01E2FD}">
      <dgm:prSet/>
      <dgm:spPr/>
      <dgm:t>
        <a:bodyPr/>
        <a:lstStyle/>
        <a:p>
          <a:endParaRPr lang="en-US"/>
        </a:p>
      </dgm:t>
    </dgm:pt>
    <dgm:pt modelId="{0D4C9EEE-764F-4F24-B738-32B4E0A2499E}" type="sibTrans" cxnId="{13CC6761-DE28-4ACA-9FEC-A6A68B01E2FD}">
      <dgm:prSet/>
      <dgm:spPr/>
      <dgm:t>
        <a:bodyPr/>
        <a:lstStyle/>
        <a:p>
          <a:endParaRPr lang="en-US"/>
        </a:p>
      </dgm:t>
    </dgm:pt>
    <dgm:pt modelId="{0049F136-9342-4228-9879-4F8B459C2628}">
      <dgm:prSet/>
      <dgm:spPr/>
      <dgm:t>
        <a:bodyPr tIns="0" bIns="0"/>
        <a:lstStyle/>
        <a:p>
          <a:pPr algn="l" rtl="0"/>
          <a:r>
            <a:rPr lang="en-US" b="1" dirty="0" smtClean="0">
              <a:solidFill>
                <a:schemeClr val="accent4">
                  <a:lumMod val="50000"/>
                </a:schemeClr>
              </a:solidFill>
            </a:rPr>
            <a:t>Less code</a:t>
          </a:r>
          <a:endParaRPr lang="en-US" b="1" dirty="0">
            <a:solidFill>
              <a:schemeClr val="accent4">
                <a:lumMod val="50000"/>
              </a:schemeClr>
            </a:solidFill>
          </a:endParaRPr>
        </a:p>
      </dgm:t>
    </dgm:pt>
    <dgm:pt modelId="{A1DC9674-7EA5-493C-90FF-3A863A00E16C}" type="parTrans" cxnId="{C1AEB560-9918-47D0-95C4-AC369E8A631A}">
      <dgm:prSet/>
      <dgm:spPr/>
      <dgm:t>
        <a:bodyPr/>
        <a:lstStyle/>
        <a:p>
          <a:endParaRPr lang="en-US"/>
        </a:p>
      </dgm:t>
    </dgm:pt>
    <dgm:pt modelId="{9936C059-45EF-4F10-B879-781B8FC81839}" type="sibTrans" cxnId="{C1AEB560-9918-47D0-95C4-AC369E8A631A}">
      <dgm:prSet/>
      <dgm:spPr/>
      <dgm:t>
        <a:bodyPr/>
        <a:lstStyle/>
        <a:p>
          <a:endParaRPr lang="en-US"/>
        </a:p>
      </dgm:t>
    </dgm:pt>
    <dgm:pt modelId="{B61F7D79-2CAB-4E90-A761-5AEC047B0AAE}">
      <dgm:prSet/>
      <dgm:spPr/>
      <dgm:t>
        <a:bodyPr tIns="0" bIns="0"/>
        <a:lstStyle/>
        <a:p>
          <a:pPr algn="l" rtl="0"/>
          <a:r>
            <a:rPr lang="en-US" b="1" dirty="0" smtClean="0">
              <a:solidFill>
                <a:schemeClr val="accent4">
                  <a:lumMod val="50000"/>
                </a:schemeClr>
              </a:solidFill>
            </a:rPr>
            <a:t>Fewer bugs</a:t>
          </a:r>
          <a:endParaRPr lang="en-US" b="1" dirty="0">
            <a:solidFill>
              <a:schemeClr val="accent4">
                <a:lumMod val="50000"/>
              </a:schemeClr>
            </a:solidFill>
          </a:endParaRPr>
        </a:p>
      </dgm:t>
    </dgm:pt>
    <dgm:pt modelId="{098C802E-DA4F-4DDF-B02F-8E58F77C0E6D}" type="parTrans" cxnId="{AB7592F9-ABE0-48FA-ACBC-A8DD15F5E264}">
      <dgm:prSet/>
      <dgm:spPr/>
      <dgm:t>
        <a:bodyPr/>
        <a:lstStyle/>
        <a:p>
          <a:endParaRPr lang="en-US"/>
        </a:p>
      </dgm:t>
    </dgm:pt>
    <dgm:pt modelId="{95F99C6D-539E-47FF-9606-676F2E2C2BD2}" type="sibTrans" cxnId="{AB7592F9-ABE0-48FA-ACBC-A8DD15F5E264}">
      <dgm:prSet/>
      <dgm:spPr/>
      <dgm:t>
        <a:bodyPr/>
        <a:lstStyle/>
        <a:p>
          <a:endParaRPr lang="en-US"/>
        </a:p>
      </dgm:t>
    </dgm:pt>
    <dgm:pt modelId="{0B2F885A-C2CE-449C-AAE0-C3977123A002}">
      <dgm:prSet/>
      <dgm:spPr/>
      <dgm:t>
        <a:bodyPr tIns="0" bIns="0"/>
        <a:lstStyle/>
        <a:p>
          <a:pPr algn="l" rtl="0"/>
          <a:r>
            <a:rPr lang="en-US" b="1" dirty="0" smtClean="0">
              <a:solidFill>
                <a:schemeClr val="accent4">
                  <a:lumMod val="50000"/>
                </a:schemeClr>
              </a:solidFill>
            </a:rPr>
            <a:t>Units of measure</a:t>
          </a:r>
          <a:endParaRPr lang="en-US" b="1" dirty="0">
            <a:solidFill>
              <a:schemeClr val="accent4">
                <a:lumMod val="50000"/>
              </a:schemeClr>
            </a:solidFill>
          </a:endParaRPr>
        </a:p>
      </dgm:t>
    </dgm:pt>
    <dgm:pt modelId="{FAC12242-879C-4EB5-8613-F9E8478BEC19}" type="parTrans" cxnId="{85442D2F-47CC-4277-83FA-8B1AD01722E7}">
      <dgm:prSet/>
      <dgm:spPr/>
      <dgm:t>
        <a:bodyPr/>
        <a:lstStyle/>
        <a:p>
          <a:endParaRPr lang="en-US"/>
        </a:p>
      </dgm:t>
    </dgm:pt>
    <dgm:pt modelId="{323C09E7-F358-4D48-8F78-51E033588A06}" type="sibTrans" cxnId="{85442D2F-47CC-4277-83FA-8B1AD01722E7}">
      <dgm:prSet/>
      <dgm:spPr/>
      <dgm:t>
        <a:bodyPr/>
        <a:lstStyle/>
        <a:p>
          <a:endParaRPr lang="en-US"/>
        </a:p>
      </dgm:t>
    </dgm:pt>
    <dgm:pt modelId="{3B8822CB-073A-460A-96EC-6C2CB35F3E82}">
      <dgm:prSet/>
      <dgm:spPr/>
      <dgm:t>
        <a:bodyPr tIns="0" bIns="0"/>
        <a:lstStyle/>
        <a:p>
          <a:pPr algn="l" rtl="0"/>
          <a:r>
            <a:rPr lang="en-US" b="1" smtClean="0">
              <a:solidFill>
                <a:schemeClr val="accent4">
                  <a:lumMod val="50000"/>
                </a:schemeClr>
              </a:solidFill>
            </a:rPr>
            <a:t>Interoperability with .NET</a:t>
          </a:r>
          <a:endParaRPr lang="en-US" b="1" dirty="0">
            <a:solidFill>
              <a:schemeClr val="accent4">
                <a:lumMod val="50000"/>
              </a:schemeClr>
            </a:solidFill>
          </a:endParaRPr>
        </a:p>
      </dgm:t>
    </dgm:pt>
    <dgm:pt modelId="{54BD1CA5-7D14-4D62-87E2-9DE1E8FE79F9}" type="parTrans" cxnId="{3D982E9F-BB55-415F-999B-DFF2DE9937E2}">
      <dgm:prSet/>
      <dgm:spPr/>
      <dgm:t>
        <a:bodyPr/>
        <a:lstStyle/>
        <a:p>
          <a:endParaRPr lang="en-US"/>
        </a:p>
      </dgm:t>
    </dgm:pt>
    <dgm:pt modelId="{1CBB6C82-C294-4A4F-8E68-175F48DDA002}" type="sibTrans" cxnId="{3D982E9F-BB55-415F-999B-DFF2DE9937E2}">
      <dgm:prSet/>
      <dgm:spPr/>
      <dgm:t>
        <a:bodyPr/>
        <a:lstStyle/>
        <a:p>
          <a:endParaRPr lang="en-US"/>
        </a:p>
      </dgm:t>
    </dgm:pt>
    <dgm:pt modelId="{B372D341-E414-4BFF-8DF9-0BE195E58296}">
      <dgm:prSet custT="1"/>
      <dgm:spPr/>
      <dgm:t>
        <a:bodyPr tIns="0" bIns="0"/>
        <a:lstStyle/>
        <a:p>
          <a:pPr algn="l" rtl="0"/>
          <a:r>
            <a:rPr lang="en-US" sz="3200" b="1" dirty="0" smtClean="0">
              <a:solidFill>
                <a:schemeClr val="accent4">
                  <a:lumMod val="50000"/>
                </a:schemeClr>
              </a:solidFill>
            </a:rPr>
            <a:t>Type Providers! </a:t>
          </a:r>
          <a:endParaRPr lang="en-US" sz="3200" b="1" dirty="0">
            <a:solidFill>
              <a:schemeClr val="accent4">
                <a:lumMod val="50000"/>
              </a:schemeClr>
            </a:solidFill>
          </a:endParaRPr>
        </a:p>
      </dgm:t>
    </dgm:pt>
    <dgm:pt modelId="{7CB8F5CF-1A2A-4384-B876-F86BA5A3D35A}" type="parTrans" cxnId="{6F39C341-1E19-46D7-9FB5-5958ABA3703E}">
      <dgm:prSet/>
      <dgm:spPr/>
      <dgm:t>
        <a:bodyPr/>
        <a:lstStyle/>
        <a:p>
          <a:endParaRPr lang="en-US"/>
        </a:p>
      </dgm:t>
    </dgm:pt>
    <dgm:pt modelId="{3E0CB0C6-3CFD-40BD-A9C7-25AE644D055E}" type="sibTrans" cxnId="{6F39C341-1E19-46D7-9FB5-5958ABA3703E}">
      <dgm:prSet/>
      <dgm:spPr/>
      <dgm:t>
        <a:bodyPr/>
        <a:lstStyle/>
        <a:p>
          <a:endParaRPr lang="en-US"/>
        </a:p>
      </dgm:t>
    </dgm:pt>
    <dgm:pt modelId="{E2361F5C-1AD0-4140-8277-E218ADAD933B}">
      <dgm:prSet/>
      <dgm:spPr/>
      <dgm:t>
        <a:bodyPr tIns="0" bIns="0"/>
        <a:lstStyle/>
        <a:p>
          <a:pPr algn="l" rtl="0"/>
          <a:r>
            <a:rPr lang="en-US" b="1" dirty="0" smtClean="0">
              <a:solidFill>
                <a:schemeClr val="accent4">
                  <a:lumMod val="50000"/>
                </a:schemeClr>
              </a:solidFill>
            </a:rPr>
            <a:t>Parallelization</a:t>
          </a:r>
          <a:endParaRPr lang="en-US" b="1" dirty="0">
            <a:solidFill>
              <a:schemeClr val="accent4">
                <a:lumMod val="50000"/>
              </a:schemeClr>
            </a:solidFill>
          </a:endParaRPr>
        </a:p>
      </dgm:t>
    </dgm:pt>
    <dgm:pt modelId="{3E5E07F4-B9E1-4AF5-B792-FB793D0EE6AB}" type="sibTrans" cxnId="{307C2C39-4209-49E1-AFB1-630A1D77DB31}">
      <dgm:prSet/>
      <dgm:spPr/>
      <dgm:t>
        <a:bodyPr/>
        <a:lstStyle/>
        <a:p>
          <a:endParaRPr lang="en-US"/>
        </a:p>
      </dgm:t>
    </dgm:pt>
    <dgm:pt modelId="{C8412E9F-F155-47AF-B761-B81A76E2BA7D}" type="parTrans" cxnId="{307C2C39-4209-49E1-AFB1-630A1D77DB31}">
      <dgm:prSet/>
      <dgm:spPr/>
      <dgm:t>
        <a:bodyPr/>
        <a:lstStyle/>
        <a:p>
          <a:endParaRPr lang="en-US"/>
        </a:p>
      </dgm:t>
    </dgm:pt>
    <dgm:pt modelId="{7C76DCE2-83EF-41F6-96B2-C3660FD42E4B}" type="pres">
      <dgm:prSet presAssocID="{5426B2E6-5505-428B-BD25-B40EC176228C}" presName="Name0" presStyleCnt="0">
        <dgm:presLayoutVars>
          <dgm:dir/>
        </dgm:presLayoutVars>
      </dgm:prSet>
      <dgm:spPr/>
      <dgm:t>
        <a:bodyPr/>
        <a:lstStyle/>
        <a:p>
          <a:endParaRPr lang="en-US"/>
        </a:p>
      </dgm:t>
    </dgm:pt>
    <dgm:pt modelId="{6578B329-F8A8-4609-A305-359A1E9880EA}" type="pres">
      <dgm:prSet presAssocID="{3838DCE1-E12D-48B3-9C60-D843CC873DFE}" presName="noChildren" presStyleCnt="0"/>
      <dgm:spPr/>
    </dgm:pt>
    <dgm:pt modelId="{B53F243F-7465-40DE-B179-0B3C487069DD}" type="pres">
      <dgm:prSet presAssocID="{3838DCE1-E12D-48B3-9C60-D843CC873DFE}" presName="gap" presStyleCnt="0"/>
      <dgm:spPr/>
    </dgm:pt>
    <dgm:pt modelId="{A879180F-50BF-4B32-B90B-DFC2404A1B47}" type="pres">
      <dgm:prSet presAssocID="{3838DCE1-E12D-48B3-9C60-D843CC873DFE}" presName="medCircle2" presStyleLbl="vennNode1" presStyleIdx="0" presStyleCnt="7" custScaleX="105576" custLinFactNeighborX="-94617"/>
      <dgm:spPr>
        <a:solidFill>
          <a:schemeClr val="accent2"/>
        </a:solidFill>
        <a:ln>
          <a:noFill/>
        </a:ln>
      </dgm:spPr>
    </dgm:pt>
    <dgm:pt modelId="{9D7505BE-E95B-4782-B800-B4F8FA270A88}" type="pres">
      <dgm:prSet presAssocID="{3838DCE1-E12D-48B3-9C60-D843CC873DFE}" presName="txLvlOnly1" presStyleLbl="revTx" presStyleIdx="0" presStyleCnt="7" custScaleX="148361" custLinFactNeighborX="5357"/>
      <dgm:spPr/>
      <dgm:t>
        <a:bodyPr/>
        <a:lstStyle/>
        <a:p>
          <a:endParaRPr lang="en-US"/>
        </a:p>
      </dgm:t>
    </dgm:pt>
    <dgm:pt modelId="{1DA90595-499E-45FD-846A-3DA4F4E3D8CA}" type="pres">
      <dgm:prSet presAssocID="{0049F136-9342-4228-9879-4F8B459C2628}" presName="noChildren" presStyleCnt="0"/>
      <dgm:spPr/>
    </dgm:pt>
    <dgm:pt modelId="{485CC848-B061-4895-8918-0416B909D629}" type="pres">
      <dgm:prSet presAssocID="{0049F136-9342-4228-9879-4F8B459C2628}" presName="gap" presStyleCnt="0"/>
      <dgm:spPr/>
    </dgm:pt>
    <dgm:pt modelId="{D3E27A4E-39E7-4FDF-A936-91F7C6FB0D5B}" type="pres">
      <dgm:prSet presAssocID="{0049F136-9342-4228-9879-4F8B459C2628}" presName="medCircle2" presStyleLbl="vennNode1" presStyleIdx="1" presStyleCnt="7" custScaleX="105576" custLinFactX="-25289" custLinFactNeighborX="-100000"/>
      <dgm:spPr>
        <a:solidFill>
          <a:schemeClr val="accent2"/>
        </a:solidFill>
        <a:ln>
          <a:noFill/>
        </a:ln>
      </dgm:spPr>
    </dgm:pt>
    <dgm:pt modelId="{4F0E6DBE-4889-4DBE-88ED-815075711E9C}" type="pres">
      <dgm:prSet presAssocID="{0049F136-9342-4228-9879-4F8B459C2628}" presName="txLvlOnly1" presStyleLbl="revTx" presStyleIdx="1" presStyleCnt="7" custScaleX="105576" custLinFactNeighborX="-21738"/>
      <dgm:spPr/>
      <dgm:t>
        <a:bodyPr/>
        <a:lstStyle/>
        <a:p>
          <a:endParaRPr lang="en-US"/>
        </a:p>
      </dgm:t>
    </dgm:pt>
    <dgm:pt modelId="{CCEFE6A2-9081-4B40-AAC1-E3B0851E142E}" type="pres">
      <dgm:prSet presAssocID="{B61F7D79-2CAB-4E90-A761-5AEC047B0AAE}" presName="noChildren" presStyleCnt="0"/>
      <dgm:spPr/>
    </dgm:pt>
    <dgm:pt modelId="{578A138B-0BB5-4664-A152-0063E0C1A680}" type="pres">
      <dgm:prSet presAssocID="{B61F7D79-2CAB-4E90-A761-5AEC047B0AAE}" presName="gap" presStyleCnt="0"/>
      <dgm:spPr/>
    </dgm:pt>
    <dgm:pt modelId="{D78072D7-B72F-4A31-9BF4-6881136300DE}" type="pres">
      <dgm:prSet presAssocID="{B61F7D79-2CAB-4E90-A761-5AEC047B0AAE}" presName="medCircle2" presStyleLbl="vennNode1" presStyleIdx="2" presStyleCnt="7" custScaleX="105576" custLinFactX="-25289" custLinFactNeighborX="-100000"/>
      <dgm:spPr>
        <a:solidFill>
          <a:schemeClr val="accent2"/>
        </a:solidFill>
        <a:ln>
          <a:noFill/>
        </a:ln>
      </dgm:spPr>
    </dgm:pt>
    <dgm:pt modelId="{4BAB954E-B909-4E4F-B8BA-DD439451962C}" type="pres">
      <dgm:prSet presAssocID="{B61F7D79-2CAB-4E90-A761-5AEC047B0AAE}" presName="txLvlOnly1" presStyleLbl="revTx" presStyleIdx="2" presStyleCnt="7" custScaleX="105576" custLinFactNeighborX="-21738"/>
      <dgm:spPr/>
      <dgm:t>
        <a:bodyPr/>
        <a:lstStyle/>
        <a:p>
          <a:endParaRPr lang="en-US"/>
        </a:p>
      </dgm:t>
    </dgm:pt>
    <dgm:pt modelId="{CFB520FE-B5BD-48F6-A445-ADB619E9FD10}" type="pres">
      <dgm:prSet presAssocID="{0B2F885A-C2CE-449C-AAE0-C3977123A002}" presName="noChildren" presStyleCnt="0"/>
      <dgm:spPr/>
    </dgm:pt>
    <dgm:pt modelId="{C5E2B8CE-0A54-4FA1-98DD-E6BFC9DE56FE}" type="pres">
      <dgm:prSet presAssocID="{0B2F885A-C2CE-449C-AAE0-C3977123A002}" presName="gap" presStyleCnt="0"/>
      <dgm:spPr/>
    </dgm:pt>
    <dgm:pt modelId="{950A4424-4E27-4346-BE1F-8A1BDC0825E5}" type="pres">
      <dgm:prSet presAssocID="{0B2F885A-C2CE-449C-AAE0-C3977123A002}" presName="medCircle2" presStyleLbl="vennNode1" presStyleIdx="3" presStyleCnt="7" custScaleX="105576" custLinFactX="-25289" custLinFactNeighborX="-100000"/>
      <dgm:spPr>
        <a:solidFill>
          <a:schemeClr val="accent2"/>
        </a:solidFill>
        <a:ln>
          <a:noFill/>
        </a:ln>
      </dgm:spPr>
    </dgm:pt>
    <dgm:pt modelId="{490A854D-8ABF-439C-B4F8-D9B8E7761A81}" type="pres">
      <dgm:prSet presAssocID="{0B2F885A-C2CE-449C-AAE0-C3977123A002}" presName="txLvlOnly1" presStyleLbl="revTx" presStyleIdx="3" presStyleCnt="7" custScaleX="105576" custLinFactNeighborX="-21738"/>
      <dgm:spPr/>
      <dgm:t>
        <a:bodyPr/>
        <a:lstStyle/>
        <a:p>
          <a:endParaRPr lang="en-US"/>
        </a:p>
      </dgm:t>
    </dgm:pt>
    <dgm:pt modelId="{61D5BBB7-9593-4F65-9408-78B3FE53262F}" type="pres">
      <dgm:prSet presAssocID="{3B8822CB-073A-460A-96EC-6C2CB35F3E82}" presName="noChildren" presStyleCnt="0"/>
      <dgm:spPr/>
    </dgm:pt>
    <dgm:pt modelId="{276EF8EF-987C-4594-AFDD-BB4E98F27C5B}" type="pres">
      <dgm:prSet presAssocID="{3B8822CB-073A-460A-96EC-6C2CB35F3E82}" presName="gap" presStyleCnt="0"/>
      <dgm:spPr/>
    </dgm:pt>
    <dgm:pt modelId="{594F943D-AFBC-456B-BDAE-9096C4CB6DA3}" type="pres">
      <dgm:prSet presAssocID="{3B8822CB-073A-460A-96EC-6C2CB35F3E82}" presName="medCircle2" presStyleLbl="vennNode1" presStyleIdx="4" presStyleCnt="7" custScaleX="105576" custLinFactX="-25289" custLinFactNeighborX="-100000"/>
      <dgm:spPr>
        <a:solidFill>
          <a:schemeClr val="accent2"/>
        </a:solidFill>
        <a:ln>
          <a:noFill/>
        </a:ln>
      </dgm:spPr>
    </dgm:pt>
    <dgm:pt modelId="{4A41BB03-62B6-44FE-B321-9ED22AD17D79}" type="pres">
      <dgm:prSet presAssocID="{3B8822CB-073A-460A-96EC-6C2CB35F3E82}" presName="txLvlOnly1" presStyleLbl="revTx" presStyleIdx="4" presStyleCnt="7" custScaleX="105576" custLinFactNeighborX="-21738"/>
      <dgm:spPr/>
      <dgm:t>
        <a:bodyPr/>
        <a:lstStyle/>
        <a:p>
          <a:endParaRPr lang="en-US"/>
        </a:p>
      </dgm:t>
    </dgm:pt>
    <dgm:pt modelId="{0BA4329E-683F-4F87-BB7D-5E7E0A85A130}" type="pres">
      <dgm:prSet presAssocID="{E2361F5C-1AD0-4140-8277-E218ADAD933B}" presName="noChildren" presStyleCnt="0"/>
      <dgm:spPr/>
    </dgm:pt>
    <dgm:pt modelId="{59E598CF-FBC7-470F-A02F-43612C3CF93E}" type="pres">
      <dgm:prSet presAssocID="{E2361F5C-1AD0-4140-8277-E218ADAD933B}" presName="gap" presStyleCnt="0"/>
      <dgm:spPr/>
    </dgm:pt>
    <dgm:pt modelId="{A1597A0B-AF1F-4B77-AB01-A97FE66BD3DC}" type="pres">
      <dgm:prSet presAssocID="{E2361F5C-1AD0-4140-8277-E218ADAD933B}" presName="medCircle2" presStyleLbl="vennNode1" presStyleIdx="5" presStyleCnt="7" custScaleX="105576" custLinFactX="-25289" custLinFactNeighborX="-100000"/>
      <dgm:spPr>
        <a:solidFill>
          <a:schemeClr val="accent2"/>
        </a:solidFill>
        <a:ln>
          <a:noFill/>
        </a:ln>
      </dgm:spPr>
    </dgm:pt>
    <dgm:pt modelId="{3D807FEC-5F41-45B9-B3B0-6C48F535CB2B}" type="pres">
      <dgm:prSet presAssocID="{E2361F5C-1AD0-4140-8277-E218ADAD933B}" presName="txLvlOnly1" presStyleLbl="revTx" presStyleIdx="5" presStyleCnt="7" custScaleX="105576" custLinFactNeighborX="-21738"/>
      <dgm:spPr/>
      <dgm:t>
        <a:bodyPr/>
        <a:lstStyle/>
        <a:p>
          <a:endParaRPr lang="en-US"/>
        </a:p>
      </dgm:t>
    </dgm:pt>
    <dgm:pt modelId="{992190FE-A253-45FD-8902-BB38EEF8782B}" type="pres">
      <dgm:prSet presAssocID="{B372D341-E414-4BFF-8DF9-0BE195E58296}" presName="noChildren" presStyleCnt="0"/>
      <dgm:spPr/>
    </dgm:pt>
    <dgm:pt modelId="{4883D8D1-59F2-4AF3-B9E3-3EB5E5C24E3D}" type="pres">
      <dgm:prSet presAssocID="{B372D341-E414-4BFF-8DF9-0BE195E58296}" presName="gap" presStyleCnt="0"/>
      <dgm:spPr/>
    </dgm:pt>
    <dgm:pt modelId="{9B63CDD7-1E5F-4159-8758-F2D52869D0FE}" type="pres">
      <dgm:prSet presAssocID="{B372D341-E414-4BFF-8DF9-0BE195E58296}" presName="medCircle2" presStyleLbl="vennNode1" presStyleIdx="6" presStyleCnt="7" custScaleX="105576" custLinFactX="-25289" custLinFactNeighborX="-100000"/>
      <dgm:spPr>
        <a:solidFill>
          <a:schemeClr val="accent2"/>
        </a:solidFill>
        <a:ln>
          <a:noFill/>
        </a:ln>
      </dgm:spPr>
    </dgm:pt>
    <dgm:pt modelId="{7336C414-45B5-45BB-84AF-46370F92F60C}" type="pres">
      <dgm:prSet presAssocID="{B372D341-E414-4BFF-8DF9-0BE195E58296}" presName="txLvlOnly1" presStyleLbl="revTx" presStyleIdx="6" presStyleCnt="7" custScaleX="105576" custLinFactNeighborX="-21738"/>
      <dgm:spPr/>
      <dgm:t>
        <a:bodyPr/>
        <a:lstStyle/>
        <a:p>
          <a:endParaRPr lang="en-US"/>
        </a:p>
      </dgm:t>
    </dgm:pt>
  </dgm:ptLst>
  <dgm:cxnLst>
    <dgm:cxn modelId="{022239F4-7469-47AD-90FE-98161D89C431}" type="presOf" srcId="{B372D341-E414-4BFF-8DF9-0BE195E58296}" destId="{7336C414-45B5-45BB-84AF-46370F92F60C}" srcOrd="0" destOrd="0" presId="urn:microsoft.com/office/officeart/2008/layout/VerticalCircleList"/>
    <dgm:cxn modelId="{25F1CDF7-1F40-4052-B617-61A7B7B0F39B}" type="presOf" srcId="{3B8822CB-073A-460A-96EC-6C2CB35F3E82}" destId="{4A41BB03-62B6-44FE-B321-9ED22AD17D79}" srcOrd="0" destOrd="0" presId="urn:microsoft.com/office/officeart/2008/layout/VerticalCircleList"/>
    <dgm:cxn modelId="{6F39C341-1E19-46D7-9FB5-5958ABA3703E}" srcId="{5426B2E6-5505-428B-BD25-B40EC176228C}" destId="{B372D341-E414-4BFF-8DF9-0BE195E58296}" srcOrd="6" destOrd="0" parTransId="{7CB8F5CF-1A2A-4384-B876-F86BA5A3D35A}" sibTransId="{3E0CB0C6-3CFD-40BD-A9C7-25AE644D055E}"/>
    <dgm:cxn modelId="{7E116324-8D82-4A0D-8F38-B0DB2FE2A0D1}" type="presOf" srcId="{B61F7D79-2CAB-4E90-A761-5AEC047B0AAE}" destId="{4BAB954E-B909-4E4F-B8BA-DD439451962C}" srcOrd="0" destOrd="0" presId="urn:microsoft.com/office/officeart/2008/layout/VerticalCircleList"/>
    <dgm:cxn modelId="{01AEFD41-8D0B-4335-82A7-043D8D13CA5F}" type="presOf" srcId="{0049F136-9342-4228-9879-4F8B459C2628}" destId="{4F0E6DBE-4889-4DBE-88ED-815075711E9C}" srcOrd="0" destOrd="0" presId="urn:microsoft.com/office/officeart/2008/layout/VerticalCircleList"/>
    <dgm:cxn modelId="{3D982E9F-BB55-415F-999B-DFF2DE9937E2}" srcId="{5426B2E6-5505-428B-BD25-B40EC176228C}" destId="{3B8822CB-073A-460A-96EC-6C2CB35F3E82}" srcOrd="4" destOrd="0" parTransId="{54BD1CA5-7D14-4D62-87E2-9DE1E8FE79F9}" sibTransId="{1CBB6C82-C294-4A4F-8E68-175F48DDA002}"/>
    <dgm:cxn modelId="{2D7925DB-F50A-49BA-8E66-EAC4DD6DA0AC}" type="presOf" srcId="{E2361F5C-1AD0-4140-8277-E218ADAD933B}" destId="{3D807FEC-5F41-45B9-B3B0-6C48F535CB2B}" srcOrd="0" destOrd="0" presId="urn:microsoft.com/office/officeart/2008/layout/VerticalCircleList"/>
    <dgm:cxn modelId="{85442D2F-47CC-4277-83FA-8B1AD01722E7}" srcId="{5426B2E6-5505-428B-BD25-B40EC176228C}" destId="{0B2F885A-C2CE-449C-AAE0-C3977123A002}" srcOrd="3" destOrd="0" parTransId="{FAC12242-879C-4EB5-8613-F9E8478BEC19}" sibTransId="{323C09E7-F358-4D48-8F78-51E033588A06}"/>
    <dgm:cxn modelId="{AB7592F9-ABE0-48FA-ACBC-A8DD15F5E264}" srcId="{5426B2E6-5505-428B-BD25-B40EC176228C}" destId="{B61F7D79-2CAB-4E90-A761-5AEC047B0AAE}" srcOrd="2" destOrd="0" parTransId="{098C802E-DA4F-4DDF-B02F-8E58F77C0E6D}" sibTransId="{95F99C6D-539E-47FF-9606-676F2E2C2BD2}"/>
    <dgm:cxn modelId="{0E7AB32A-DC32-4914-B8CF-4B2AFDDC78A7}" type="presOf" srcId="{5426B2E6-5505-428B-BD25-B40EC176228C}" destId="{7C76DCE2-83EF-41F6-96B2-C3660FD42E4B}" srcOrd="0" destOrd="0" presId="urn:microsoft.com/office/officeart/2008/layout/VerticalCircleList"/>
    <dgm:cxn modelId="{E354DCAF-0C5D-4568-8043-593FEDA41DD8}" type="presOf" srcId="{0B2F885A-C2CE-449C-AAE0-C3977123A002}" destId="{490A854D-8ABF-439C-B4F8-D9B8E7761A81}" srcOrd="0" destOrd="0" presId="urn:microsoft.com/office/officeart/2008/layout/VerticalCircleList"/>
    <dgm:cxn modelId="{693486BF-0160-4F00-83A9-42243EDF6A52}" type="presOf" srcId="{3838DCE1-E12D-48B3-9C60-D843CC873DFE}" destId="{9D7505BE-E95B-4782-B800-B4F8FA270A88}" srcOrd="0" destOrd="0" presId="urn:microsoft.com/office/officeart/2008/layout/VerticalCircleList"/>
    <dgm:cxn modelId="{13CC6761-DE28-4ACA-9FEC-A6A68B01E2FD}" srcId="{5426B2E6-5505-428B-BD25-B40EC176228C}" destId="{3838DCE1-E12D-48B3-9C60-D843CC873DFE}" srcOrd="0" destOrd="0" parTransId="{E7E05C30-E5B7-4F52-8DF2-97F629B5BCF7}" sibTransId="{0D4C9EEE-764F-4F24-B738-32B4E0A2499E}"/>
    <dgm:cxn modelId="{307C2C39-4209-49E1-AFB1-630A1D77DB31}" srcId="{5426B2E6-5505-428B-BD25-B40EC176228C}" destId="{E2361F5C-1AD0-4140-8277-E218ADAD933B}" srcOrd="5" destOrd="0" parTransId="{C8412E9F-F155-47AF-B761-B81A76E2BA7D}" sibTransId="{3E5E07F4-B9E1-4AF5-B792-FB793D0EE6AB}"/>
    <dgm:cxn modelId="{C1AEB560-9918-47D0-95C4-AC369E8A631A}" srcId="{5426B2E6-5505-428B-BD25-B40EC176228C}" destId="{0049F136-9342-4228-9879-4F8B459C2628}" srcOrd="1" destOrd="0" parTransId="{A1DC9674-7EA5-493C-90FF-3A863A00E16C}" sibTransId="{9936C059-45EF-4F10-B879-781B8FC81839}"/>
    <dgm:cxn modelId="{E5480EF4-5B76-410A-AAEF-D43A85F86EF2}" type="presParOf" srcId="{7C76DCE2-83EF-41F6-96B2-C3660FD42E4B}" destId="{6578B329-F8A8-4609-A305-359A1E9880EA}" srcOrd="0" destOrd="0" presId="urn:microsoft.com/office/officeart/2008/layout/VerticalCircleList"/>
    <dgm:cxn modelId="{391FED68-CDA7-462E-AF8A-B95B1279E48C}" type="presParOf" srcId="{6578B329-F8A8-4609-A305-359A1E9880EA}" destId="{B53F243F-7465-40DE-B179-0B3C487069DD}" srcOrd="0" destOrd="0" presId="urn:microsoft.com/office/officeart/2008/layout/VerticalCircleList"/>
    <dgm:cxn modelId="{33491C73-CB22-4394-8FC3-C7FC9F2F33C4}" type="presParOf" srcId="{6578B329-F8A8-4609-A305-359A1E9880EA}" destId="{A879180F-50BF-4B32-B90B-DFC2404A1B47}" srcOrd="1" destOrd="0" presId="urn:microsoft.com/office/officeart/2008/layout/VerticalCircleList"/>
    <dgm:cxn modelId="{179C43E4-C731-4322-B4F2-83715A7D2F0E}" type="presParOf" srcId="{6578B329-F8A8-4609-A305-359A1E9880EA}" destId="{9D7505BE-E95B-4782-B800-B4F8FA270A88}" srcOrd="2" destOrd="0" presId="urn:microsoft.com/office/officeart/2008/layout/VerticalCircleList"/>
    <dgm:cxn modelId="{D39B001B-CABD-4742-8FB6-B0D152ADA618}" type="presParOf" srcId="{7C76DCE2-83EF-41F6-96B2-C3660FD42E4B}" destId="{1DA90595-499E-45FD-846A-3DA4F4E3D8CA}" srcOrd="1" destOrd="0" presId="urn:microsoft.com/office/officeart/2008/layout/VerticalCircleList"/>
    <dgm:cxn modelId="{AC274BE2-0000-4736-A22E-85FF9557635D}" type="presParOf" srcId="{1DA90595-499E-45FD-846A-3DA4F4E3D8CA}" destId="{485CC848-B061-4895-8918-0416B909D629}" srcOrd="0" destOrd="0" presId="urn:microsoft.com/office/officeart/2008/layout/VerticalCircleList"/>
    <dgm:cxn modelId="{CCFDD55F-A63F-4215-BB66-24D91920E405}" type="presParOf" srcId="{1DA90595-499E-45FD-846A-3DA4F4E3D8CA}" destId="{D3E27A4E-39E7-4FDF-A936-91F7C6FB0D5B}" srcOrd="1" destOrd="0" presId="urn:microsoft.com/office/officeart/2008/layout/VerticalCircleList"/>
    <dgm:cxn modelId="{283B506F-8E5B-4FF8-9A71-38CB5942663F}" type="presParOf" srcId="{1DA90595-499E-45FD-846A-3DA4F4E3D8CA}" destId="{4F0E6DBE-4889-4DBE-88ED-815075711E9C}" srcOrd="2" destOrd="0" presId="urn:microsoft.com/office/officeart/2008/layout/VerticalCircleList"/>
    <dgm:cxn modelId="{A090E45E-8BAE-4590-9C37-2236353CE314}" type="presParOf" srcId="{7C76DCE2-83EF-41F6-96B2-C3660FD42E4B}" destId="{CCEFE6A2-9081-4B40-AAC1-E3B0851E142E}" srcOrd="2" destOrd="0" presId="urn:microsoft.com/office/officeart/2008/layout/VerticalCircleList"/>
    <dgm:cxn modelId="{DEF53ADD-6E8B-4756-A90B-8584A86F0948}" type="presParOf" srcId="{CCEFE6A2-9081-4B40-AAC1-E3B0851E142E}" destId="{578A138B-0BB5-4664-A152-0063E0C1A680}" srcOrd="0" destOrd="0" presId="urn:microsoft.com/office/officeart/2008/layout/VerticalCircleList"/>
    <dgm:cxn modelId="{3ED661E6-28EC-40DA-8ABB-DABA2523E1AE}" type="presParOf" srcId="{CCEFE6A2-9081-4B40-AAC1-E3B0851E142E}" destId="{D78072D7-B72F-4A31-9BF4-6881136300DE}" srcOrd="1" destOrd="0" presId="urn:microsoft.com/office/officeart/2008/layout/VerticalCircleList"/>
    <dgm:cxn modelId="{C3033903-26F0-4F63-ADA0-DEAD2D73FCD0}" type="presParOf" srcId="{CCEFE6A2-9081-4B40-AAC1-E3B0851E142E}" destId="{4BAB954E-B909-4E4F-B8BA-DD439451962C}" srcOrd="2" destOrd="0" presId="urn:microsoft.com/office/officeart/2008/layout/VerticalCircleList"/>
    <dgm:cxn modelId="{21DF8BFE-F965-4DE9-B198-688162B54B46}" type="presParOf" srcId="{7C76DCE2-83EF-41F6-96B2-C3660FD42E4B}" destId="{CFB520FE-B5BD-48F6-A445-ADB619E9FD10}" srcOrd="3" destOrd="0" presId="urn:microsoft.com/office/officeart/2008/layout/VerticalCircleList"/>
    <dgm:cxn modelId="{B051CF11-8854-49BD-B690-B3FAE3421228}" type="presParOf" srcId="{CFB520FE-B5BD-48F6-A445-ADB619E9FD10}" destId="{C5E2B8CE-0A54-4FA1-98DD-E6BFC9DE56FE}" srcOrd="0" destOrd="0" presId="urn:microsoft.com/office/officeart/2008/layout/VerticalCircleList"/>
    <dgm:cxn modelId="{E66431BF-BFBD-4162-BE2A-FFA04F58DD72}" type="presParOf" srcId="{CFB520FE-B5BD-48F6-A445-ADB619E9FD10}" destId="{950A4424-4E27-4346-BE1F-8A1BDC0825E5}" srcOrd="1" destOrd="0" presId="urn:microsoft.com/office/officeart/2008/layout/VerticalCircleList"/>
    <dgm:cxn modelId="{2B03DC18-E5A3-459A-B1AD-0D8826B55EBC}" type="presParOf" srcId="{CFB520FE-B5BD-48F6-A445-ADB619E9FD10}" destId="{490A854D-8ABF-439C-B4F8-D9B8E7761A81}" srcOrd="2" destOrd="0" presId="urn:microsoft.com/office/officeart/2008/layout/VerticalCircleList"/>
    <dgm:cxn modelId="{A6B74986-7B38-4250-A101-AA12E8B0547A}" type="presParOf" srcId="{7C76DCE2-83EF-41F6-96B2-C3660FD42E4B}" destId="{61D5BBB7-9593-4F65-9408-78B3FE53262F}" srcOrd="4" destOrd="0" presId="urn:microsoft.com/office/officeart/2008/layout/VerticalCircleList"/>
    <dgm:cxn modelId="{74970613-5003-4D2D-8430-99454A22E1E4}" type="presParOf" srcId="{61D5BBB7-9593-4F65-9408-78B3FE53262F}" destId="{276EF8EF-987C-4594-AFDD-BB4E98F27C5B}" srcOrd="0" destOrd="0" presId="urn:microsoft.com/office/officeart/2008/layout/VerticalCircleList"/>
    <dgm:cxn modelId="{407B85C3-3120-4593-903D-8E4AFC6EBED0}" type="presParOf" srcId="{61D5BBB7-9593-4F65-9408-78B3FE53262F}" destId="{594F943D-AFBC-456B-BDAE-9096C4CB6DA3}" srcOrd="1" destOrd="0" presId="urn:microsoft.com/office/officeart/2008/layout/VerticalCircleList"/>
    <dgm:cxn modelId="{A9557D62-25A7-460A-8646-45AEDA98AE82}" type="presParOf" srcId="{61D5BBB7-9593-4F65-9408-78B3FE53262F}" destId="{4A41BB03-62B6-44FE-B321-9ED22AD17D79}" srcOrd="2" destOrd="0" presId="urn:microsoft.com/office/officeart/2008/layout/VerticalCircleList"/>
    <dgm:cxn modelId="{54022792-18F4-4DA5-B4B4-E513B9EB2A8B}" type="presParOf" srcId="{7C76DCE2-83EF-41F6-96B2-C3660FD42E4B}" destId="{0BA4329E-683F-4F87-BB7D-5E7E0A85A130}" srcOrd="5" destOrd="0" presId="urn:microsoft.com/office/officeart/2008/layout/VerticalCircleList"/>
    <dgm:cxn modelId="{34E90ECE-F0EB-49CD-9A83-A844D21300F7}" type="presParOf" srcId="{0BA4329E-683F-4F87-BB7D-5E7E0A85A130}" destId="{59E598CF-FBC7-470F-A02F-43612C3CF93E}" srcOrd="0" destOrd="0" presId="urn:microsoft.com/office/officeart/2008/layout/VerticalCircleList"/>
    <dgm:cxn modelId="{F9CCCB37-2871-46D6-9958-EF2F937F4D8C}" type="presParOf" srcId="{0BA4329E-683F-4F87-BB7D-5E7E0A85A130}" destId="{A1597A0B-AF1F-4B77-AB01-A97FE66BD3DC}" srcOrd="1" destOrd="0" presId="urn:microsoft.com/office/officeart/2008/layout/VerticalCircleList"/>
    <dgm:cxn modelId="{E766FD6A-1A44-43F7-8F53-FF46D7BC7260}" type="presParOf" srcId="{0BA4329E-683F-4F87-BB7D-5E7E0A85A130}" destId="{3D807FEC-5F41-45B9-B3B0-6C48F535CB2B}" srcOrd="2" destOrd="0" presId="urn:microsoft.com/office/officeart/2008/layout/VerticalCircleList"/>
    <dgm:cxn modelId="{4B6F7828-A0FA-4F03-87B8-91AB120FF098}" type="presParOf" srcId="{7C76DCE2-83EF-41F6-96B2-C3660FD42E4B}" destId="{992190FE-A253-45FD-8902-BB38EEF8782B}" srcOrd="6" destOrd="0" presId="urn:microsoft.com/office/officeart/2008/layout/VerticalCircleList"/>
    <dgm:cxn modelId="{B936DF12-0B99-40DE-88D3-7E43F5538317}" type="presParOf" srcId="{992190FE-A253-45FD-8902-BB38EEF8782B}" destId="{4883D8D1-59F2-4AF3-B9E3-3EB5E5C24E3D}" srcOrd="0" destOrd="0" presId="urn:microsoft.com/office/officeart/2008/layout/VerticalCircleList"/>
    <dgm:cxn modelId="{7F6F5CCB-9405-46AE-9114-CD8245A5ACC5}" type="presParOf" srcId="{992190FE-A253-45FD-8902-BB38EEF8782B}" destId="{9B63CDD7-1E5F-4159-8758-F2D52869D0FE}" srcOrd="1" destOrd="0" presId="urn:microsoft.com/office/officeart/2008/layout/VerticalCircleList"/>
    <dgm:cxn modelId="{AECF5DFA-A0F7-48D3-9D77-C5E2D2CBE180}" type="presParOf" srcId="{992190FE-A253-45FD-8902-BB38EEF8782B}" destId="{7336C414-45B5-45BB-84AF-46370F92F60C}" srcOrd="2" destOrd="0" presId="urn:microsoft.com/office/officeart/2008/layout/VerticalCircleList"/>
  </dgm:cxnLst>
  <dgm:bg/>
  <dgm:whole>
    <a:ln w="28575">
      <a:solidFill>
        <a:schemeClr val="accent4">
          <a:lumMod val="50000"/>
        </a:schemeClr>
      </a:solidFill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D1801D1-E95C-435E-9A6B-BDB98AC6747C}" type="doc">
      <dgm:prSet loTypeId="urn:microsoft.com/office/officeart/2005/8/layout/hProcess9" loCatId="process" qsTypeId="urn:microsoft.com/office/officeart/2005/8/quickstyle/3d2" qsCatId="3D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24454270-3559-47C5-882E-F0D320EC8AE3}">
      <dgm:prSet custT="1"/>
      <dgm:spPr/>
      <dgm:t>
        <a:bodyPr/>
        <a:lstStyle/>
        <a:p>
          <a:pPr rtl="0"/>
          <a:r>
            <a:rPr lang="en-US" sz="2000" b="1" dirty="0" smtClean="0"/>
            <a:t>Obtain data</a:t>
          </a:r>
          <a:endParaRPr lang="en-US" sz="2000" b="1" dirty="0"/>
        </a:p>
      </dgm:t>
    </dgm:pt>
    <dgm:pt modelId="{E3957FDC-111F-47E2-8708-142B65842703}" type="parTrans" cxnId="{D871FEB1-20AE-4F20-98A3-208C15A5DC9F}">
      <dgm:prSet/>
      <dgm:spPr/>
      <dgm:t>
        <a:bodyPr/>
        <a:lstStyle/>
        <a:p>
          <a:endParaRPr lang="en-US"/>
        </a:p>
      </dgm:t>
    </dgm:pt>
    <dgm:pt modelId="{FA3D90DB-1FBC-4D3F-8837-0DA2EAB01539}" type="sibTrans" cxnId="{D871FEB1-20AE-4F20-98A3-208C15A5DC9F}">
      <dgm:prSet/>
      <dgm:spPr/>
      <dgm:t>
        <a:bodyPr/>
        <a:lstStyle/>
        <a:p>
          <a:endParaRPr lang="en-US"/>
        </a:p>
      </dgm:t>
    </dgm:pt>
    <dgm:pt modelId="{51D6D775-156C-40B4-9D2D-10813F1F5ED1}">
      <dgm:prSet custT="1"/>
      <dgm:spPr/>
      <dgm:t>
        <a:bodyPr/>
        <a:lstStyle/>
        <a:p>
          <a:pPr rtl="0"/>
          <a:r>
            <a:rPr lang="en-US" sz="1900" b="1" dirty="0" smtClean="0"/>
            <a:t>Create infrastructure</a:t>
          </a:r>
          <a:endParaRPr lang="en-US" sz="1900" b="1" dirty="0"/>
        </a:p>
      </dgm:t>
    </dgm:pt>
    <dgm:pt modelId="{14B21A9C-6557-41E9-A03C-54A350C35567}" type="parTrans" cxnId="{150E374A-A361-4A2B-9D4D-10FCE534835C}">
      <dgm:prSet/>
      <dgm:spPr/>
      <dgm:t>
        <a:bodyPr/>
        <a:lstStyle/>
        <a:p>
          <a:endParaRPr lang="en-US"/>
        </a:p>
      </dgm:t>
    </dgm:pt>
    <dgm:pt modelId="{3AF22C5B-C72C-4AE0-847E-720DCF7FC01B}" type="sibTrans" cxnId="{150E374A-A361-4A2B-9D4D-10FCE534835C}">
      <dgm:prSet/>
      <dgm:spPr/>
      <dgm:t>
        <a:bodyPr/>
        <a:lstStyle/>
        <a:p>
          <a:endParaRPr lang="en-US"/>
        </a:p>
      </dgm:t>
    </dgm:pt>
    <dgm:pt modelId="{F240BC77-B20F-47FF-8D53-E818EE8F11C9}">
      <dgm:prSet custT="1"/>
      <dgm:spPr/>
      <dgm:t>
        <a:bodyPr/>
        <a:lstStyle/>
        <a:p>
          <a:pPr rtl="0"/>
          <a:r>
            <a:rPr lang="en-US" sz="2000" b="1" dirty="0" smtClean="0"/>
            <a:t>Actually consume data</a:t>
          </a:r>
          <a:endParaRPr lang="en-US" sz="2000" b="1" dirty="0"/>
        </a:p>
      </dgm:t>
    </dgm:pt>
    <dgm:pt modelId="{4FF76796-F05C-410B-A5D7-1E54B8039411}" type="parTrans" cxnId="{816C09A2-9B7B-4C81-97F9-263EE8AFF56A}">
      <dgm:prSet/>
      <dgm:spPr/>
      <dgm:t>
        <a:bodyPr/>
        <a:lstStyle/>
        <a:p>
          <a:endParaRPr lang="en-US"/>
        </a:p>
      </dgm:t>
    </dgm:pt>
    <dgm:pt modelId="{3CEF9A96-025C-4780-B4E3-DE2F73BAB55D}" type="sibTrans" cxnId="{816C09A2-9B7B-4C81-97F9-263EE8AFF56A}">
      <dgm:prSet/>
      <dgm:spPr/>
      <dgm:t>
        <a:bodyPr/>
        <a:lstStyle/>
        <a:p>
          <a:endParaRPr lang="en-US"/>
        </a:p>
      </dgm:t>
    </dgm:pt>
    <dgm:pt modelId="{DB8B8884-907A-42CB-BA57-0748ACC33DA8}">
      <dgm:prSet custT="1"/>
      <dgm:spPr/>
      <dgm:t>
        <a:bodyPr/>
        <a:lstStyle/>
        <a:p>
          <a:pPr rtl="0"/>
          <a:r>
            <a:rPr lang="en-US" sz="1900" b="1" dirty="0" smtClean="0"/>
            <a:t>Set up connection</a:t>
          </a:r>
          <a:endParaRPr lang="en-US" sz="1900" b="1" dirty="0"/>
        </a:p>
      </dgm:t>
    </dgm:pt>
    <dgm:pt modelId="{FC4CBBF5-2F3C-4D44-9E47-3454F3571AE2}" type="parTrans" cxnId="{5723E59B-E7BF-4960-BCC2-11BAE55764D3}">
      <dgm:prSet/>
      <dgm:spPr/>
      <dgm:t>
        <a:bodyPr/>
        <a:lstStyle/>
        <a:p>
          <a:endParaRPr lang="en-US"/>
        </a:p>
      </dgm:t>
    </dgm:pt>
    <dgm:pt modelId="{BDF9A999-8106-4231-BE0B-5AE7BCCD01EF}" type="sibTrans" cxnId="{5723E59B-E7BF-4960-BCC2-11BAE55764D3}">
      <dgm:prSet/>
      <dgm:spPr/>
      <dgm:t>
        <a:bodyPr/>
        <a:lstStyle/>
        <a:p>
          <a:endParaRPr lang="en-US"/>
        </a:p>
      </dgm:t>
    </dgm:pt>
    <dgm:pt modelId="{F4EB06CD-2E69-4621-B27C-F32E83BFADA9}" type="pres">
      <dgm:prSet presAssocID="{DD1801D1-E95C-435E-9A6B-BDB98AC6747C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33D9D82-C18C-4E6C-BD78-CAC18A510840}" type="pres">
      <dgm:prSet presAssocID="{DD1801D1-E95C-435E-9A6B-BDB98AC6747C}" presName="arrow" presStyleLbl="bgShp" presStyleIdx="0" presStyleCnt="1"/>
      <dgm:spPr>
        <a:gradFill rotWithShape="0">
          <a:gsLst>
            <a:gs pos="0">
              <a:schemeClr val="accent2"/>
            </a:gs>
            <a:gs pos="11000">
              <a:schemeClr val="accent4">
                <a:lumMod val="50000"/>
              </a:schemeClr>
            </a:gs>
            <a:gs pos="100000">
              <a:schemeClr val="accent4">
                <a:lumMod val="50000"/>
              </a:schemeClr>
            </a:gs>
          </a:gsLst>
        </a:gradFill>
      </dgm:spPr>
      <dgm:t>
        <a:bodyPr/>
        <a:lstStyle/>
        <a:p>
          <a:endParaRPr lang="en-US"/>
        </a:p>
      </dgm:t>
    </dgm:pt>
    <dgm:pt modelId="{C0802C58-1B43-4D83-B2FB-B7051D0060F7}" type="pres">
      <dgm:prSet presAssocID="{DD1801D1-E95C-435E-9A6B-BDB98AC6747C}" presName="linearProcess" presStyleCnt="0"/>
      <dgm:spPr/>
      <dgm:t>
        <a:bodyPr/>
        <a:lstStyle/>
        <a:p>
          <a:endParaRPr lang="en-US"/>
        </a:p>
      </dgm:t>
    </dgm:pt>
    <dgm:pt modelId="{A5606B05-A0C0-4C29-8E8B-C69EB0594E2A}" type="pres">
      <dgm:prSet presAssocID="{DB8B8884-907A-42CB-BA57-0748ACC33DA8}" presName="textNode" presStyleLbl="node1" presStyleIdx="0" presStyleCnt="4" custScaleX="103865" custLinFactNeighborY="-4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8E4F54-206B-446C-AF72-F4FD8B6C65C9}" type="pres">
      <dgm:prSet presAssocID="{BDF9A999-8106-4231-BE0B-5AE7BCCD01EF}" presName="sibTrans" presStyleCnt="0"/>
      <dgm:spPr/>
      <dgm:t>
        <a:bodyPr/>
        <a:lstStyle/>
        <a:p>
          <a:endParaRPr lang="en-US"/>
        </a:p>
      </dgm:t>
    </dgm:pt>
    <dgm:pt modelId="{64B1E964-3DC6-4415-9A5E-A83325ACA918}" type="pres">
      <dgm:prSet presAssocID="{24454270-3559-47C5-882E-F0D320EC8AE3}" presName="textNode" presStyleLbl="node1" presStyleIdx="1" presStyleCnt="4" custScaleX="72390" custLinFactNeighborX="-24029" custLinFactNeighborY="-4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6B90DB-FE87-47AE-BD52-F3FE2FECAFFF}" type="pres">
      <dgm:prSet presAssocID="{FA3D90DB-1FBC-4D3F-8837-0DA2EAB01539}" presName="sibTrans" presStyleCnt="0"/>
      <dgm:spPr/>
      <dgm:t>
        <a:bodyPr/>
        <a:lstStyle/>
        <a:p>
          <a:endParaRPr lang="en-US"/>
        </a:p>
      </dgm:t>
    </dgm:pt>
    <dgm:pt modelId="{CD60A385-9B88-44DC-960E-2CDB3996E30E}" type="pres">
      <dgm:prSet presAssocID="{51D6D775-156C-40B4-9D2D-10813F1F5ED1}" presName="textNode" presStyleLbl="node1" presStyleIdx="2" presStyleCnt="4" custScaleX="123686" custLinFactNeighborX="-48058" custLinFactNeighborY="-14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B4E550-0A06-48F6-BF0E-7A4A0E1AF8F8}" type="pres">
      <dgm:prSet presAssocID="{3AF22C5B-C72C-4AE0-847E-720DCF7FC01B}" presName="sibTrans" presStyleCnt="0"/>
      <dgm:spPr/>
      <dgm:t>
        <a:bodyPr/>
        <a:lstStyle/>
        <a:p>
          <a:endParaRPr lang="en-US"/>
        </a:p>
      </dgm:t>
    </dgm:pt>
    <dgm:pt modelId="{A0DBA043-27DC-495C-B1C4-80BB13CF934D}" type="pres">
      <dgm:prSet presAssocID="{F240BC77-B20F-47FF-8D53-E818EE8F11C9}" presName="textNode" presStyleLbl="node1" presStyleIdx="3" presStyleCnt="4" custLinFactNeighborX="-72086" custLinFactNeighborY="-14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723E59B-E7BF-4960-BCC2-11BAE55764D3}" srcId="{DD1801D1-E95C-435E-9A6B-BDB98AC6747C}" destId="{DB8B8884-907A-42CB-BA57-0748ACC33DA8}" srcOrd="0" destOrd="0" parTransId="{FC4CBBF5-2F3C-4D44-9E47-3454F3571AE2}" sibTransId="{BDF9A999-8106-4231-BE0B-5AE7BCCD01EF}"/>
    <dgm:cxn modelId="{BCA97E81-1C2C-4354-B2FA-C22A5C033259}" type="presOf" srcId="{DD1801D1-E95C-435E-9A6B-BDB98AC6747C}" destId="{F4EB06CD-2E69-4621-B27C-F32E83BFADA9}" srcOrd="0" destOrd="0" presId="urn:microsoft.com/office/officeart/2005/8/layout/hProcess9"/>
    <dgm:cxn modelId="{816C09A2-9B7B-4C81-97F9-263EE8AFF56A}" srcId="{DD1801D1-E95C-435E-9A6B-BDB98AC6747C}" destId="{F240BC77-B20F-47FF-8D53-E818EE8F11C9}" srcOrd="3" destOrd="0" parTransId="{4FF76796-F05C-410B-A5D7-1E54B8039411}" sibTransId="{3CEF9A96-025C-4780-B4E3-DE2F73BAB55D}"/>
    <dgm:cxn modelId="{D209AEDE-B67D-49B7-A09B-6A23FFD1A462}" type="presOf" srcId="{F240BC77-B20F-47FF-8D53-E818EE8F11C9}" destId="{A0DBA043-27DC-495C-B1C4-80BB13CF934D}" srcOrd="0" destOrd="0" presId="urn:microsoft.com/office/officeart/2005/8/layout/hProcess9"/>
    <dgm:cxn modelId="{64921933-5BBC-443E-8C71-B63D5E8584B9}" type="presOf" srcId="{24454270-3559-47C5-882E-F0D320EC8AE3}" destId="{64B1E964-3DC6-4415-9A5E-A83325ACA918}" srcOrd="0" destOrd="0" presId="urn:microsoft.com/office/officeart/2005/8/layout/hProcess9"/>
    <dgm:cxn modelId="{0A26BEBE-7497-4DF7-B076-601A70AA1DFA}" type="presOf" srcId="{DB8B8884-907A-42CB-BA57-0748ACC33DA8}" destId="{A5606B05-A0C0-4C29-8E8B-C69EB0594E2A}" srcOrd="0" destOrd="0" presId="urn:microsoft.com/office/officeart/2005/8/layout/hProcess9"/>
    <dgm:cxn modelId="{DBFE924F-FB6C-4683-A204-30204396DCBA}" type="presOf" srcId="{51D6D775-156C-40B4-9D2D-10813F1F5ED1}" destId="{CD60A385-9B88-44DC-960E-2CDB3996E30E}" srcOrd="0" destOrd="0" presId="urn:microsoft.com/office/officeart/2005/8/layout/hProcess9"/>
    <dgm:cxn modelId="{150E374A-A361-4A2B-9D4D-10FCE534835C}" srcId="{DD1801D1-E95C-435E-9A6B-BDB98AC6747C}" destId="{51D6D775-156C-40B4-9D2D-10813F1F5ED1}" srcOrd="2" destOrd="0" parTransId="{14B21A9C-6557-41E9-A03C-54A350C35567}" sibTransId="{3AF22C5B-C72C-4AE0-847E-720DCF7FC01B}"/>
    <dgm:cxn modelId="{D871FEB1-20AE-4F20-98A3-208C15A5DC9F}" srcId="{DD1801D1-E95C-435E-9A6B-BDB98AC6747C}" destId="{24454270-3559-47C5-882E-F0D320EC8AE3}" srcOrd="1" destOrd="0" parTransId="{E3957FDC-111F-47E2-8708-142B65842703}" sibTransId="{FA3D90DB-1FBC-4D3F-8837-0DA2EAB01539}"/>
    <dgm:cxn modelId="{0A1106E5-8F49-486F-81AE-77577FB291B6}" type="presParOf" srcId="{F4EB06CD-2E69-4621-B27C-F32E83BFADA9}" destId="{133D9D82-C18C-4E6C-BD78-CAC18A510840}" srcOrd="0" destOrd="0" presId="urn:microsoft.com/office/officeart/2005/8/layout/hProcess9"/>
    <dgm:cxn modelId="{1CC40E11-3F9D-4C54-BB0C-449D1628D561}" type="presParOf" srcId="{F4EB06CD-2E69-4621-B27C-F32E83BFADA9}" destId="{C0802C58-1B43-4D83-B2FB-B7051D0060F7}" srcOrd="1" destOrd="0" presId="urn:microsoft.com/office/officeart/2005/8/layout/hProcess9"/>
    <dgm:cxn modelId="{7D1B303D-0ECA-4B20-ACA3-C080027C4BA4}" type="presParOf" srcId="{C0802C58-1B43-4D83-B2FB-B7051D0060F7}" destId="{A5606B05-A0C0-4C29-8E8B-C69EB0594E2A}" srcOrd="0" destOrd="0" presId="urn:microsoft.com/office/officeart/2005/8/layout/hProcess9"/>
    <dgm:cxn modelId="{116CAAF5-BEDB-4E9C-8CB5-8EE1012299A8}" type="presParOf" srcId="{C0802C58-1B43-4D83-B2FB-B7051D0060F7}" destId="{618E4F54-206B-446C-AF72-F4FD8B6C65C9}" srcOrd="1" destOrd="0" presId="urn:microsoft.com/office/officeart/2005/8/layout/hProcess9"/>
    <dgm:cxn modelId="{EC9AFDB5-A84A-4653-91E5-4D44796643A3}" type="presParOf" srcId="{C0802C58-1B43-4D83-B2FB-B7051D0060F7}" destId="{64B1E964-3DC6-4415-9A5E-A83325ACA918}" srcOrd="2" destOrd="0" presId="urn:microsoft.com/office/officeart/2005/8/layout/hProcess9"/>
    <dgm:cxn modelId="{25A47BDF-B9D5-4159-9C0C-86BC9E5391CC}" type="presParOf" srcId="{C0802C58-1B43-4D83-B2FB-B7051D0060F7}" destId="{4C6B90DB-FE87-47AE-BD52-F3FE2FECAFFF}" srcOrd="3" destOrd="0" presId="urn:microsoft.com/office/officeart/2005/8/layout/hProcess9"/>
    <dgm:cxn modelId="{42BE5EE6-0D3B-496B-8713-58B8256E9690}" type="presParOf" srcId="{C0802C58-1B43-4D83-B2FB-B7051D0060F7}" destId="{CD60A385-9B88-44DC-960E-2CDB3996E30E}" srcOrd="4" destOrd="0" presId="urn:microsoft.com/office/officeart/2005/8/layout/hProcess9"/>
    <dgm:cxn modelId="{8308AD74-C3DC-417C-AE23-7A4208C6BACE}" type="presParOf" srcId="{C0802C58-1B43-4D83-B2FB-B7051D0060F7}" destId="{9BB4E550-0A06-48F6-BF0E-7A4A0E1AF8F8}" srcOrd="5" destOrd="0" presId="urn:microsoft.com/office/officeart/2005/8/layout/hProcess9"/>
    <dgm:cxn modelId="{AC133B00-7EF3-4DC6-ABD0-0AD0DC3F5F13}" type="presParOf" srcId="{C0802C58-1B43-4D83-B2FB-B7051D0060F7}" destId="{A0DBA043-27DC-495C-B1C4-80BB13CF934D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E1E4C3E-5D80-4250-A36F-E2D6F8CE2114}" type="doc">
      <dgm:prSet loTypeId="urn:microsoft.com/office/officeart/2008/layout/AlternatingPictureBlocks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48CB2E3-D8BE-404E-A0D2-EEB3E1242A50}">
      <dgm:prSet custT="1"/>
      <dgm:spPr>
        <a:solidFill>
          <a:schemeClr val="accent4">
            <a:lumMod val="50000"/>
          </a:schemeClr>
        </a:solidFill>
      </dgm:spPr>
      <dgm:t>
        <a:bodyPr anchor="t"/>
        <a:lstStyle/>
        <a:p>
          <a:pPr algn="l" rtl="0"/>
          <a:r>
            <a:rPr lang="en-US" sz="2000" b="1" dirty="0" smtClean="0"/>
            <a:t>More natural with REPL</a:t>
          </a:r>
          <a:endParaRPr lang="en-US" sz="2000" b="1" dirty="0"/>
        </a:p>
      </dgm:t>
    </dgm:pt>
    <dgm:pt modelId="{82AB8F63-BF4E-41E3-9A9D-3BCBF2FE527C}" type="sibTrans" cxnId="{E1B13E87-781A-4F9F-97A0-C3B2392EABE4}">
      <dgm:prSet/>
      <dgm:spPr/>
      <dgm:t>
        <a:bodyPr/>
        <a:lstStyle/>
        <a:p>
          <a:endParaRPr lang="en-US"/>
        </a:p>
      </dgm:t>
    </dgm:pt>
    <dgm:pt modelId="{6CF4DB19-53FF-4B32-AC92-262597995234}" type="parTrans" cxnId="{E1B13E87-781A-4F9F-97A0-C3B2392EABE4}">
      <dgm:prSet/>
      <dgm:spPr/>
      <dgm:t>
        <a:bodyPr/>
        <a:lstStyle/>
        <a:p>
          <a:endParaRPr lang="en-US"/>
        </a:p>
      </dgm:t>
    </dgm:pt>
    <dgm:pt modelId="{62789F8F-8373-41C2-B251-6D01984E98B8}">
      <dgm:prSet custT="1"/>
      <dgm:spPr>
        <a:solidFill>
          <a:schemeClr val="accent4">
            <a:lumMod val="50000"/>
          </a:schemeClr>
        </a:solidFill>
      </dgm:spPr>
      <dgm:t>
        <a:bodyPr anchor="t"/>
        <a:lstStyle/>
        <a:p>
          <a:pPr algn="l" rtl="0"/>
          <a:r>
            <a:rPr lang="en-US" sz="2000" b="1" dirty="0" smtClean="0"/>
            <a:t>Intellisense, tooltips, &amp; other tooling available</a:t>
          </a:r>
          <a:endParaRPr lang="en-US" sz="2000" b="1" dirty="0"/>
        </a:p>
      </dgm:t>
    </dgm:pt>
    <dgm:pt modelId="{4473C666-AF80-4BCD-A592-730D0B531396}" type="sibTrans" cxnId="{466AD506-9076-4455-8821-7E9DD51949CA}">
      <dgm:prSet/>
      <dgm:spPr/>
      <dgm:t>
        <a:bodyPr/>
        <a:lstStyle/>
        <a:p>
          <a:endParaRPr lang="en-US"/>
        </a:p>
      </dgm:t>
    </dgm:pt>
    <dgm:pt modelId="{6FEF799D-56FF-4996-B3C1-11D76DCBF84F}" type="parTrans" cxnId="{466AD506-9076-4455-8821-7E9DD51949CA}">
      <dgm:prSet/>
      <dgm:spPr/>
      <dgm:t>
        <a:bodyPr/>
        <a:lstStyle/>
        <a:p>
          <a:endParaRPr lang="en-US"/>
        </a:p>
      </dgm:t>
    </dgm:pt>
    <dgm:pt modelId="{1B025A62-D98E-488F-8749-BA0463D60F82}">
      <dgm:prSet custT="1"/>
      <dgm:spPr>
        <a:solidFill>
          <a:schemeClr val="accent4">
            <a:lumMod val="50000"/>
          </a:schemeClr>
        </a:solidFill>
      </dgm:spPr>
      <dgm:t>
        <a:bodyPr/>
        <a:lstStyle/>
        <a:p>
          <a:pPr rtl="0"/>
          <a:r>
            <a:rPr lang="en-US" sz="1800" dirty="0" smtClean="0"/>
            <a:t>Scalable to millions of types (e.g. - freebase)</a:t>
          </a:r>
          <a:endParaRPr lang="en-US" sz="1800" dirty="0"/>
        </a:p>
      </dgm:t>
    </dgm:pt>
    <dgm:pt modelId="{B5557B3C-A729-44E7-B06E-8E406FFFF1BD}">
      <dgm:prSet custT="1"/>
      <dgm:spPr>
        <a:solidFill>
          <a:schemeClr val="accent4">
            <a:lumMod val="50000"/>
          </a:schemeClr>
        </a:solidFill>
      </dgm:spPr>
      <dgm:t>
        <a:bodyPr/>
        <a:lstStyle/>
        <a:p>
          <a:pPr rtl="0"/>
          <a:r>
            <a:rPr lang="en-US" sz="1800" dirty="0" smtClean="0"/>
            <a:t>No extra bloated code</a:t>
          </a:r>
          <a:endParaRPr lang="en-US" sz="1800" dirty="0"/>
        </a:p>
      </dgm:t>
    </dgm:pt>
    <dgm:pt modelId="{B9CFF899-EA87-447F-8310-377F7EA336B9}">
      <dgm:prSet custT="1"/>
      <dgm:spPr>
        <a:solidFill>
          <a:schemeClr val="accent4">
            <a:lumMod val="50000"/>
          </a:schemeClr>
        </a:solidFill>
      </dgm:spPr>
      <dgm:t>
        <a:bodyPr/>
        <a:lstStyle/>
        <a:p>
          <a:pPr rtl="0"/>
          <a:r>
            <a:rPr lang="en-US" sz="1800" dirty="0" smtClean="0"/>
            <a:t>Always in sync with the source</a:t>
          </a:r>
          <a:endParaRPr lang="en-US" sz="1800" dirty="0"/>
        </a:p>
      </dgm:t>
    </dgm:pt>
    <dgm:pt modelId="{0B1D3EB6-DDAD-4074-AD89-1328ED184427}">
      <dgm:prSet custT="1"/>
      <dgm:spPr>
        <a:solidFill>
          <a:schemeClr val="accent4">
            <a:lumMod val="50000"/>
          </a:schemeClr>
        </a:solidFill>
      </dgm:spPr>
      <dgm:t>
        <a:bodyPr/>
        <a:lstStyle/>
        <a:p>
          <a:pPr rtl="0"/>
          <a:r>
            <a:rPr lang="en-US" sz="2000" b="1" dirty="0" smtClean="0"/>
            <a:t>No code generation</a:t>
          </a:r>
          <a:endParaRPr lang="en-US" sz="2000" b="1" dirty="0"/>
        </a:p>
      </dgm:t>
    </dgm:pt>
    <dgm:pt modelId="{02B22490-15FC-4C3F-8863-8A3E5A29C80C}" type="sibTrans" cxnId="{9725BDCF-4BB2-42FD-A2FB-17C284C08CD7}">
      <dgm:prSet/>
      <dgm:spPr/>
      <dgm:t>
        <a:bodyPr/>
        <a:lstStyle/>
        <a:p>
          <a:endParaRPr lang="en-US"/>
        </a:p>
      </dgm:t>
    </dgm:pt>
    <dgm:pt modelId="{A0B0BA24-7BBD-4169-A6E4-C30BE3C7D4C6}" type="parTrans" cxnId="{9725BDCF-4BB2-42FD-A2FB-17C284C08CD7}">
      <dgm:prSet/>
      <dgm:spPr/>
      <dgm:t>
        <a:bodyPr/>
        <a:lstStyle/>
        <a:p>
          <a:endParaRPr lang="en-US"/>
        </a:p>
      </dgm:t>
    </dgm:pt>
    <dgm:pt modelId="{22F000A9-97E2-496A-9B91-F14232842A47}" type="sibTrans" cxnId="{3BB9ED55-0389-44A7-AAC3-ED39DBBF1106}">
      <dgm:prSet/>
      <dgm:spPr/>
      <dgm:t>
        <a:bodyPr/>
        <a:lstStyle/>
        <a:p>
          <a:endParaRPr lang="en-US"/>
        </a:p>
      </dgm:t>
    </dgm:pt>
    <dgm:pt modelId="{10F46B48-4083-440F-9FAD-1CD75ED9164D}" type="parTrans" cxnId="{3BB9ED55-0389-44A7-AAC3-ED39DBBF1106}">
      <dgm:prSet/>
      <dgm:spPr/>
      <dgm:t>
        <a:bodyPr/>
        <a:lstStyle/>
        <a:p>
          <a:endParaRPr lang="en-US"/>
        </a:p>
      </dgm:t>
    </dgm:pt>
    <dgm:pt modelId="{138A8399-7FDA-4CA4-AB2B-D6D64FA5D682}" type="sibTrans" cxnId="{B3060CEB-B955-4ABF-8714-857ED9A2A44F}">
      <dgm:prSet/>
      <dgm:spPr/>
      <dgm:t>
        <a:bodyPr/>
        <a:lstStyle/>
        <a:p>
          <a:endParaRPr lang="en-US"/>
        </a:p>
      </dgm:t>
    </dgm:pt>
    <dgm:pt modelId="{9B0ACE6D-CF28-47A6-BE42-2EE8D0A3E2E5}" type="parTrans" cxnId="{B3060CEB-B955-4ABF-8714-857ED9A2A44F}">
      <dgm:prSet/>
      <dgm:spPr/>
      <dgm:t>
        <a:bodyPr/>
        <a:lstStyle/>
        <a:p>
          <a:endParaRPr lang="en-US"/>
        </a:p>
      </dgm:t>
    </dgm:pt>
    <dgm:pt modelId="{DDC7F697-1D79-4A68-AD43-E40B28D1EE4E}" type="sibTrans" cxnId="{DF629EDD-CDDD-4422-BD5A-CACB7A74E2A8}">
      <dgm:prSet/>
      <dgm:spPr/>
      <dgm:t>
        <a:bodyPr/>
        <a:lstStyle/>
        <a:p>
          <a:endParaRPr lang="en-US"/>
        </a:p>
      </dgm:t>
    </dgm:pt>
    <dgm:pt modelId="{516D0FCC-58B7-4A3F-875C-505C5BEE0B2A}" type="parTrans" cxnId="{DF629EDD-CDDD-4422-BD5A-CACB7A74E2A8}">
      <dgm:prSet/>
      <dgm:spPr/>
      <dgm:t>
        <a:bodyPr/>
        <a:lstStyle/>
        <a:p>
          <a:endParaRPr lang="en-US"/>
        </a:p>
      </dgm:t>
    </dgm:pt>
    <dgm:pt modelId="{93B9BA54-2639-40D8-A77F-6507188E5805}" type="pres">
      <dgm:prSet presAssocID="{4E1E4C3E-5D80-4250-A36F-E2D6F8CE2114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B2988A5-8910-4372-A69B-06C687B1B135}" type="pres">
      <dgm:prSet presAssocID="{F48CB2E3-D8BE-404E-A0D2-EEB3E1242A50}" presName="comp" presStyleCnt="0"/>
      <dgm:spPr/>
    </dgm:pt>
    <dgm:pt modelId="{538C1F93-2633-4DB7-AA7D-A5DE4FC8CB5A}" type="pres">
      <dgm:prSet presAssocID="{F48CB2E3-D8BE-404E-A0D2-EEB3E1242A50}" presName="rect2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4CBADF-7C1E-4197-9623-DE30F3C029AC}" type="pres">
      <dgm:prSet presAssocID="{F48CB2E3-D8BE-404E-A0D2-EEB3E1242A50}" presName="rect1" presStyleLbl="lnNode1" presStyleIdx="0" presStyleCnt="3"/>
      <dgm:spPr>
        <a:solidFill>
          <a:schemeClr val="accent2"/>
        </a:solidFill>
      </dgm:spPr>
      <dgm:t>
        <a:bodyPr/>
        <a:lstStyle/>
        <a:p>
          <a:endParaRPr lang="en-US"/>
        </a:p>
      </dgm:t>
    </dgm:pt>
    <dgm:pt modelId="{EF7BC4FA-5FCF-4CC5-A19F-C250359123AA}" type="pres">
      <dgm:prSet presAssocID="{82AB8F63-BF4E-41E3-9A9D-3BCBF2FE527C}" presName="sibTrans" presStyleCnt="0"/>
      <dgm:spPr/>
    </dgm:pt>
    <dgm:pt modelId="{2C13D31C-B869-4AA8-B030-28E1E7CF6B67}" type="pres">
      <dgm:prSet presAssocID="{0B1D3EB6-DDAD-4074-AD89-1328ED184427}" presName="comp" presStyleCnt="0"/>
      <dgm:spPr/>
    </dgm:pt>
    <dgm:pt modelId="{00C18325-64BA-4230-8D42-A8CBBE2E541A}" type="pres">
      <dgm:prSet presAssocID="{0B1D3EB6-DDAD-4074-AD89-1328ED184427}" presName="rect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32AFC3-CBCB-40BD-93FB-614BAC717596}" type="pres">
      <dgm:prSet presAssocID="{0B1D3EB6-DDAD-4074-AD89-1328ED184427}" presName="rect1" presStyleLbl="lnNode1" presStyleIdx="1" presStyleCnt="3"/>
      <dgm:spPr>
        <a:solidFill>
          <a:schemeClr val="accent2"/>
        </a:solidFill>
      </dgm:spPr>
      <dgm:t>
        <a:bodyPr/>
        <a:lstStyle/>
        <a:p>
          <a:endParaRPr lang="en-US"/>
        </a:p>
      </dgm:t>
    </dgm:pt>
    <dgm:pt modelId="{FB6299AE-A95F-44BF-B7E7-4FFDFE7D0352}" type="pres">
      <dgm:prSet presAssocID="{02B22490-15FC-4C3F-8863-8A3E5A29C80C}" presName="sibTrans" presStyleCnt="0"/>
      <dgm:spPr/>
    </dgm:pt>
    <dgm:pt modelId="{313D52E1-C7C8-4638-9BF3-8FD4C74962C8}" type="pres">
      <dgm:prSet presAssocID="{62789F8F-8373-41C2-B251-6D01984E98B8}" presName="comp" presStyleCnt="0"/>
      <dgm:spPr/>
    </dgm:pt>
    <dgm:pt modelId="{056E0795-FEBC-41A8-9465-02461723C490}" type="pres">
      <dgm:prSet presAssocID="{62789F8F-8373-41C2-B251-6D01984E98B8}" presName="rect2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693826-E8EF-40D9-9ACD-70564CCA445C}" type="pres">
      <dgm:prSet presAssocID="{62789F8F-8373-41C2-B251-6D01984E98B8}" presName="rect1" presStyleLbl="lnNode1" presStyleIdx="2" presStyleCnt="3"/>
      <dgm:spPr>
        <a:solidFill>
          <a:schemeClr val="accent2"/>
        </a:solidFill>
      </dgm:spPr>
      <dgm:t>
        <a:bodyPr/>
        <a:lstStyle/>
        <a:p>
          <a:endParaRPr lang="en-US"/>
        </a:p>
      </dgm:t>
    </dgm:pt>
  </dgm:ptLst>
  <dgm:cxnLst>
    <dgm:cxn modelId="{0C002D68-C70A-4E2E-9131-43095AFC4899}" type="presOf" srcId="{B5557B3C-A729-44E7-B06E-8E406FFFF1BD}" destId="{00C18325-64BA-4230-8D42-A8CBBE2E541A}" srcOrd="0" destOrd="2" presId="urn:microsoft.com/office/officeart/2008/layout/AlternatingPictureBlocks"/>
    <dgm:cxn modelId="{466AD506-9076-4455-8821-7E9DD51949CA}" srcId="{4E1E4C3E-5D80-4250-A36F-E2D6F8CE2114}" destId="{62789F8F-8373-41C2-B251-6D01984E98B8}" srcOrd="2" destOrd="0" parTransId="{6FEF799D-56FF-4996-B3C1-11D76DCBF84F}" sibTransId="{4473C666-AF80-4BCD-A592-730D0B531396}"/>
    <dgm:cxn modelId="{5B716D18-6E5A-4028-A051-D3671DFC6B5C}" type="presOf" srcId="{4E1E4C3E-5D80-4250-A36F-E2D6F8CE2114}" destId="{93B9BA54-2639-40D8-A77F-6507188E5805}" srcOrd="0" destOrd="0" presId="urn:microsoft.com/office/officeart/2008/layout/AlternatingPictureBlocks"/>
    <dgm:cxn modelId="{D53ED446-15A3-4147-8D8F-06DDF2CA9F35}" type="presOf" srcId="{62789F8F-8373-41C2-B251-6D01984E98B8}" destId="{056E0795-FEBC-41A8-9465-02461723C490}" srcOrd="0" destOrd="0" presId="urn:microsoft.com/office/officeart/2008/layout/AlternatingPictureBlocks"/>
    <dgm:cxn modelId="{3BB9ED55-0389-44A7-AAC3-ED39DBBF1106}" srcId="{0B1D3EB6-DDAD-4074-AD89-1328ED184427}" destId="{1B025A62-D98E-488F-8749-BA0463D60F82}" srcOrd="2" destOrd="0" parTransId="{10F46B48-4083-440F-9FAD-1CD75ED9164D}" sibTransId="{22F000A9-97E2-496A-9B91-F14232842A47}"/>
    <dgm:cxn modelId="{D56EB2D8-5FDF-4692-9920-FD79A3311815}" type="presOf" srcId="{0B1D3EB6-DDAD-4074-AD89-1328ED184427}" destId="{00C18325-64BA-4230-8D42-A8CBBE2E541A}" srcOrd="0" destOrd="0" presId="urn:microsoft.com/office/officeart/2008/layout/AlternatingPictureBlocks"/>
    <dgm:cxn modelId="{5605B05D-9DD7-4070-B3CE-BAEE4864C5BE}" type="presOf" srcId="{F48CB2E3-D8BE-404E-A0D2-EEB3E1242A50}" destId="{538C1F93-2633-4DB7-AA7D-A5DE4FC8CB5A}" srcOrd="0" destOrd="0" presId="urn:microsoft.com/office/officeart/2008/layout/AlternatingPictureBlocks"/>
    <dgm:cxn modelId="{9725BDCF-4BB2-42FD-A2FB-17C284C08CD7}" srcId="{4E1E4C3E-5D80-4250-A36F-E2D6F8CE2114}" destId="{0B1D3EB6-DDAD-4074-AD89-1328ED184427}" srcOrd="1" destOrd="0" parTransId="{A0B0BA24-7BBD-4169-A6E4-C30BE3C7D4C6}" sibTransId="{02B22490-15FC-4C3F-8863-8A3E5A29C80C}"/>
    <dgm:cxn modelId="{DF629EDD-CDDD-4422-BD5A-CACB7A74E2A8}" srcId="{0B1D3EB6-DDAD-4074-AD89-1328ED184427}" destId="{B9CFF899-EA87-447F-8310-377F7EA336B9}" srcOrd="0" destOrd="0" parTransId="{516D0FCC-58B7-4A3F-875C-505C5BEE0B2A}" sibTransId="{DDC7F697-1D79-4A68-AD43-E40B28D1EE4E}"/>
    <dgm:cxn modelId="{B3060CEB-B955-4ABF-8714-857ED9A2A44F}" srcId="{0B1D3EB6-DDAD-4074-AD89-1328ED184427}" destId="{B5557B3C-A729-44E7-B06E-8E406FFFF1BD}" srcOrd="1" destOrd="0" parTransId="{9B0ACE6D-CF28-47A6-BE42-2EE8D0A3E2E5}" sibTransId="{138A8399-7FDA-4CA4-AB2B-D6D64FA5D682}"/>
    <dgm:cxn modelId="{E1B13E87-781A-4F9F-97A0-C3B2392EABE4}" srcId="{4E1E4C3E-5D80-4250-A36F-E2D6F8CE2114}" destId="{F48CB2E3-D8BE-404E-A0D2-EEB3E1242A50}" srcOrd="0" destOrd="0" parTransId="{6CF4DB19-53FF-4B32-AC92-262597995234}" sibTransId="{82AB8F63-BF4E-41E3-9A9D-3BCBF2FE527C}"/>
    <dgm:cxn modelId="{3A6F834D-3602-42EA-AFA3-C4E4D706522C}" type="presOf" srcId="{B9CFF899-EA87-447F-8310-377F7EA336B9}" destId="{00C18325-64BA-4230-8D42-A8CBBE2E541A}" srcOrd="0" destOrd="1" presId="urn:microsoft.com/office/officeart/2008/layout/AlternatingPictureBlocks"/>
    <dgm:cxn modelId="{ACE51563-F509-4B08-90DE-35F8A1487771}" type="presOf" srcId="{1B025A62-D98E-488F-8749-BA0463D60F82}" destId="{00C18325-64BA-4230-8D42-A8CBBE2E541A}" srcOrd="0" destOrd="3" presId="urn:microsoft.com/office/officeart/2008/layout/AlternatingPictureBlocks"/>
    <dgm:cxn modelId="{B51C84A2-8319-458F-BAD4-EA2DEB8FC58D}" type="presParOf" srcId="{93B9BA54-2639-40D8-A77F-6507188E5805}" destId="{1B2988A5-8910-4372-A69B-06C687B1B135}" srcOrd="0" destOrd="0" presId="urn:microsoft.com/office/officeart/2008/layout/AlternatingPictureBlocks"/>
    <dgm:cxn modelId="{0074DEB8-0BFF-4BB8-A56C-235225175AFE}" type="presParOf" srcId="{1B2988A5-8910-4372-A69B-06C687B1B135}" destId="{538C1F93-2633-4DB7-AA7D-A5DE4FC8CB5A}" srcOrd="0" destOrd="0" presId="urn:microsoft.com/office/officeart/2008/layout/AlternatingPictureBlocks"/>
    <dgm:cxn modelId="{9B64F08C-2BA5-4DEE-A626-3618C9FDBC72}" type="presParOf" srcId="{1B2988A5-8910-4372-A69B-06C687B1B135}" destId="{754CBADF-7C1E-4197-9623-DE30F3C029AC}" srcOrd="1" destOrd="0" presId="urn:microsoft.com/office/officeart/2008/layout/AlternatingPictureBlocks"/>
    <dgm:cxn modelId="{9837F919-E74F-4686-9A85-9677B631F1D6}" type="presParOf" srcId="{93B9BA54-2639-40D8-A77F-6507188E5805}" destId="{EF7BC4FA-5FCF-4CC5-A19F-C250359123AA}" srcOrd="1" destOrd="0" presId="urn:microsoft.com/office/officeart/2008/layout/AlternatingPictureBlocks"/>
    <dgm:cxn modelId="{F880347E-A44F-46AA-964C-62D94DD8AA70}" type="presParOf" srcId="{93B9BA54-2639-40D8-A77F-6507188E5805}" destId="{2C13D31C-B869-4AA8-B030-28E1E7CF6B67}" srcOrd="2" destOrd="0" presId="urn:microsoft.com/office/officeart/2008/layout/AlternatingPictureBlocks"/>
    <dgm:cxn modelId="{7BC93727-42A6-4738-A601-AE7A4CA6265B}" type="presParOf" srcId="{2C13D31C-B869-4AA8-B030-28E1E7CF6B67}" destId="{00C18325-64BA-4230-8D42-A8CBBE2E541A}" srcOrd="0" destOrd="0" presId="urn:microsoft.com/office/officeart/2008/layout/AlternatingPictureBlocks"/>
    <dgm:cxn modelId="{FF1DFC71-0AC5-47FA-B20C-3302D1D24E8D}" type="presParOf" srcId="{2C13D31C-B869-4AA8-B030-28E1E7CF6B67}" destId="{B732AFC3-CBCB-40BD-93FB-614BAC717596}" srcOrd="1" destOrd="0" presId="urn:microsoft.com/office/officeart/2008/layout/AlternatingPictureBlocks"/>
    <dgm:cxn modelId="{F91E7E9E-0D3E-4CFA-BCF4-5FC46440DAFD}" type="presParOf" srcId="{93B9BA54-2639-40D8-A77F-6507188E5805}" destId="{FB6299AE-A95F-44BF-B7E7-4FFDFE7D0352}" srcOrd="3" destOrd="0" presId="urn:microsoft.com/office/officeart/2008/layout/AlternatingPictureBlocks"/>
    <dgm:cxn modelId="{86DB8EDE-8A26-46F6-ADFE-93BEA77E35E2}" type="presParOf" srcId="{93B9BA54-2639-40D8-A77F-6507188E5805}" destId="{313D52E1-C7C8-4638-9BF3-8FD4C74962C8}" srcOrd="4" destOrd="0" presId="urn:microsoft.com/office/officeart/2008/layout/AlternatingPictureBlocks"/>
    <dgm:cxn modelId="{239FFC94-9521-41E6-8A74-3B7031A6BD30}" type="presParOf" srcId="{313D52E1-C7C8-4638-9BF3-8FD4C74962C8}" destId="{056E0795-FEBC-41A8-9465-02461723C490}" srcOrd="0" destOrd="0" presId="urn:microsoft.com/office/officeart/2008/layout/AlternatingPictureBlocks"/>
    <dgm:cxn modelId="{B151FA9E-066D-44A1-8691-EC7D0F9A82DC}" type="presParOf" srcId="{313D52E1-C7C8-4638-9BF3-8FD4C74962C8}" destId="{9C693826-E8EF-40D9-9ACD-70564CCA445C}" srcOrd="1" destOrd="0" presId="urn:microsoft.com/office/officeart/2008/layout/AlternatingPictureBlock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084D549-0A09-4EDC-BE78-30DC2684F569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DA2EA7-56DB-4B39-B3D6-9E4115CC28DE}">
      <dgm:prSet custT="1"/>
      <dgm:spPr>
        <a:solidFill>
          <a:schemeClr val="accent2"/>
        </a:solidFill>
      </dgm:spPr>
      <dgm:t>
        <a:bodyPr lIns="0" tIns="0" rIns="0" bIns="0" anchor="ctr" anchorCtr="1"/>
        <a:lstStyle/>
        <a:p>
          <a:pPr algn="ctr" rtl="0"/>
          <a:r>
            <a:rPr lang="en-US" sz="1400" kern="800" spc="0" baseline="0" dirty="0" smtClean="0">
              <a:solidFill>
                <a:schemeClr val="bg1"/>
              </a:solidFill>
              <a:hlinkClick xmlns:r="http://schemas.openxmlformats.org/officeDocument/2006/relationships" r:id="rId1"/>
            </a:rPr>
            <a:t>powershell</a:t>
          </a:r>
          <a:endParaRPr lang="en-US" sz="1400" kern="800" spc="0" baseline="0" dirty="0">
            <a:solidFill>
              <a:schemeClr val="bg1"/>
            </a:solidFill>
          </a:endParaRPr>
        </a:p>
      </dgm:t>
    </dgm:pt>
    <dgm:pt modelId="{5A9C6E2E-778A-464D-820E-82A72D52EF49}" type="parTrans" cxnId="{DCC48536-F8B9-41A2-89C3-BFDD3A85FF5F}">
      <dgm:prSet/>
      <dgm:spPr/>
      <dgm:t>
        <a:bodyPr/>
        <a:lstStyle/>
        <a:p>
          <a:endParaRPr lang="en-US"/>
        </a:p>
      </dgm:t>
    </dgm:pt>
    <dgm:pt modelId="{4D44A5AA-2D39-4D3A-8663-58DDC6BC0516}" type="sibTrans" cxnId="{DCC48536-F8B9-41A2-89C3-BFDD3A85FF5F}">
      <dgm:prSet/>
      <dgm:spPr/>
      <dgm:t>
        <a:bodyPr/>
        <a:lstStyle/>
        <a:p>
          <a:endParaRPr lang="en-US"/>
        </a:p>
      </dgm:t>
    </dgm:pt>
    <dgm:pt modelId="{BAE2C8E9-3B2A-4017-BE6A-432F45DDD8F3}">
      <dgm:prSet custT="1"/>
      <dgm:spPr>
        <a:solidFill>
          <a:schemeClr val="accent2"/>
        </a:solidFill>
      </dgm:spPr>
      <dgm:t>
        <a:bodyPr lIns="0" tIns="0" rIns="0" bIns="0" anchor="ctr" anchorCtr="1"/>
        <a:lstStyle/>
        <a:p>
          <a:pPr algn="ctr" rtl="0"/>
          <a:r>
            <a:rPr lang="en-US" sz="2400" kern="800" spc="0" baseline="0" dirty="0" smtClean="0">
              <a:solidFill>
                <a:schemeClr val="bg1"/>
              </a:solidFill>
              <a:hlinkClick xmlns:r="http://schemas.openxmlformats.org/officeDocument/2006/relationships" r:id="rId2"/>
            </a:rPr>
            <a:t>Azure</a:t>
          </a:r>
          <a:endParaRPr lang="en-US" sz="2400" kern="800" spc="0" baseline="0" dirty="0">
            <a:solidFill>
              <a:schemeClr val="bg1"/>
            </a:solidFill>
          </a:endParaRPr>
        </a:p>
      </dgm:t>
    </dgm:pt>
    <dgm:pt modelId="{89871723-3A4F-4D20-8ED3-1B6A11617CC6}" type="parTrans" cxnId="{463B0B6A-38A5-43A2-BBFB-C6163AED91CE}">
      <dgm:prSet/>
      <dgm:spPr/>
      <dgm:t>
        <a:bodyPr/>
        <a:lstStyle/>
        <a:p>
          <a:endParaRPr lang="en-US"/>
        </a:p>
      </dgm:t>
    </dgm:pt>
    <dgm:pt modelId="{F366458F-52B3-480E-AB49-44CB8172C46B}" type="sibTrans" cxnId="{463B0B6A-38A5-43A2-BBFB-C6163AED91CE}">
      <dgm:prSet/>
      <dgm:spPr/>
      <dgm:t>
        <a:bodyPr/>
        <a:lstStyle/>
        <a:p>
          <a:endParaRPr lang="en-US"/>
        </a:p>
      </dgm:t>
    </dgm:pt>
    <dgm:pt modelId="{13243945-6F7B-4E4D-A4EE-83FEAD841BC5}">
      <dgm:prSet custT="1"/>
      <dgm:spPr>
        <a:solidFill>
          <a:schemeClr val="accent2"/>
        </a:solidFill>
      </dgm:spPr>
      <dgm:t>
        <a:bodyPr lIns="0" tIns="0" rIns="0" bIns="0" anchor="ctr" anchorCtr="1"/>
        <a:lstStyle/>
        <a:p>
          <a:pPr algn="ctr" rtl="0"/>
          <a:r>
            <a:rPr lang="en-US" sz="1100" kern="800" spc="0" baseline="0" dirty="0" smtClean="0">
              <a:solidFill>
                <a:schemeClr val="bg1"/>
              </a:solidFill>
              <a:hlinkClick xmlns:r="http://schemas.openxmlformats.org/officeDocument/2006/relationships" r:id="rId3"/>
            </a:rPr>
            <a:t>Choose your own adventure</a:t>
          </a:r>
          <a:endParaRPr lang="en-US" sz="1100" kern="800" spc="0" baseline="0" dirty="0">
            <a:solidFill>
              <a:schemeClr val="bg1"/>
            </a:solidFill>
          </a:endParaRPr>
        </a:p>
      </dgm:t>
    </dgm:pt>
    <dgm:pt modelId="{1B8661E8-6AEB-4224-A6AB-309C8E3F96F7}" type="parTrans" cxnId="{2C36C03C-EB38-4494-909A-D582E4BD1FC6}">
      <dgm:prSet/>
      <dgm:spPr/>
      <dgm:t>
        <a:bodyPr/>
        <a:lstStyle/>
        <a:p>
          <a:endParaRPr lang="en-US"/>
        </a:p>
      </dgm:t>
    </dgm:pt>
    <dgm:pt modelId="{09A7B169-83A6-4B00-824C-DA682BF53297}" type="sibTrans" cxnId="{2C36C03C-EB38-4494-909A-D582E4BD1FC6}">
      <dgm:prSet/>
      <dgm:spPr/>
      <dgm:t>
        <a:bodyPr/>
        <a:lstStyle/>
        <a:p>
          <a:endParaRPr lang="en-US"/>
        </a:p>
      </dgm:t>
    </dgm:pt>
    <dgm:pt modelId="{9E9F74B9-C5F7-4AF4-A6E0-91D279DCA033}">
      <dgm:prSet custT="1"/>
      <dgm:spPr>
        <a:solidFill>
          <a:schemeClr val="accent2"/>
        </a:solidFill>
      </dgm:spPr>
      <dgm:t>
        <a:bodyPr lIns="0" tIns="0" rIns="0" bIns="0" anchor="ctr" anchorCtr="1"/>
        <a:lstStyle/>
        <a:p>
          <a:pPr algn="ctr" rtl="0"/>
          <a:r>
            <a:rPr lang="en-US" sz="2100" kern="800" spc="0" baseline="0" dirty="0" smtClean="0">
              <a:solidFill>
                <a:schemeClr val="bg1"/>
              </a:solidFill>
              <a:hlinkClick xmlns:r="http://schemas.openxmlformats.org/officeDocument/2006/relationships" r:id="rId4"/>
            </a:rPr>
            <a:t>Matlab</a:t>
          </a:r>
          <a:endParaRPr lang="en-US" sz="2100" kern="800" spc="0" baseline="0" dirty="0">
            <a:solidFill>
              <a:schemeClr val="bg1"/>
            </a:solidFill>
          </a:endParaRPr>
        </a:p>
      </dgm:t>
    </dgm:pt>
    <dgm:pt modelId="{4B7D697C-187E-43FC-82F9-AEB64809AA0E}" type="parTrans" cxnId="{D1F323A8-4FC4-49A8-9EE3-317955B0AE04}">
      <dgm:prSet/>
      <dgm:spPr/>
      <dgm:t>
        <a:bodyPr/>
        <a:lstStyle/>
        <a:p>
          <a:endParaRPr lang="en-US"/>
        </a:p>
      </dgm:t>
    </dgm:pt>
    <dgm:pt modelId="{A6444EFA-0129-42EC-B380-5BBC727FD9EF}" type="sibTrans" cxnId="{D1F323A8-4FC4-49A8-9EE3-317955B0AE04}">
      <dgm:prSet/>
      <dgm:spPr/>
      <dgm:t>
        <a:bodyPr/>
        <a:lstStyle/>
        <a:p>
          <a:endParaRPr lang="en-US"/>
        </a:p>
      </dgm:t>
    </dgm:pt>
    <dgm:pt modelId="{153C996F-988C-4882-B13D-C1C5C93BDE79}">
      <dgm:prSet custT="1"/>
      <dgm:spPr>
        <a:solidFill>
          <a:schemeClr val="accent2"/>
        </a:solidFill>
      </dgm:spPr>
      <dgm:t>
        <a:bodyPr lIns="0" tIns="0" rIns="0" bIns="0" anchor="ctr" anchorCtr="1"/>
        <a:lstStyle/>
        <a:p>
          <a:pPr algn="ctr" rtl="0"/>
          <a:r>
            <a:rPr lang="en-US" sz="3200" kern="800" spc="0" baseline="0" dirty="0" smtClean="0">
              <a:solidFill>
                <a:schemeClr val="bg1"/>
              </a:solidFill>
              <a:hlinkClick xmlns:r="http://schemas.openxmlformats.org/officeDocument/2006/relationships" r:id="rId5"/>
            </a:rPr>
            <a:t>RSS</a:t>
          </a:r>
          <a:endParaRPr lang="en-US" sz="3200" kern="800" spc="0" baseline="0" dirty="0">
            <a:solidFill>
              <a:schemeClr val="bg1"/>
            </a:solidFill>
          </a:endParaRPr>
        </a:p>
      </dgm:t>
    </dgm:pt>
    <dgm:pt modelId="{33222183-66B7-474A-A483-420BB490FC26}" type="parTrans" cxnId="{C379CA92-1776-44C3-B654-4296C80187A2}">
      <dgm:prSet/>
      <dgm:spPr/>
      <dgm:t>
        <a:bodyPr/>
        <a:lstStyle/>
        <a:p>
          <a:endParaRPr lang="en-US"/>
        </a:p>
      </dgm:t>
    </dgm:pt>
    <dgm:pt modelId="{F45D5396-DB90-4374-A129-56FAD6B0E39A}" type="sibTrans" cxnId="{C379CA92-1776-44C3-B654-4296C80187A2}">
      <dgm:prSet/>
      <dgm:spPr/>
      <dgm:t>
        <a:bodyPr/>
        <a:lstStyle/>
        <a:p>
          <a:endParaRPr lang="en-US"/>
        </a:p>
      </dgm:t>
    </dgm:pt>
    <dgm:pt modelId="{71B2D664-FBF3-4711-9622-CC86B8EC1DF5}">
      <dgm:prSet custT="1"/>
      <dgm:spPr>
        <a:solidFill>
          <a:schemeClr val="accent2"/>
        </a:solidFill>
      </dgm:spPr>
      <dgm:t>
        <a:bodyPr lIns="0" tIns="0" rIns="0" bIns="0" anchor="ctr" anchorCtr="1"/>
        <a:lstStyle/>
        <a:p>
          <a:pPr algn="ctr" rtl="0"/>
          <a:r>
            <a:rPr lang="en-US" sz="2300" kern="800" spc="0" baseline="0" dirty="0" smtClean="0">
              <a:solidFill>
                <a:schemeClr val="bg1"/>
              </a:solidFill>
            </a:rPr>
            <a:t>DBML</a:t>
          </a:r>
          <a:endParaRPr lang="en-US" sz="2300" kern="800" spc="0" baseline="0" dirty="0">
            <a:solidFill>
              <a:schemeClr val="bg1"/>
            </a:solidFill>
          </a:endParaRPr>
        </a:p>
      </dgm:t>
    </dgm:pt>
    <dgm:pt modelId="{7AA72E3A-FAAC-4F88-AD31-43C603B6CEBE}" type="parTrans" cxnId="{E2D3F6E0-3BF7-4B04-95DE-3D563ECB32F9}">
      <dgm:prSet/>
      <dgm:spPr/>
      <dgm:t>
        <a:bodyPr/>
        <a:lstStyle/>
        <a:p>
          <a:endParaRPr lang="en-US"/>
        </a:p>
      </dgm:t>
    </dgm:pt>
    <dgm:pt modelId="{44EEF86B-DB7F-4FFF-A26F-3497BFFA1028}" type="sibTrans" cxnId="{E2D3F6E0-3BF7-4B04-95DE-3D563ECB32F9}">
      <dgm:prSet/>
      <dgm:spPr/>
      <dgm:t>
        <a:bodyPr/>
        <a:lstStyle/>
        <a:p>
          <a:endParaRPr lang="en-US"/>
        </a:p>
      </dgm:t>
    </dgm:pt>
    <dgm:pt modelId="{689B73D8-0624-4C37-9373-ACAC1436DEC7}">
      <dgm:prSet custT="1"/>
      <dgm:spPr>
        <a:solidFill>
          <a:schemeClr val="accent2"/>
        </a:solidFill>
      </dgm:spPr>
      <dgm:t>
        <a:bodyPr lIns="0" tIns="0" rIns="0" bIns="0" anchor="ctr" anchorCtr="1"/>
        <a:lstStyle/>
        <a:p>
          <a:pPr algn="ctr" rtl="0"/>
          <a:r>
            <a:rPr lang="en-US" sz="4600" kern="800" spc="0" baseline="0" dirty="0" smtClean="0">
              <a:solidFill>
                <a:schemeClr val="bg1"/>
              </a:solidFill>
              <a:hlinkClick xmlns:r="http://schemas.openxmlformats.org/officeDocument/2006/relationships" r:id="rId6"/>
            </a:rPr>
            <a:t>R</a:t>
          </a:r>
          <a:endParaRPr lang="en-US" sz="4600" kern="800" spc="0" baseline="0" dirty="0">
            <a:solidFill>
              <a:schemeClr val="bg1"/>
            </a:solidFill>
          </a:endParaRPr>
        </a:p>
      </dgm:t>
    </dgm:pt>
    <dgm:pt modelId="{ADFDE507-628A-4DF0-ADE6-AA6646436D55}" type="parTrans" cxnId="{8B2862B6-84E3-4DA3-BBAF-835E7ABEAA61}">
      <dgm:prSet/>
      <dgm:spPr/>
      <dgm:t>
        <a:bodyPr/>
        <a:lstStyle/>
        <a:p>
          <a:endParaRPr lang="en-US"/>
        </a:p>
      </dgm:t>
    </dgm:pt>
    <dgm:pt modelId="{19A64CBB-CA0E-426D-8734-A4AA14C25BA0}" type="sibTrans" cxnId="{8B2862B6-84E3-4DA3-BBAF-835E7ABEAA61}">
      <dgm:prSet/>
      <dgm:spPr/>
      <dgm:t>
        <a:bodyPr/>
        <a:lstStyle/>
        <a:p>
          <a:endParaRPr lang="en-US"/>
        </a:p>
      </dgm:t>
    </dgm:pt>
    <dgm:pt modelId="{476BB469-C044-4F9E-8971-9476851AA0CA}">
      <dgm:prSet custT="1"/>
      <dgm:spPr>
        <a:solidFill>
          <a:schemeClr val="accent2"/>
        </a:solidFill>
      </dgm:spPr>
      <dgm:t>
        <a:bodyPr lIns="0" tIns="0" rIns="0" bIns="0" anchor="ctr" anchorCtr="1"/>
        <a:lstStyle/>
        <a:p>
          <a:pPr algn="ctr" rtl="0"/>
          <a:r>
            <a:rPr lang="en-US" sz="1200" kern="800" spc="0" baseline="0" dirty="0" smtClean="0">
              <a:solidFill>
                <a:schemeClr val="bg1"/>
              </a:solidFill>
              <a:hlinkClick xmlns:r="http://schemas.openxmlformats.org/officeDocument/2006/relationships" r:id="rId7"/>
            </a:rPr>
            <a:t>MS Dynamics CRM</a:t>
          </a:r>
          <a:endParaRPr lang="en-US" sz="1200" kern="800" spc="0" baseline="0" dirty="0">
            <a:solidFill>
              <a:schemeClr val="bg1"/>
            </a:solidFill>
          </a:endParaRPr>
        </a:p>
      </dgm:t>
    </dgm:pt>
    <dgm:pt modelId="{60E59373-6C7E-4F0C-9374-99B7B26415F3}" type="parTrans" cxnId="{D82BE1AE-8032-4F16-ADFC-6BB496D06D29}">
      <dgm:prSet/>
      <dgm:spPr/>
      <dgm:t>
        <a:bodyPr/>
        <a:lstStyle/>
        <a:p>
          <a:endParaRPr lang="en-US"/>
        </a:p>
      </dgm:t>
    </dgm:pt>
    <dgm:pt modelId="{0F9B0253-956C-4350-B040-364E7AB9FE72}" type="sibTrans" cxnId="{D82BE1AE-8032-4F16-ADFC-6BB496D06D29}">
      <dgm:prSet/>
      <dgm:spPr/>
      <dgm:t>
        <a:bodyPr/>
        <a:lstStyle/>
        <a:p>
          <a:endParaRPr lang="en-US"/>
        </a:p>
      </dgm:t>
    </dgm:pt>
    <dgm:pt modelId="{13B5834C-8C20-4C08-9F48-3F9187F08A8B}">
      <dgm:prSet custT="1"/>
      <dgm:spPr>
        <a:solidFill>
          <a:schemeClr val="accent2"/>
        </a:solidFill>
      </dgm:spPr>
      <dgm:t>
        <a:bodyPr lIns="0" tIns="0" rIns="0" bIns="0" anchor="ctr" anchorCtr="1"/>
        <a:lstStyle/>
        <a:p>
          <a:pPr algn="ctr" rtl="0"/>
          <a:r>
            <a:rPr lang="en-US" sz="1800" kern="800" spc="0" baseline="0" dirty="0" smtClean="0">
              <a:solidFill>
                <a:schemeClr val="bg1"/>
              </a:solidFill>
              <a:hlinkClick xmlns:r="http://schemas.openxmlformats.org/officeDocument/2006/relationships" r:id="rId8"/>
            </a:rPr>
            <a:t>World Bank</a:t>
          </a:r>
          <a:endParaRPr lang="en-US" sz="1800" kern="800" spc="0" baseline="0" dirty="0">
            <a:solidFill>
              <a:schemeClr val="bg1"/>
            </a:solidFill>
          </a:endParaRPr>
        </a:p>
      </dgm:t>
    </dgm:pt>
    <dgm:pt modelId="{080395FD-76D6-4049-9C9E-00CA54F7B96C}" type="parTrans" cxnId="{D411BBCC-21E6-4BED-B071-005741C1E2CC}">
      <dgm:prSet/>
      <dgm:spPr/>
      <dgm:t>
        <a:bodyPr/>
        <a:lstStyle/>
        <a:p>
          <a:endParaRPr lang="en-US"/>
        </a:p>
      </dgm:t>
    </dgm:pt>
    <dgm:pt modelId="{267008EB-A2B7-452A-B40D-BBAAC43790B4}" type="sibTrans" cxnId="{D411BBCC-21E6-4BED-B071-005741C1E2CC}">
      <dgm:prSet/>
      <dgm:spPr/>
      <dgm:t>
        <a:bodyPr/>
        <a:lstStyle/>
        <a:p>
          <a:endParaRPr lang="en-US"/>
        </a:p>
      </dgm:t>
    </dgm:pt>
    <dgm:pt modelId="{52B89021-5DDF-4774-8806-0AEEB613D807}">
      <dgm:prSet custT="1"/>
      <dgm:spPr>
        <a:solidFill>
          <a:schemeClr val="accent2"/>
        </a:solidFill>
      </dgm:spPr>
      <dgm:t>
        <a:bodyPr lIns="0" tIns="0" rIns="0" bIns="0" anchor="ctr" anchorCtr="1"/>
        <a:lstStyle/>
        <a:p>
          <a:pPr algn="ctr" rtl="0"/>
          <a:r>
            <a:rPr lang="en-US" sz="1600" kern="800" spc="0" baseline="0" dirty="0" smtClean="0">
              <a:solidFill>
                <a:schemeClr val="bg1"/>
              </a:solidFill>
              <a:hlinkClick xmlns:r="http://schemas.openxmlformats.org/officeDocument/2006/relationships" r:id="rId9"/>
            </a:rPr>
            <a:t>Freebase</a:t>
          </a:r>
          <a:endParaRPr lang="en-US" sz="1600" kern="800" spc="0" baseline="0" dirty="0">
            <a:solidFill>
              <a:schemeClr val="bg1"/>
            </a:solidFill>
          </a:endParaRPr>
        </a:p>
      </dgm:t>
    </dgm:pt>
    <dgm:pt modelId="{49C7C0F9-06D9-4DB8-9245-FF9826084865}" type="parTrans" cxnId="{40589D0E-60B0-477A-8C79-A6F5D0BEEF7C}">
      <dgm:prSet/>
      <dgm:spPr/>
      <dgm:t>
        <a:bodyPr/>
        <a:lstStyle/>
        <a:p>
          <a:endParaRPr lang="en-US"/>
        </a:p>
      </dgm:t>
    </dgm:pt>
    <dgm:pt modelId="{643E1D18-6316-4296-9AD4-3683AD3BC23F}" type="sibTrans" cxnId="{40589D0E-60B0-477A-8C79-A6F5D0BEEF7C}">
      <dgm:prSet/>
      <dgm:spPr/>
      <dgm:t>
        <a:bodyPr/>
        <a:lstStyle/>
        <a:p>
          <a:endParaRPr lang="en-US"/>
        </a:p>
      </dgm:t>
    </dgm:pt>
    <dgm:pt modelId="{2643A0FF-6ABD-456A-8B5D-CE585401E513}">
      <dgm:prSet custT="1"/>
      <dgm:spPr>
        <a:solidFill>
          <a:schemeClr val="accent2"/>
        </a:solidFill>
      </dgm:spPr>
      <dgm:t>
        <a:bodyPr lIns="0" tIns="0" rIns="0" bIns="0" anchor="ctr" anchorCtr="1"/>
        <a:lstStyle/>
        <a:p>
          <a:pPr algn="ctr" rtl="0"/>
          <a:r>
            <a:rPr lang="en-US" sz="3200" kern="800" spc="0" baseline="0" dirty="0" smtClean="0">
              <a:solidFill>
                <a:schemeClr val="bg1"/>
              </a:solidFill>
              <a:hlinkClick xmlns:r="http://schemas.openxmlformats.org/officeDocument/2006/relationships" r:id="rId10"/>
            </a:rPr>
            <a:t>CSV</a:t>
          </a:r>
          <a:endParaRPr lang="en-US" sz="3200" kern="800" spc="0" baseline="0" dirty="0">
            <a:solidFill>
              <a:schemeClr val="bg1"/>
            </a:solidFill>
          </a:endParaRPr>
        </a:p>
      </dgm:t>
    </dgm:pt>
    <dgm:pt modelId="{5267F838-62CF-4450-8EB1-8C3981C3F258}" type="parTrans" cxnId="{37A7237F-C48A-4ABC-9EAB-90BA3C6AAE86}">
      <dgm:prSet/>
      <dgm:spPr/>
      <dgm:t>
        <a:bodyPr/>
        <a:lstStyle/>
        <a:p>
          <a:endParaRPr lang="en-US"/>
        </a:p>
      </dgm:t>
    </dgm:pt>
    <dgm:pt modelId="{8556AB64-0837-4739-9E3E-48D623F993E9}" type="sibTrans" cxnId="{37A7237F-C48A-4ABC-9EAB-90BA3C6AAE86}">
      <dgm:prSet/>
      <dgm:spPr/>
      <dgm:t>
        <a:bodyPr/>
        <a:lstStyle/>
        <a:p>
          <a:endParaRPr lang="en-US"/>
        </a:p>
      </dgm:t>
    </dgm:pt>
    <dgm:pt modelId="{3F74F850-6797-47E6-8888-29CEFA1E7FCE}">
      <dgm:prSet custT="1"/>
      <dgm:spPr>
        <a:solidFill>
          <a:schemeClr val="accent2"/>
        </a:solidFill>
      </dgm:spPr>
      <dgm:t>
        <a:bodyPr lIns="0" tIns="0" rIns="0" bIns="0" anchor="ctr" anchorCtr="1"/>
        <a:lstStyle/>
        <a:p>
          <a:pPr algn="ctr" rtl="0"/>
          <a:r>
            <a:rPr lang="en-US" sz="2400" kern="800" spc="0" baseline="0" dirty="0" smtClean="0">
              <a:solidFill>
                <a:schemeClr val="bg1"/>
              </a:solidFill>
              <a:hlinkClick xmlns:r="http://schemas.openxmlformats.org/officeDocument/2006/relationships" r:id="rId11"/>
            </a:rPr>
            <a:t>JSON</a:t>
          </a:r>
          <a:endParaRPr lang="en-US" sz="2400" kern="800" spc="0" baseline="0" dirty="0">
            <a:solidFill>
              <a:schemeClr val="bg1"/>
            </a:solidFill>
          </a:endParaRPr>
        </a:p>
      </dgm:t>
    </dgm:pt>
    <dgm:pt modelId="{8F2CD1AF-C5A1-4D65-A01B-8544BFC587B7}" type="parTrans" cxnId="{18C9CBE8-6B91-4F83-9ECB-AC90B35E4E9F}">
      <dgm:prSet/>
      <dgm:spPr/>
      <dgm:t>
        <a:bodyPr/>
        <a:lstStyle/>
        <a:p>
          <a:endParaRPr lang="en-US"/>
        </a:p>
      </dgm:t>
    </dgm:pt>
    <dgm:pt modelId="{580AC0FE-5C35-4665-B036-3758FAED0200}" type="sibTrans" cxnId="{18C9CBE8-6B91-4F83-9ECB-AC90B35E4E9F}">
      <dgm:prSet/>
      <dgm:spPr/>
      <dgm:t>
        <a:bodyPr/>
        <a:lstStyle/>
        <a:p>
          <a:endParaRPr lang="en-US"/>
        </a:p>
      </dgm:t>
    </dgm:pt>
    <dgm:pt modelId="{78E15CE8-663D-40BD-B9EC-26F925CBF6B0}">
      <dgm:prSet custT="1"/>
      <dgm:spPr>
        <a:solidFill>
          <a:schemeClr val="accent2"/>
        </a:solidFill>
      </dgm:spPr>
      <dgm:t>
        <a:bodyPr lIns="0" tIns="0" rIns="0" bIns="0" anchor="ctr" anchorCtr="1"/>
        <a:lstStyle/>
        <a:p>
          <a:pPr algn="ctr" rtl="0"/>
          <a:r>
            <a:rPr lang="en-US" sz="3000" kern="800" spc="0" baseline="0" dirty="0" smtClean="0">
              <a:solidFill>
                <a:schemeClr val="bg1"/>
              </a:solidFill>
              <a:hlinkClick xmlns:r="http://schemas.openxmlformats.org/officeDocument/2006/relationships" r:id="rId12"/>
            </a:rPr>
            <a:t>XML</a:t>
          </a:r>
          <a:endParaRPr lang="en-US" sz="3000" kern="800" spc="0" baseline="0" dirty="0">
            <a:solidFill>
              <a:schemeClr val="bg1"/>
            </a:solidFill>
          </a:endParaRPr>
        </a:p>
      </dgm:t>
    </dgm:pt>
    <dgm:pt modelId="{43BE9FEC-2220-424D-95CE-A077ADCE6234}" type="parTrans" cxnId="{428663E1-33AA-4E18-8EB1-451162889395}">
      <dgm:prSet/>
      <dgm:spPr/>
      <dgm:t>
        <a:bodyPr/>
        <a:lstStyle/>
        <a:p>
          <a:endParaRPr lang="en-US"/>
        </a:p>
      </dgm:t>
    </dgm:pt>
    <dgm:pt modelId="{6210C0DF-B9A2-47C3-95F9-7CFDCF520E61}" type="sibTrans" cxnId="{428663E1-33AA-4E18-8EB1-451162889395}">
      <dgm:prSet/>
      <dgm:spPr/>
      <dgm:t>
        <a:bodyPr/>
        <a:lstStyle/>
        <a:p>
          <a:endParaRPr lang="en-US"/>
        </a:p>
      </dgm:t>
    </dgm:pt>
    <dgm:pt modelId="{2DBD1191-C093-412A-899D-5250C8AFA859}">
      <dgm:prSet custT="1"/>
      <dgm:spPr>
        <a:solidFill>
          <a:schemeClr val="accent2"/>
        </a:solidFill>
      </dgm:spPr>
      <dgm:t>
        <a:bodyPr lIns="0" tIns="0" rIns="0" bIns="0" anchor="ctr" anchorCtr="1"/>
        <a:lstStyle/>
        <a:p>
          <a:pPr algn="ctr" rtl="0"/>
          <a:r>
            <a:rPr lang="en-US" sz="2400" kern="800" spc="0" baseline="0" dirty="0" smtClean="0">
              <a:solidFill>
                <a:schemeClr val="bg1"/>
              </a:solidFill>
            </a:rPr>
            <a:t>LINQ</a:t>
          </a:r>
          <a:endParaRPr lang="en-US" sz="2400" kern="800" spc="0" baseline="0" dirty="0">
            <a:solidFill>
              <a:schemeClr val="bg1"/>
            </a:solidFill>
          </a:endParaRPr>
        </a:p>
      </dgm:t>
    </dgm:pt>
    <dgm:pt modelId="{339747DA-8735-45EF-9E1B-66A93B88845A}" type="parTrans" cxnId="{0CC688C7-9055-4783-890D-4FD48B74D5B8}">
      <dgm:prSet/>
      <dgm:spPr/>
      <dgm:t>
        <a:bodyPr/>
        <a:lstStyle/>
        <a:p>
          <a:endParaRPr lang="en-US"/>
        </a:p>
      </dgm:t>
    </dgm:pt>
    <dgm:pt modelId="{19A31D49-45E4-4760-8672-13DACC181C48}" type="sibTrans" cxnId="{0CC688C7-9055-4783-890D-4FD48B74D5B8}">
      <dgm:prSet/>
      <dgm:spPr/>
      <dgm:t>
        <a:bodyPr/>
        <a:lstStyle/>
        <a:p>
          <a:endParaRPr lang="en-US"/>
        </a:p>
      </dgm:t>
    </dgm:pt>
    <dgm:pt modelId="{FED3C52F-0BB4-4035-A1A4-D508E95C810F}">
      <dgm:prSet custT="1"/>
      <dgm:spPr>
        <a:solidFill>
          <a:schemeClr val="accent2"/>
        </a:solidFill>
      </dgm:spPr>
      <dgm:t>
        <a:bodyPr lIns="0" tIns="0" rIns="0" bIns="0" anchor="ctr" anchorCtr="1"/>
        <a:lstStyle/>
        <a:p>
          <a:pPr algn="ctr" rtl="0"/>
          <a:r>
            <a:rPr lang="en-US" sz="1800" kern="800" spc="0" baseline="0" dirty="0" smtClean="0">
              <a:solidFill>
                <a:schemeClr val="bg1"/>
              </a:solidFill>
              <a:hlinkClick xmlns:r="http://schemas.openxmlformats.org/officeDocument/2006/relationships" r:id="rId13"/>
            </a:rPr>
            <a:t>SQL Server</a:t>
          </a:r>
          <a:endParaRPr lang="en-US" sz="1800" kern="800" spc="0" baseline="0" dirty="0">
            <a:solidFill>
              <a:schemeClr val="bg1"/>
            </a:solidFill>
          </a:endParaRPr>
        </a:p>
      </dgm:t>
    </dgm:pt>
    <dgm:pt modelId="{36C3E994-6BEB-4BE1-9323-321B11B8CF27}" type="parTrans" cxnId="{C514E05F-3134-4625-94DA-5DFB8C716B33}">
      <dgm:prSet/>
      <dgm:spPr/>
      <dgm:t>
        <a:bodyPr/>
        <a:lstStyle/>
        <a:p>
          <a:endParaRPr lang="en-US"/>
        </a:p>
      </dgm:t>
    </dgm:pt>
    <dgm:pt modelId="{7E44701B-D353-42FA-8B4E-BCF3FA1F087D}" type="sibTrans" cxnId="{C514E05F-3134-4625-94DA-5DFB8C716B33}">
      <dgm:prSet/>
      <dgm:spPr/>
      <dgm:t>
        <a:bodyPr/>
        <a:lstStyle/>
        <a:p>
          <a:endParaRPr lang="en-US"/>
        </a:p>
      </dgm:t>
    </dgm:pt>
    <dgm:pt modelId="{39C70E9F-3779-4CF6-947C-F11B0A7AB418}">
      <dgm:prSet custT="1"/>
      <dgm:spPr>
        <a:solidFill>
          <a:schemeClr val="accent2"/>
        </a:solidFill>
      </dgm:spPr>
      <dgm:t>
        <a:bodyPr lIns="0" tIns="0" rIns="0" bIns="0" anchor="ctr" anchorCtr="1"/>
        <a:lstStyle/>
        <a:p>
          <a:pPr algn="ctr" rtl="0"/>
          <a:r>
            <a:rPr lang="en-US" sz="2400" kern="800" spc="0" baseline="0" dirty="0" smtClean="0">
              <a:solidFill>
                <a:schemeClr val="bg1"/>
              </a:solidFill>
              <a:hlinkClick xmlns:r="http://schemas.openxmlformats.org/officeDocument/2006/relationships" r:id="rId14"/>
            </a:rPr>
            <a:t>XAML</a:t>
          </a:r>
          <a:endParaRPr lang="en-US" sz="2400" kern="800" spc="0" baseline="0" dirty="0">
            <a:solidFill>
              <a:schemeClr val="bg1"/>
            </a:solidFill>
          </a:endParaRPr>
        </a:p>
      </dgm:t>
    </dgm:pt>
    <dgm:pt modelId="{A968C00F-6CA5-4843-9988-854DAC80F55B}" type="parTrans" cxnId="{70993DE8-E1BE-40DC-9D0A-0C98F93C0761}">
      <dgm:prSet/>
      <dgm:spPr/>
      <dgm:t>
        <a:bodyPr/>
        <a:lstStyle/>
        <a:p>
          <a:endParaRPr lang="en-US"/>
        </a:p>
      </dgm:t>
    </dgm:pt>
    <dgm:pt modelId="{B0AFB3A0-B6FF-403C-8B58-163029ED838C}" type="sibTrans" cxnId="{70993DE8-E1BE-40DC-9D0A-0C98F93C0761}">
      <dgm:prSet/>
      <dgm:spPr/>
      <dgm:t>
        <a:bodyPr/>
        <a:lstStyle/>
        <a:p>
          <a:endParaRPr lang="en-US"/>
        </a:p>
      </dgm:t>
    </dgm:pt>
    <dgm:pt modelId="{0070C40D-A1BF-4247-9AE0-9D6CF1121AA7}">
      <dgm:prSet custT="1"/>
      <dgm:spPr>
        <a:solidFill>
          <a:schemeClr val="accent2"/>
        </a:solidFill>
      </dgm:spPr>
      <dgm:t>
        <a:bodyPr lIns="0" tIns="0" rIns="0" bIns="0" anchor="ctr" anchorCtr="1"/>
        <a:lstStyle/>
        <a:p>
          <a:pPr algn="ctr" rtl="0"/>
          <a:r>
            <a:rPr lang="en-US" sz="2300" kern="800" spc="0" baseline="0" dirty="0" smtClean="0">
              <a:solidFill>
                <a:schemeClr val="bg1"/>
              </a:solidFill>
            </a:rPr>
            <a:t>WSDL</a:t>
          </a:r>
          <a:endParaRPr lang="en-US" sz="2300" kern="800" spc="0" baseline="0" dirty="0">
            <a:solidFill>
              <a:schemeClr val="bg1"/>
            </a:solidFill>
          </a:endParaRPr>
        </a:p>
      </dgm:t>
    </dgm:pt>
    <dgm:pt modelId="{FBE2895B-01FE-45C9-8E97-F75F09040354}" type="parTrans" cxnId="{FF54DB75-1B0D-4A9C-9063-79B9655348D4}">
      <dgm:prSet/>
      <dgm:spPr/>
      <dgm:t>
        <a:bodyPr/>
        <a:lstStyle/>
        <a:p>
          <a:endParaRPr lang="en-US"/>
        </a:p>
      </dgm:t>
    </dgm:pt>
    <dgm:pt modelId="{11BDE284-CF35-40BA-9A8F-1A4BA6518909}" type="sibTrans" cxnId="{FF54DB75-1B0D-4A9C-9063-79B9655348D4}">
      <dgm:prSet/>
      <dgm:spPr/>
      <dgm:t>
        <a:bodyPr/>
        <a:lstStyle/>
        <a:p>
          <a:endParaRPr lang="en-US"/>
        </a:p>
      </dgm:t>
    </dgm:pt>
    <dgm:pt modelId="{1BDF0CBA-0D89-4D21-8085-CFF8CB366FC0}">
      <dgm:prSet custT="1"/>
      <dgm:spPr>
        <a:solidFill>
          <a:schemeClr val="accent2"/>
        </a:solidFill>
      </dgm:spPr>
      <dgm:t>
        <a:bodyPr lIns="0" tIns="0" rIns="0" bIns="0" anchor="ctr" anchorCtr="1"/>
        <a:lstStyle/>
        <a:p>
          <a:pPr algn="ctr" rtl="0"/>
          <a:r>
            <a:rPr lang="en-US" sz="1400" kern="800" spc="0" baseline="0" dirty="0" smtClean="0">
              <a:solidFill>
                <a:schemeClr val="bg1"/>
              </a:solidFill>
              <a:hlinkClick xmlns:r="http://schemas.openxmlformats.org/officeDocument/2006/relationships" r:id="rId15"/>
            </a:rPr>
            <a:t>SQL Server with EF</a:t>
          </a:r>
          <a:endParaRPr lang="en-US" sz="1400" kern="800" spc="0" baseline="0" dirty="0">
            <a:solidFill>
              <a:schemeClr val="bg1"/>
            </a:solidFill>
          </a:endParaRPr>
        </a:p>
      </dgm:t>
    </dgm:pt>
    <dgm:pt modelId="{A8CCB24A-7933-4F57-9739-DFB3EF45EB1A}" type="parTrans" cxnId="{103AAA88-ABD3-4DB4-BE8A-FAA6135F635D}">
      <dgm:prSet/>
      <dgm:spPr/>
      <dgm:t>
        <a:bodyPr/>
        <a:lstStyle/>
        <a:p>
          <a:endParaRPr lang="en-US"/>
        </a:p>
      </dgm:t>
    </dgm:pt>
    <dgm:pt modelId="{10775961-DD2D-42AE-B822-05DCFCDD5E4F}" type="sibTrans" cxnId="{103AAA88-ABD3-4DB4-BE8A-FAA6135F635D}">
      <dgm:prSet/>
      <dgm:spPr/>
      <dgm:t>
        <a:bodyPr/>
        <a:lstStyle/>
        <a:p>
          <a:endParaRPr lang="en-US"/>
        </a:p>
      </dgm:t>
    </dgm:pt>
    <dgm:pt modelId="{20CC1DA0-3C67-4E97-9EE7-5F6376556022}">
      <dgm:prSet custT="1"/>
      <dgm:spPr>
        <a:solidFill>
          <a:schemeClr val="accent2"/>
        </a:solidFill>
      </dgm:spPr>
      <dgm:t>
        <a:bodyPr lIns="0" tIns="0" rIns="0" bIns="0" anchor="ctr" anchorCtr="1"/>
        <a:lstStyle/>
        <a:p>
          <a:pPr algn="ctr" rtl="0"/>
          <a:r>
            <a:rPr lang="en-US" sz="2000" kern="800" spc="0" baseline="0" dirty="0" smtClean="0">
              <a:solidFill>
                <a:schemeClr val="bg1"/>
              </a:solidFill>
              <a:hlinkClick xmlns:r="http://schemas.openxmlformats.org/officeDocument/2006/relationships" r:id="rId16"/>
            </a:rPr>
            <a:t>Python</a:t>
          </a:r>
          <a:endParaRPr lang="en-US" sz="2000" kern="800" spc="0" baseline="0" dirty="0">
            <a:solidFill>
              <a:schemeClr val="bg1"/>
            </a:solidFill>
          </a:endParaRPr>
        </a:p>
      </dgm:t>
    </dgm:pt>
    <dgm:pt modelId="{66FD18B2-F4EC-452B-B880-CD4A48E12596}" type="parTrans" cxnId="{DB762D4C-080A-44CB-9740-638B922698C0}">
      <dgm:prSet/>
      <dgm:spPr/>
      <dgm:t>
        <a:bodyPr/>
        <a:lstStyle/>
        <a:p>
          <a:endParaRPr lang="en-US"/>
        </a:p>
      </dgm:t>
    </dgm:pt>
    <dgm:pt modelId="{18F4EC09-5266-49F6-9B21-0BE50249DA6F}" type="sibTrans" cxnId="{DB762D4C-080A-44CB-9740-638B922698C0}">
      <dgm:prSet/>
      <dgm:spPr/>
      <dgm:t>
        <a:bodyPr/>
        <a:lstStyle/>
        <a:p>
          <a:endParaRPr lang="en-US"/>
        </a:p>
      </dgm:t>
    </dgm:pt>
    <dgm:pt modelId="{C4565B9D-4963-4C4D-A0D2-DF5AF2C2266E}">
      <dgm:prSet custT="1"/>
      <dgm:spPr>
        <a:solidFill>
          <a:schemeClr val="accent2"/>
        </a:solidFill>
      </dgm:spPr>
      <dgm:t>
        <a:bodyPr lIns="0" tIns="0" rIns="0" bIns="0" anchor="ctr" anchorCtr="1"/>
        <a:lstStyle/>
        <a:p>
          <a:pPr algn="ctr" rtl="0"/>
          <a:r>
            <a:rPr lang="en-US" sz="2200" kern="800" spc="0" baseline="0" dirty="0" smtClean="0">
              <a:solidFill>
                <a:schemeClr val="bg1"/>
              </a:solidFill>
              <a:hlinkClick xmlns:r="http://schemas.openxmlformats.org/officeDocument/2006/relationships" r:id="rId17"/>
            </a:rPr>
            <a:t>OData</a:t>
          </a:r>
          <a:endParaRPr lang="en-US" sz="2200" kern="800" spc="0" baseline="0" dirty="0">
            <a:solidFill>
              <a:schemeClr val="bg1"/>
            </a:solidFill>
          </a:endParaRPr>
        </a:p>
      </dgm:t>
    </dgm:pt>
    <dgm:pt modelId="{848F02C0-8087-455D-B82B-3A7BB875C44B}" type="parTrans" cxnId="{79B784B4-0D0B-430C-A3A8-20F155A1A2FF}">
      <dgm:prSet/>
      <dgm:spPr/>
      <dgm:t>
        <a:bodyPr/>
        <a:lstStyle/>
        <a:p>
          <a:endParaRPr lang="en-US"/>
        </a:p>
      </dgm:t>
    </dgm:pt>
    <dgm:pt modelId="{B4CB2AC3-B1DF-453E-99B4-D575B8BB55BC}" type="sibTrans" cxnId="{79B784B4-0D0B-430C-A3A8-20F155A1A2FF}">
      <dgm:prSet/>
      <dgm:spPr/>
      <dgm:t>
        <a:bodyPr/>
        <a:lstStyle/>
        <a:p>
          <a:endParaRPr lang="en-US"/>
        </a:p>
      </dgm:t>
    </dgm:pt>
    <dgm:pt modelId="{2C9B6097-25A2-43F8-81CA-40980B721210}">
      <dgm:prSet custT="1"/>
      <dgm:spPr>
        <a:solidFill>
          <a:schemeClr val="accent2"/>
        </a:solidFill>
      </dgm:spPr>
      <dgm:t>
        <a:bodyPr lIns="0" tIns="0" rIns="0" bIns="0" anchor="ctr" anchorCtr="1"/>
        <a:lstStyle/>
        <a:p>
          <a:pPr algn="ctr" rtl="0"/>
          <a:r>
            <a:rPr lang="en-US" sz="2300" kern="800" spc="0" baseline="0" dirty="0" smtClean="0">
              <a:solidFill>
                <a:schemeClr val="bg1"/>
              </a:solidFill>
              <a:hlinkClick xmlns:r="http://schemas.openxmlformats.org/officeDocument/2006/relationships" r:id="rId18"/>
            </a:rPr>
            <a:t>Apiary</a:t>
          </a:r>
          <a:endParaRPr lang="en-US" sz="2300" kern="800" spc="0" baseline="0" dirty="0">
            <a:solidFill>
              <a:schemeClr val="bg1"/>
            </a:solidFill>
          </a:endParaRPr>
        </a:p>
      </dgm:t>
    </dgm:pt>
    <dgm:pt modelId="{FDBCC275-5C62-430B-9174-3DE73D560BBB}" type="parTrans" cxnId="{4CD3B71A-5538-4D9B-88E4-13F95E055F4C}">
      <dgm:prSet/>
      <dgm:spPr/>
      <dgm:t>
        <a:bodyPr/>
        <a:lstStyle/>
        <a:p>
          <a:endParaRPr lang="en-US"/>
        </a:p>
      </dgm:t>
    </dgm:pt>
    <dgm:pt modelId="{19D438B1-D571-4E76-9FB4-8679614AD7C5}" type="sibTrans" cxnId="{4CD3B71A-5538-4D9B-88E4-13F95E055F4C}">
      <dgm:prSet/>
      <dgm:spPr/>
      <dgm:t>
        <a:bodyPr/>
        <a:lstStyle/>
        <a:p>
          <a:endParaRPr lang="en-US"/>
        </a:p>
      </dgm:t>
    </dgm:pt>
    <dgm:pt modelId="{50DFE4F4-D34F-4ADF-81B5-72FDD935F3DD}">
      <dgm:prSet custT="1"/>
      <dgm:spPr>
        <a:solidFill>
          <a:schemeClr val="accent2"/>
        </a:solidFill>
      </dgm:spPr>
      <dgm:t>
        <a:bodyPr lIns="0" tIns="0" rIns="0" bIns="0" anchor="ctr" anchorCtr="1"/>
        <a:lstStyle/>
        <a:p>
          <a:pPr algn="ctr" rtl="0"/>
          <a:r>
            <a:rPr lang="en-US" sz="1600" kern="800" spc="0" baseline="0" dirty="0" smtClean="0">
              <a:solidFill>
                <a:schemeClr val="bg1"/>
              </a:solidFill>
            </a:rPr>
            <a:t>Facebook</a:t>
          </a:r>
          <a:endParaRPr lang="en-US" sz="1600" kern="800" spc="0" baseline="0" dirty="0">
            <a:solidFill>
              <a:schemeClr val="bg1"/>
            </a:solidFill>
          </a:endParaRPr>
        </a:p>
      </dgm:t>
    </dgm:pt>
    <dgm:pt modelId="{EE90702F-D113-4CD4-B6EF-D1C67B29A0EF}" type="parTrans" cxnId="{13239F53-1925-4037-9C7C-F26CDAD7067D}">
      <dgm:prSet/>
      <dgm:spPr/>
      <dgm:t>
        <a:bodyPr/>
        <a:lstStyle/>
        <a:p>
          <a:endParaRPr lang="en-US"/>
        </a:p>
      </dgm:t>
    </dgm:pt>
    <dgm:pt modelId="{8A0EA942-B2E3-4F0D-A0EA-0703C92D58DD}" type="sibTrans" cxnId="{13239F53-1925-4037-9C7C-F26CDAD7067D}">
      <dgm:prSet/>
      <dgm:spPr/>
      <dgm:t>
        <a:bodyPr/>
        <a:lstStyle/>
        <a:p>
          <a:endParaRPr lang="en-US"/>
        </a:p>
      </dgm:t>
    </dgm:pt>
    <dgm:pt modelId="{5B7D57D4-23AC-48A5-86A1-7491ACD39830}">
      <dgm:prSet custT="1"/>
      <dgm:spPr>
        <a:solidFill>
          <a:schemeClr val="accent2"/>
        </a:solidFill>
      </dgm:spPr>
      <dgm:t>
        <a:bodyPr lIns="0" tIns="0" rIns="0" bIns="0" anchor="ctr" anchorCtr="1"/>
        <a:lstStyle/>
        <a:p>
          <a:pPr algn="ctr" rtl="0"/>
          <a:r>
            <a:rPr lang="en-US" sz="2000" kern="800" spc="0" baseline="0" dirty="0" smtClean="0">
              <a:solidFill>
                <a:schemeClr val="bg1"/>
              </a:solidFill>
            </a:rPr>
            <a:t>EDMX</a:t>
          </a:r>
          <a:endParaRPr lang="en-US" sz="2000" kern="800" spc="0" baseline="0" dirty="0">
            <a:solidFill>
              <a:schemeClr val="bg1"/>
            </a:solidFill>
          </a:endParaRPr>
        </a:p>
      </dgm:t>
    </dgm:pt>
    <dgm:pt modelId="{55E3D303-03FC-47B8-8205-75B64847ED82}" type="parTrans" cxnId="{3B4373CB-CF6C-43A1-902A-9A51873748C4}">
      <dgm:prSet/>
      <dgm:spPr/>
      <dgm:t>
        <a:bodyPr/>
        <a:lstStyle/>
        <a:p>
          <a:endParaRPr lang="en-US"/>
        </a:p>
      </dgm:t>
    </dgm:pt>
    <dgm:pt modelId="{BF96DB2E-0EFC-4643-BCA9-D12C7DBC1016}" type="sibTrans" cxnId="{3B4373CB-CF6C-43A1-902A-9A51873748C4}">
      <dgm:prSet/>
      <dgm:spPr/>
      <dgm:t>
        <a:bodyPr/>
        <a:lstStyle/>
        <a:p>
          <a:endParaRPr lang="en-US"/>
        </a:p>
      </dgm:t>
    </dgm:pt>
    <dgm:pt modelId="{5CD7F663-6925-4FBC-B438-A2B798ADD67A}">
      <dgm:prSet custT="1"/>
      <dgm:spPr>
        <a:solidFill>
          <a:schemeClr val="accent2"/>
        </a:solidFill>
      </dgm:spPr>
      <dgm:t>
        <a:bodyPr lIns="0" tIns="0" rIns="0" bIns="0" anchor="ctr" anchorCtr="1"/>
        <a:lstStyle/>
        <a:p>
          <a:pPr algn="ctr"/>
          <a:r>
            <a:rPr lang="en-US" sz="2000" kern="800" spc="0" baseline="0" dirty="0" smtClean="0">
              <a:solidFill>
                <a:schemeClr val="bg1"/>
              </a:solidFill>
              <a:hlinkClick xmlns:r="http://schemas.openxmlformats.org/officeDocument/2006/relationships" r:id="rId19"/>
            </a:rPr>
            <a:t>SignalR</a:t>
          </a:r>
          <a:endParaRPr lang="en-US" sz="2000" kern="800" spc="0" baseline="0" dirty="0"/>
        </a:p>
      </dgm:t>
    </dgm:pt>
    <dgm:pt modelId="{FEBF6FF8-41CC-4B4D-A893-3E462B9F0276}" type="parTrans" cxnId="{8AFEA77C-FC6C-4EE7-AE45-9803F1AF19D4}">
      <dgm:prSet/>
      <dgm:spPr/>
      <dgm:t>
        <a:bodyPr/>
        <a:lstStyle/>
        <a:p>
          <a:endParaRPr lang="en-US"/>
        </a:p>
      </dgm:t>
    </dgm:pt>
    <dgm:pt modelId="{7B18E84D-C9EA-4089-AD28-33D4DA1F440E}" type="sibTrans" cxnId="{8AFEA77C-FC6C-4EE7-AE45-9803F1AF19D4}">
      <dgm:prSet/>
      <dgm:spPr/>
      <dgm:t>
        <a:bodyPr/>
        <a:lstStyle/>
        <a:p>
          <a:endParaRPr lang="en-US"/>
        </a:p>
      </dgm:t>
    </dgm:pt>
    <dgm:pt modelId="{AEC5F5A9-9467-4026-9C72-C97132A54AD5}">
      <dgm:prSet custT="1"/>
      <dgm:spPr>
        <a:solidFill>
          <a:schemeClr val="accent2"/>
        </a:solidFill>
      </dgm:spPr>
      <dgm:t>
        <a:bodyPr lIns="0" tIns="0" rIns="0" bIns="0" anchor="ctr" anchorCtr="1"/>
        <a:lstStyle/>
        <a:p>
          <a:pPr algn="ctr" rtl="0"/>
          <a:r>
            <a:rPr lang="en-US" sz="1800" kern="800" spc="0" baseline="0" dirty="0" smtClean="0">
              <a:solidFill>
                <a:schemeClr val="bg1"/>
              </a:solidFill>
              <a:hlinkClick xmlns:r="http://schemas.openxmlformats.org/officeDocument/2006/relationships" r:id="rId20"/>
            </a:rPr>
            <a:t>Hadoop</a:t>
          </a:r>
          <a:endParaRPr lang="en-US" sz="1800" kern="800" spc="0" baseline="0" dirty="0">
            <a:solidFill>
              <a:schemeClr val="bg1"/>
            </a:solidFill>
          </a:endParaRPr>
        </a:p>
      </dgm:t>
    </dgm:pt>
    <dgm:pt modelId="{83B930BB-61CD-4203-BFD9-DD43A8A884E8}" type="parTrans" cxnId="{C78200E1-C2C7-49B5-949A-687E1451841D}">
      <dgm:prSet/>
      <dgm:spPr/>
      <dgm:t>
        <a:bodyPr/>
        <a:lstStyle/>
        <a:p>
          <a:endParaRPr lang="en-US"/>
        </a:p>
      </dgm:t>
    </dgm:pt>
    <dgm:pt modelId="{3B6190FF-DDF9-4A69-96B6-CFBD68107862}" type="sibTrans" cxnId="{C78200E1-C2C7-49B5-949A-687E1451841D}">
      <dgm:prSet/>
      <dgm:spPr/>
      <dgm:t>
        <a:bodyPr/>
        <a:lstStyle/>
        <a:p>
          <a:endParaRPr lang="en-US"/>
        </a:p>
      </dgm:t>
    </dgm:pt>
    <dgm:pt modelId="{272F978F-0BD8-4377-96EF-D5E728A3E463}">
      <dgm:prSet custT="1"/>
      <dgm:spPr>
        <a:solidFill>
          <a:schemeClr val="accent2"/>
        </a:solidFill>
      </dgm:spPr>
      <dgm:t>
        <a:bodyPr lIns="0" tIns="0" rIns="0" bIns="0" anchor="ctr" anchorCtr="1"/>
        <a:lstStyle/>
        <a:p>
          <a:pPr algn="ctr" rtl="0"/>
          <a:r>
            <a:rPr lang="en-US" sz="2600" kern="800" spc="0" baseline="0" dirty="0" smtClean="0">
              <a:solidFill>
                <a:schemeClr val="bg1"/>
              </a:solidFill>
              <a:hlinkClick xmlns:r="http://schemas.openxmlformats.org/officeDocument/2006/relationships" r:id="rId21"/>
            </a:rPr>
            <a:t>IKVM</a:t>
          </a:r>
          <a:endParaRPr lang="en-US" sz="2600" kern="800" spc="0" baseline="0" dirty="0">
            <a:solidFill>
              <a:schemeClr val="bg1"/>
            </a:solidFill>
          </a:endParaRPr>
        </a:p>
      </dgm:t>
    </dgm:pt>
    <dgm:pt modelId="{14205EDC-DE74-48A3-86E8-0E75E5BF3705}" type="parTrans" cxnId="{B1CF0709-9EF7-4258-A263-E602254688E2}">
      <dgm:prSet/>
      <dgm:spPr/>
      <dgm:t>
        <a:bodyPr/>
        <a:lstStyle/>
        <a:p>
          <a:endParaRPr lang="en-US"/>
        </a:p>
      </dgm:t>
    </dgm:pt>
    <dgm:pt modelId="{401E5582-94DB-4CE9-92BA-D17544BA498F}" type="sibTrans" cxnId="{B1CF0709-9EF7-4258-A263-E602254688E2}">
      <dgm:prSet/>
      <dgm:spPr/>
      <dgm:t>
        <a:bodyPr/>
        <a:lstStyle/>
        <a:p>
          <a:endParaRPr lang="en-US"/>
        </a:p>
      </dgm:t>
    </dgm:pt>
    <dgm:pt modelId="{63F6D2E8-21ED-4E81-A87A-BDBA6F2B3925}">
      <dgm:prSet custT="1"/>
      <dgm:spPr>
        <a:solidFill>
          <a:schemeClr val="accent2"/>
        </a:solidFill>
      </dgm:spPr>
      <dgm:t>
        <a:bodyPr lIns="0" tIns="0" rIns="0" bIns="0" anchor="ctr" anchorCtr="1"/>
        <a:lstStyle/>
        <a:p>
          <a:pPr algn="ctr" rtl="0"/>
          <a:r>
            <a:rPr lang="en-US" sz="1600" kern="800" spc="0" baseline="0" dirty="0" smtClean="0">
              <a:solidFill>
                <a:schemeClr val="bg1"/>
              </a:solidFill>
              <a:hlinkClick xmlns:r="http://schemas.openxmlformats.org/officeDocument/2006/relationships" r:id="rId22"/>
            </a:rPr>
            <a:t>FunScript</a:t>
          </a:r>
          <a:endParaRPr lang="en-US" sz="1600" kern="800" spc="0" baseline="0" dirty="0">
            <a:solidFill>
              <a:schemeClr val="bg1"/>
            </a:solidFill>
          </a:endParaRPr>
        </a:p>
      </dgm:t>
    </dgm:pt>
    <dgm:pt modelId="{7395084F-D31F-4A17-9D06-853613050D02}" type="parTrans" cxnId="{0807BE95-EBAF-45C7-B406-0F834C1D651E}">
      <dgm:prSet/>
      <dgm:spPr/>
      <dgm:t>
        <a:bodyPr/>
        <a:lstStyle/>
        <a:p>
          <a:endParaRPr lang="en-US"/>
        </a:p>
      </dgm:t>
    </dgm:pt>
    <dgm:pt modelId="{CDE1DE3A-92B3-4A9E-B3C0-680D10B2AB44}" type="sibTrans" cxnId="{0807BE95-EBAF-45C7-B406-0F834C1D651E}">
      <dgm:prSet/>
      <dgm:spPr/>
      <dgm:t>
        <a:bodyPr/>
        <a:lstStyle/>
        <a:p>
          <a:endParaRPr lang="en-US"/>
        </a:p>
      </dgm:t>
    </dgm:pt>
    <dgm:pt modelId="{09DA9F22-6C0B-4EB0-852C-0E09B082891D}">
      <dgm:prSet custT="1"/>
      <dgm:spPr>
        <a:solidFill>
          <a:schemeClr val="accent2"/>
        </a:solidFill>
      </dgm:spPr>
      <dgm:t>
        <a:bodyPr lIns="0" tIns="0" rIns="0" bIns="0" anchor="ctr" anchorCtr="1"/>
        <a:lstStyle/>
        <a:p>
          <a:pPr algn="ctr" rtl="0"/>
          <a:r>
            <a:rPr lang="en-US" sz="2400" kern="800" spc="0" baseline="0" dirty="0" smtClean="0">
              <a:solidFill>
                <a:schemeClr val="bg1"/>
              </a:solidFill>
            </a:rPr>
            <a:t>Regex</a:t>
          </a:r>
          <a:endParaRPr lang="en-US" sz="2400" kern="800" spc="0" baseline="0" dirty="0">
            <a:solidFill>
              <a:schemeClr val="bg1"/>
            </a:solidFill>
          </a:endParaRPr>
        </a:p>
      </dgm:t>
    </dgm:pt>
    <dgm:pt modelId="{BE0C8FD4-5E08-4305-ADC7-E94914DF8B08}" type="parTrans" cxnId="{5DA0803D-9A97-483A-935F-E5067149E2B4}">
      <dgm:prSet/>
      <dgm:spPr/>
      <dgm:t>
        <a:bodyPr/>
        <a:lstStyle/>
        <a:p>
          <a:endParaRPr lang="en-US"/>
        </a:p>
      </dgm:t>
    </dgm:pt>
    <dgm:pt modelId="{4BD52392-E835-4041-8E1C-9815EE49054C}" type="sibTrans" cxnId="{5DA0803D-9A97-483A-935F-E5067149E2B4}">
      <dgm:prSet/>
      <dgm:spPr/>
      <dgm:t>
        <a:bodyPr/>
        <a:lstStyle/>
        <a:p>
          <a:endParaRPr lang="en-US"/>
        </a:p>
      </dgm:t>
    </dgm:pt>
    <dgm:pt modelId="{A369657C-287C-4A1D-AAB7-A8DF29A8042D}" type="pres">
      <dgm:prSet presAssocID="{A084D549-0A09-4EDC-BE78-30DC2684F569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388C9D4-43DF-41FA-B2EB-A2141A262C3F}" type="pres">
      <dgm:prSet presAssocID="{08DA2EA7-56DB-4B39-B3D6-9E4115CC28DE}" presName="node" presStyleLbl="node1" presStyleIdx="0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B19A8A-FF65-4E2B-9704-0DA9FD1471BD}" type="pres">
      <dgm:prSet presAssocID="{4D44A5AA-2D39-4D3A-8663-58DDC6BC0516}" presName="sibTrans" presStyleCnt="0"/>
      <dgm:spPr/>
    </dgm:pt>
    <dgm:pt modelId="{DEF38988-93B3-44CC-9130-76FF57549860}" type="pres">
      <dgm:prSet presAssocID="{BAE2C8E9-3B2A-4017-BE6A-432F45DDD8F3}" presName="node" presStyleLbl="node1" presStyleIdx="1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DDE740-B76B-483C-922D-0A695CE53119}" type="pres">
      <dgm:prSet presAssocID="{F366458F-52B3-480E-AB49-44CB8172C46B}" presName="sibTrans" presStyleCnt="0"/>
      <dgm:spPr/>
    </dgm:pt>
    <dgm:pt modelId="{0F664ED1-9E15-4A36-8E6F-8AFB7799F781}" type="pres">
      <dgm:prSet presAssocID="{13243945-6F7B-4E4D-A4EE-83FEAD841BC5}" presName="node" presStyleLbl="node1" presStyleIdx="2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7D0B81-7657-49F6-8C15-BEBAB441C976}" type="pres">
      <dgm:prSet presAssocID="{09A7B169-83A6-4B00-824C-DA682BF53297}" presName="sibTrans" presStyleCnt="0"/>
      <dgm:spPr/>
    </dgm:pt>
    <dgm:pt modelId="{68595508-6B7C-41BF-B427-CA8030A3B6DD}" type="pres">
      <dgm:prSet presAssocID="{9E9F74B9-C5F7-4AF4-A6E0-91D279DCA033}" presName="node" presStyleLbl="node1" presStyleIdx="3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95F9C0-874F-4D6B-9AA9-09ED89F21054}" type="pres">
      <dgm:prSet presAssocID="{A6444EFA-0129-42EC-B380-5BBC727FD9EF}" presName="sibTrans" presStyleCnt="0"/>
      <dgm:spPr/>
    </dgm:pt>
    <dgm:pt modelId="{81654458-C405-4341-8C38-1872C057BFB4}" type="pres">
      <dgm:prSet presAssocID="{153C996F-988C-4882-B13D-C1C5C93BDE79}" presName="node" presStyleLbl="node1" presStyleIdx="4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F14CAF-80A0-4739-902E-69D72ACDDFF3}" type="pres">
      <dgm:prSet presAssocID="{F45D5396-DB90-4374-A129-56FAD6B0E39A}" presName="sibTrans" presStyleCnt="0"/>
      <dgm:spPr/>
    </dgm:pt>
    <dgm:pt modelId="{34FDB0CA-EA4F-4BFE-96D1-0E54D0B880A9}" type="pres">
      <dgm:prSet presAssocID="{71B2D664-FBF3-4711-9622-CC86B8EC1DF5}" presName="node" presStyleLbl="node1" presStyleIdx="5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92FC13-C999-4A6E-A7EA-B050283F9B62}" type="pres">
      <dgm:prSet presAssocID="{44EEF86B-DB7F-4FFF-A26F-3497BFFA1028}" presName="sibTrans" presStyleCnt="0"/>
      <dgm:spPr/>
    </dgm:pt>
    <dgm:pt modelId="{54788F00-332C-4CF5-93F0-38CA61254BEF}" type="pres">
      <dgm:prSet presAssocID="{5B7D57D4-23AC-48A5-86A1-7491ACD39830}" presName="node" presStyleLbl="node1" presStyleIdx="6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CFEA0E-0113-4A4D-83A1-94D930825C7D}" type="pres">
      <dgm:prSet presAssocID="{BF96DB2E-0EFC-4643-BCA9-D12C7DBC1016}" presName="sibTrans" presStyleCnt="0"/>
      <dgm:spPr/>
    </dgm:pt>
    <dgm:pt modelId="{CB127872-49AA-4652-BCC7-A57D81980281}" type="pres">
      <dgm:prSet presAssocID="{5CD7F663-6925-4FBC-B438-A2B798ADD67A}" presName="node" presStyleLbl="node1" presStyleIdx="7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2F6790-B86F-4A4B-99E4-90B1D236875D}" type="pres">
      <dgm:prSet presAssocID="{7B18E84D-C9EA-4089-AD28-33D4DA1F440E}" presName="sibTrans" presStyleCnt="0"/>
      <dgm:spPr/>
    </dgm:pt>
    <dgm:pt modelId="{FA328A23-B0DA-44BF-8005-52DA03D7449F}" type="pres">
      <dgm:prSet presAssocID="{63F6D2E8-21ED-4E81-A87A-BDBA6F2B3925}" presName="node" presStyleLbl="node1" presStyleIdx="8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748A7A-63F8-4966-B13A-C64E319C53AC}" type="pres">
      <dgm:prSet presAssocID="{CDE1DE3A-92B3-4A9E-B3C0-680D10B2AB44}" presName="sibTrans" presStyleCnt="0"/>
      <dgm:spPr/>
    </dgm:pt>
    <dgm:pt modelId="{D83F89E9-4A45-44B3-AC02-4867E5F9D4CD}" type="pres">
      <dgm:prSet presAssocID="{689B73D8-0624-4C37-9373-ACAC1436DEC7}" presName="node" presStyleLbl="node1" presStyleIdx="9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DA677C-AC4C-4896-AA85-E0B70BEE873E}" type="pres">
      <dgm:prSet presAssocID="{19A64CBB-CA0E-426D-8734-A4AA14C25BA0}" presName="sibTrans" presStyleCnt="0"/>
      <dgm:spPr/>
    </dgm:pt>
    <dgm:pt modelId="{F894333E-0685-4941-BBEF-1EFEA4922A96}" type="pres">
      <dgm:prSet presAssocID="{20CC1DA0-3C67-4E97-9EE7-5F6376556022}" presName="node" presStyleLbl="node1" presStyleIdx="10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76702A-A059-4F41-9861-96A6A965F141}" type="pres">
      <dgm:prSet presAssocID="{18F4EC09-5266-49F6-9B21-0BE50249DA6F}" presName="sibTrans" presStyleCnt="0"/>
      <dgm:spPr/>
    </dgm:pt>
    <dgm:pt modelId="{2595A267-D970-4104-BFFE-400172540BBA}" type="pres">
      <dgm:prSet presAssocID="{476BB469-C044-4F9E-8971-9476851AA0CA}" presName="node" presStyleLbl="node1" presStyleIdx="11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8717D9-82F6-47D7-86C2-3DD2AB76CC3C}" type="pres">
      <dgm:prSet presAssocID="{0F9B0253-956C-4350-B040-364E7AB9FE72}" presName="sibTrans" presStyleCnt="0"/>
      <dgm:spPr/>
    </dgm:pt>
    <dgm:pt modelId="{3283098E-8035-4644-B0A0-F5E9B8671307}" type="pres">
      <dgm:prSet presAssocID="{13B5834C-8C20-4C08-9F48-3F9187F08A8B}" presName="node" presStyleLbl="node1" presStyleIdx="12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B909CB-513E-4EBB-8A3F-D50B0A9C9166}" type="pres">
      <dgm:prSet presAssocID="{267008EB-A2B7-452A-B40D-BBAAC43790B4}" presName="sibTrans" presStyleCnt="0"/>
      <dgm:spPr/>
    </dgm:pt>
    <dgm:pt modelId="{8C4399B4-19DE-494A-93D3-99E22C330D97}" type="pres">
      <dgm:prSet presAssocID="{09DA9F22-6C0B-4EB0-852C-0E09B082891D}" presName="node" presStyleLbl="node1" presStyleIdx="13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0DDF3A-AAEB-4875-A204-33ECC98EA4F2}" type="pres">
      <dgm:prSet presAssocID="{4BD52392-E835-4041-8E1C-9815EE49054C}" presName="sibTrans" presStyleCnt="0"/>
      <dgm:spPr/>
    </dgm:pt>
    <dgm:pt modelId="{60541CEA-E5E3-43AC-B7FA-C7AFCEE266F4}" type="pres">
      <dgm:prSet presAssocID="{52B89021-5DDF-4774-8806-0AEEB613D807}" presName="node" presStyleLbl="node1" presStyleIdx="14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5DAFC5-B55C-4A58-8EC8-3A04F4C0319A}" type="pres">
      <dgm:prSet presAssocID="{643E1D18-6316-4296-9AD4-3683AD3BC23F}" presName="sibTrans" presStyleCnt="0"/>
      <dgm:spPr/>
    </dgm:pt>
    <dgm:pt modelId="{C615881B-37D3-49C3-B16B-5B1B0F5F13D4}" type="pres">
      <dgm:prSet presAssocID="{2643A0FF-6ABD-456A-8B5D-CE585401E513}" presName="node" presStyleLbl="node1" presStyleIdx="15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6A5D72-823E-4AAD-9DD1-9994BEBECDCF}" type="pres">
      <dgm:prSet presAssocID="{8556AB64-0837-4739-9E3E-48D623F993E9}" presName="sibTrans" presStyleCnt="0"/>
      <dgm:spPr/>
    </dgm:pt>
    <dgm:pt modelId="{582C1DC7-FE13-4BD2-83F5-E678FF21599B}" type="pres">
      <dgm:prSet presAssocID="{3F74F850-6797-47E6-8888-29CEFA1E7FCE}" presName="node" presStyleLbl="node1" presStyleIdx="16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938A12-29AC-4E0C-ABA6-BBDEB0B93C52}" type="pres">
      <dgm:prSet presAssocID="{580AC0FE-5C35-4665-B036-3758FAED0200}" presName="sibTrans" presStyleCnt="0"/>
      <dgm:spPr/>
    </dgm:pt>
    <dgm:pt modelId="{03C93693-2A33-4C85-8AE6-190C6E36D59B}" type="pres">
      <dgm:prSet presAssocID="{78E15CE8-663D-40BD-B9EC-26F925CBF6B0}" presName="node" presStyleLbl="node1" presStyleIdx="17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755365-8D21-4179-BECB-4612961E54F1}" type="pres">
      <dgm:prSet presAssocID="{6210C0DF-B9A2-47C3-95F9-7CFDCF520E61}" presName="sibTrans" presStyleCnt="0"/>
      <dgm:spPr/>
    </dgm:pt>
    <dgm:pt modelId="{E764C87E-8B28-4142-AFAD-7059F40D1F83}" type="pres">
      <dgm:prSet presAssocID="{2DBD1191-C093-412A-899D-5250C8AFA859}" presName="node" presStyleLbl="node1" presStyleIdx="18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CCB670-9C3C-4163-BD64-856239CC55A6}" type="pres">
      <dgm:prSet presAssocID="{19A31D49-45E4-4760-8672-13DACC181C48}" presName="sibTrans" presStyleCnt="0"/>
      <dgm:spPr/>
    </dgm:pt>
    <dgm:pt modelId="{A8CC9F3C-CB68-413F-A3D7-658524E77C9D}" type="pres">
      <dgm:prSet presAssocID="{272F978F-0BD8-4377-96EF-D5E728A3E463}" presName="node" presStyleLbl="node1" presStyleIdx="19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3DBD66-8760-4F75-9B42-217B72984A9F}" type="pres">
      <dgm:prSet presAssocID="{401E5582-94DB-4CE9-92BA-D17544BA498F}" presName="sibTrans" presStyleCnt="0"/>
      <dgm:spPr/>
    </dgm:pt>
    <dgm:pt modelId="{A8EBF937-4741-4D32-A88D-036F10E6437F}" type="pres">
      <dgm:prSet presAssocID="{FED3C52F-0BB4-4035-A1A4-D508E95C810F}" presName="node" presStyleLbl="node1" presStyleIdx="20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51D772-E405-4753-B6C5-379DF933F5E5}" type="pres">
      <dgm:prSet presAssocID="{7E44701B-D353-42FA-8B4E-BCF3FA1F087D}" presName="sibTrans" presStyleCnt="0"/>
      <dgm:spPr/>
    </dgm:pt>
    <dgm:pt modelId="{1B91DF7A-8D21-412E-8DAE-E791BD6047FE}" type="pres">
      <dgm:prSet presAssocID="{1BDF0CBA-0D89-4D21-8085-CFF8CB366FC0}" presName="node" presStyleLbl="node1" presStyleIdx="21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EB60BE-984B-4ABE-B6C5-1691680D0E10}" type="pres">
      <dgm:prSet presAssocID="{10775961-DD2D-42AE-B822-05DCFCDD5E4F}" presName="sibTrans" presStyleCnt="0"/>
      <dgm:spPr/>
    </dgm:pt>
    <dgm:pt modelId="{2898482B-73DB-448B-A915-359B88204C09}" type="pres">
      <dgm:prSet presAssocID="{39C70E9F-3779-4CF6-947C-F11B0A7AB418}" presName="node" presStyleLbl="node1" presStyleIdx="22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7240D8-63A6-4399-B350-164398EB9A8B}" type="pres">
      <dgm:prSet presAssocID="{B0AFB3A0-B6FF-403C-8B58-163029ED838C}" presName="sibTrans" presStyleCnt="0"/>
      <dgm:spPr/>
    </dgm:pt>
    <dgm:pt modelId="{53BF552C-963A-4801-B804-BB298B08F019}" type="pres">
      <dgm:prSet presAssocID="{AEC5F5A9-9467-4026-9C72-C97132A54AD5}" presName="node" presStyleLbl="node1" presStyleIdx="23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0946D2-BE51-4579-9C50-1F25E0DAFB3E}" type="pres">
      <dgm:prSet presAssocID="{3B6190FF-DDF9-4A69-96B6-CFBD68107862}" presName="sibTrans" presStyleCnt="0"/>
      <dgm:spPr/>
    </dgm:pt>
    <dgm:pt modelId="{DF362DCF-95D1-490C-A218-2464D73F29DE}" type="pres">
      <dgm:prSet presAssocID="{0070C40D-A1BF-4247-9AE0-9D6CF1121AA7}" presName="node" presStyleLbl="node1" presStyleIdx="24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5B8743-4156-46A3-9359-1C04861BDF1A}" type="pres">
      <dgm:prSet presAssocID="{11BDE284-CF35-40BA-9A8F-1A4BA6518909}" presName="sibTrans" presStyleCnt="0"/>
      <dgm:spPr/>
    </dgm:pt>
    <dgm:pt modelId="{28162803-DF42-445D-9DA6-64E946932B3C}" type="pres">
      <dgm:prSet presAssocID="{C4565B9D-4963-4C4D-A0D2-DF5AF2C2266E}" presName="node" presStyleLbl="node1" presStyleIdx="25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D222F3-A43C-4B2F-95DF-96FB275D5DBB}" type="pres">
      <dgm:prSet presAssocID="{B4CB2AC3-B1DF-453E-99B4-D575B8BB55BC}" presName="sibTrans" presStyleCnt="0"/>
      <dgm:spPr/>
    </dgm:pt>
    <dgm:pt modelId="{9B80A308-CEBD-416D-A1D4-D50030FF1E05}" type="pres">
      <dgm:prSet presAssocID="{2C9B6097-25A2-43F8-81CA-40980B721210}" presName="node" presStyleLbl="node1" presStyleIdx="26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9654D8-5D37-4AE7-9F80-7AE2CD50B73D}" type="pres">
      <dgm:prSet presAssocID="{19D438B1-D571-4E76-9FB4-8679614AD7C5}" presName="sibTrans" presStyleCnt="0"/>
      <dgm:spPr/>
    </dgm:pt>
    <dgm:pt modelId="{6600B78B-B0DF-4F9A-AAA1-1BD4CEDF8FFA}" type="pres">
      <dgm:prSet presAssocID="{50DFE4F4-D34F-4ADF-81B5-72FDD935F3DD}" presName="node" presStyleLbl="node1" presStyleIdx="27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3239F53-1925-4037-9C7C-F26CDAD7067D}" srcId="{A084D549-0A09-4EDC-BE78-30DC2684F569}" destId="{50DFE4F4-D34F-4ADF-81B5-72FDD935F3DD}" srcOrd="27" destOrd="0" parTransId="{EE90702F-D113-4CD4-B6EF-D1C67B29A0EF}" sibTransId="{8A0EA942-B2E3-4F0D-A0EA-0703C92D58DD}"/>
    <dgm:cxn modelId="{9E316B23-4235-4CEC-BE1D-54EE2069456C}" type="presOf" srcId="{2DBD1191-C093-412A-899D-5250C8AFA859}" destId="{E764C87E-8B28-4142-AFAD-7059F40D1F83}" srcOrd="0" destOrd="0" presId="urn:microsoft.com/office/officeart/2005/8/layout/default"/>
    <dgm:cxn modelId="{89AC6E70-7F80-482D-B5A3-600C122460A3}" type="presOf" srcId="{20CC1DA0-3C67-4E97-9EE7-5F6376556022}" destId="{F894333E-0685-4941-BBEF-1EFEA4922A96}" srcOrd="0" destOrd="0" presId="urn:microsoft.com/office/officeart/2005/8/layout/default"/>
    <dgm:cxn modelId="{F13A97AA-3CCE-4882-A672-E4441C268742}" type="presOf" srcId="{50DFE4F4-D34F-4ADF-81B5-72FDD935F3DD}" destId="{6600B78B-B0DF-4F9A-AAA1-1BD4CEDF8FFA}" srcOrd="0" destOrd="0" presId="urn:microsoft.com/office/officeart/2005/8/layout/default"/>
    <dgm:cxn modelId="{F38E8D1F-D77D-46E4-B287-9B44FF0EABF8}" type="presOf" srcId="{1BDF0CBA-0D89-4D21-8085-CFF8CB366FC0}" destId="{1B91DF7A-8D21-412E-8DAE-E791BD6047FE}" srcOrd="0" destOrd="0" presId="urn:microsoft.com/office/officeart/2005/8/layout/default"/>
    <dgm:cxn modelId="{7008C780-3E16-435F-B215-68801D4F86BD}" type="presOf" srcId="{A084D549-0A09-4EDC-BE78-30DC2684F569}" destId="{A369657C-287C-4A1D-AAB7-A8DF29A8042D}" srcOrd="0" destOrd="0" presId="urn:microsoft.com/office/officeart/2005/8/layout/default"/>
    <dgm:cxn modelId="{54CFFA6A-8738-4B92-946A-656074F1F8C2}" type="presOf" srcId="{153C996F-988C-4882-B13D-C1C5C93BDE79}" destId="{81654458-C405-4341-8C38-1872C057BFB4}" srcOrd="0" destOrd="0" presId="urn:microsoft.com/office/officeart/2005/8/layout/default"/>
    <dgm:cxn modelId="{634CA3A6-FCD5-46EE-9511-0485B200FB2C}" type="presOf" srcId="{AEC5F5A9-9467-4026-9C72-C97132A54AD5}" destId="{53BF552C-963A-4801-B804-BB298B08F019}" srcOrd="0" destOrd="0" presId="urn:microsoft.com/office/officeart/2005/8/layout/default"/>
    <dgm:cxn modelId="{103AAA88-ABD3-4DB4-BE8A-FAA6135F635D}" srcId="{A084D549-0A09-4EDC-BE78-30DC2684F569}" destId="{1BDF0CBA-0D89-4D21-8085-CFF8CB366FC0}" srcOrd="21" destOrd="0" parTransId="{A8CCB24A-7933-4F57-9739-DFB3EF45EB1A}" sibTransId="{10775961-DD2D-42AE-B822-05DCFCDD5E4F}"/>
    <dgm:cxn modelId="{B5C2F091-FACE-480D-9AB8-482FE7659FF5}" type="presOf" srcId="{2C9B6097-25A2-43F8-81CA-40980B721210}" destId="{9B80A308-CEBD-416D-A1D4-D50030FF1E05}" srcOrd="0" destOrd="0" presId="urn:microsoft.com/office/officeart/2005/8/layout/default"/>
    <dgm:cxn modelId="{2B365D94-BCF6-4A53-91B2-D8DCE8113C20}" type="presOf" srcId="{5CD7F663-6925-4FBC-B438-A2B798ADD67A}" destId="{CB127872-49AA-4652-BCC7-A57D81980281}" srcOrd="0" destOrd="0" presId="urn:microsoft.com/office/officeart/2005/8/layout/default"/>
    <dgm:cxn modelId="{19C0CF8C-CDBC-4184-B5F7-FE87F58A1A93}" type="presOf" srcId="{3F74F850-6797-47E6-8888-29CEFA1E7FCE}" destId="{582C1DC7-FE13-4BD2-83F5-E678FF21599B}" srcOrd="0" destOrd="0" presId="urn:microsoft.com/office/officeart/2005/8/layout/default"/>
    <dgm:cxn modelId="{8B2862B6-84E3-4DA3-BBAF-835E7ABEAA61}" srcId="{A084D549-0A09-4EDC-BE78-30DC2684F569}" destId="{689B73D8-0624-4C37-9373-ACAC1436DEC7}" srcOrd="9" destOrd="0" parTransId="{ADFDE507-628A-4DF0-ADE6-AA6646436D55}" sibTransId="{19A64CBB-CA0E-426D-8734-A4AA14C25BA0}"/>
    <dgm:cxn modelId="{0CC688C7-9055-4783-890D-4FD48B74D5B8}" srcId="{A084D549-0A09-4EDC-BE78-30DC2684F569}" destId="{2DBD1191-C093-412A-899D-5250C8AFA859}" srcOrd="18" destOrd="0" parTransId="{339747DA-8735-45EF-9E1B-66A93B88845A}" sibTransId="{19A31D49-45E4-4760-8672-13DACC181C48}"/>
    <dgm:cxn modelId="{DDADE955-2B82-4C25-BEA3-FE29A7803935}" type="presOf" srcId="{689B73D8-0624-4C37-9373-ACAC1436DEC7}" destId="{D83F89E9-4A45-44B3-AC02-4867E5F9D4CD}" srcOrd="0" destOrd="0" presId="urn:microsoft.com/office/officeart/2005/8/layout/default"/>
    <dgm:cxn modelId="{C379CA92-1776-44C3-B654-4296C80187A2}" srcId="{A084D549-0A09-4EDC-BE78-30DC2684F569}" destId="{153C996F-988C-4882-B13D-C1C5C93BDE79}" srcOrd="4" destOrd="0" parTransId="{33222183-66B7-474A-A483-420BB490FC26}" sibTransId="{F45D5396-DB90-4374-A129-56FAD6B0E39A}"/>
    <dgm:cxn modelId="{8AFEA77C-FC6C-4EE7-AE45-9803F1AF19D4}" srcId="{A084D549-0A09-4EDC-BE78-30DC2684F569}" destId="{5CD7F663-6925-4FBC-B438-A2B798ADD67A}" srcOrd="7" destOrd="0" parTransId="{FEBF6FF8-41CC-4B4D-A893-3E462B9F0276}" sibTransId="{7B18E84D-C9EA-4089-AD28-33D4DA1F440E}"/>
    <dgm:cxn modelId="{3B4373CB-CF6C-43A1-902A-9A51873748C4}" srcId="{A084D549-0A09-4EDC-BE78-30DC2684F569}" destId="{5B7D57D4-23AC-48A5-86A1-7491ACD39830}" srcOrd="6" destOrd="0" parTransId="{55E3D303-03FC-47B8-8205-75B64847ED82}" sibTransId="{BF96DB2E-0EFC-4643-BCA9-D12C7DBC1016}"/>
    <dgm:cxn modelId="{80F519F8-BF56-4DBF-9C7E-07A99B013CBB}" type="presOf" srcId="{9E9F74B9-C5F7-4AF4-A6E0-91D279DCA033}" destId="{68595508-6B7C-41BF-B427-CA8030A3B6DD}" srcOrd="0" destOrd="0" presId="urn:microsoft.com/office/officeart/2005/8/layout/default"/>
    <dgm:cxn modelId="{3EC54383-25D4-4276-B6AF-6B5225A28920}" type="presOf" srcId="{2643A0FF-6ABD-456A-8B5D-CE585401E513}" destId="{C615881B-37D3-49C3-B16B-5B1B0F5F13D4}" srcOrd="0" destOrd="0" presId="urn:microsoft.com/office/officeart/2005/8/layout/default"/>
    <dgm:cxn modelId="{9FBA5B43-0AD2-486E-8DE1-66D63C506670}" type="presOf" srcId="{5B7D57D4-23AC-48A5-86A1-7491ACD39830}" destId="{54788F00-332C-4CF5-93F0-38CA61254BEF}" srcOrd="0" destOrd="0" presId="urn:microsoft.com/office/officeart/2005/8/layout/default"/>
    <dgm:cxn modelId="{0807BE95-EBAF-45C7-B406-0F834C1D651E}" srcId="{A084D549-0A09-4EDC-BE78-30DC2684F569}" destId="{63F6D2E8-21ED-4E81-A87A-BDBA6F2B3925}" srcOrd="8" destOrd="0" parTransId="{7395084F-D31F-4A17-9D06-853613050D02}" sibTransId="{CDE1DE3A-92B3-4A9E-B3C0-680D10B2AB44}"/>
    <dgm:cxn modelId="{D1F323A8-4FC4-49A8-9EE3-317955B0AE04}" srcId="{A084D549-0A09-4EDC-BE78-30DC2684F569}" destId="{9E9F74B9-C5F7-4AF4-A6E0-91D279DCA033}" srcOrd="3" destOrd="0" parTransId="{4B7D697C-187E-43FC-82F9-AEB64809AA0E}" sibTransId="{A6444EFA-0129-42EC-B380-5BBC727FD9EF}"/>
    <dgm:cxn modelId="{B7F180FA-094A-4C79-B6F0-53425B50FA02}" type="presOf" srcId="{13B5834C-8C20-4C08-9F48-3F9187F08A8B}" destId="{3283098E-8035-4644-B0A0-F5E9B8671307}" srcOrd="0" destOrd="0" presId="urn:microsoft.com/office/officeart/2005/8/layout/default"/>
    <dgm:cxn modelId="{DCC48536-F8B9-41A2-89C3-BFDD3A85FF5F}" srcId="{A084D549-0A09-4EDC-BE78-30DC2684F569}" destId="{08DA2EA7-56DB-4B39-B3D6-9E4115CC28DE}" srcOrd="0" destOrd="0" parTransId="{5A9C6E2E-778A-464D-820E-82A72D52EF49}" sibTransId="{4D44A5AA-2D39-4D3A-8663-58DDC6BC0516}"/>
    <dgm:cxn modelId="{40589D0E-60B0-477A-8C79-A6F5D0BEEF7C}" srcId="{A084D549-0A09-4EDC-BE78-30DC2684F569}" destId="{52B89021-5DDF-4774-8806-0AEEB613D807}" srcOrd="14" destOrd="0" parTransId="{49C7C0F9-06D9-4DB8-9245-FF9826084865}" sibTransId="{643E1D18-6316-4296-9AD4-3683AD3BC23F}"/>
    <dgm:cxn modelId="{D411BBCC-21E6-4BED-B071-005741C1E2CC}" srcId="{A084D549-0A09-4EDC-BE78-30DC2684F569}" destId="{13B5834C-8C20-4C08-9F48-3F9187F08A8B}" srcOrd="12" destOrd="0" parTransId="{080395FD-76D6-4049-9C9E-00CA54F7B96C}" sibTransId="{267008EB-A2B7-452A-B40D-BBAAC43790B4}"/>
    <dgm:cxn modelId="{7E8BCF47-36FD-4AB4-B4A6-259A1FB4F0CB}" type="presOf" srcId="{13243945-6F7B-4E4D-A4EE-83FEAD841BC5}" destId="{0F664ED1-9E15-4A36-8E6F-8AFB7799F781}" srcOrd="0" destOrd="0" presId="urn:microsoft.com/office/officeart/2005/8/layout/default"/>
    <dgm:cxn modelId="{463B0B6A-38A5-43A2-BBFB-C6163AED91CE}" srcId="{A084D549-0A09-4EDC-BE78-30DC2684F569}" destId="{BAE2C8E9-3B2A-4017-BE6A-432F45DDD8F3}" srcOrd="1" destOrd="0" parTransId="{89871723-3A4F-4D20-8ED3-1B6A11617CC6}" sibTransId="{F366458F-52B3-480E-AB49-44CB8172C46B}"/>
    <dgm:cxn modelId="{6210A6EB-0814-4D66-A17D-0326E187D5E8}" type="presOf" srcId="{FED3C52F-0BB4-4035-A1A4-D508E95C810F}" destId="{A8EBF937-4741-4D32-A88D-036F10E6437F}" srcOrd="0" destOrd="0" presId="urn:microsoft.com/office/officeart/2005/8/layout/default"/>
    <dgm:cxn modelId="{D60DC14D-FDCE-42C1-9A76-EA274A33F16E}" type="presOf" srcId="{272F978F-0BD8-4377-96EF-D5E728A3E463}" destId="{A8CC9F3C-CB68-413F-A3D7-658524E77C9D}" srcOrd="0" destOrd="0" presId="urn:microsoft.com/office/officeart/2005/8/layout/default"/>
    <dgm:cxn modelId="{C4AE9C17-A972-4481-B283-D276B2395FE4}" type="presOf" srcId="{39C70E9F-3779-4CF6-947C-F11B0A7AB418}" destId="{2898482B-73DB-448B-A915-359B88204C09}" srcOrd="0" destOrd="0" presId="urn:microsoft.com/office/officeart/2005/8/layout/default"/>
    <dgm:cxn modelId="{CBE2D3E3-9004-41E9-A4D7-D7CED598A435}" type="presOf" srcId="{52B89021-5DDF-4774-8806-0AEEB613D807}" destId="{60541CEA-E5E3-43AC-B7FA-C7AFCEE266F4}" srcOrd="0" destOrd="0" presId="urn:microsoft.com/office/officeart/2005/8/layout/default"/>
    <dgm:cxn modelId="{C36A9B1C-3676-4131-A191-2081E330FA7A}" type="presOf" srcId="{08DA2EA7-56DB-4B39-B3D6-9E4115CC28DE}" destId="{1388C9D4-43DF-41FA-B2EB-A2141A262C3F}" srcOrd="0" destOrd="0" presId="urn:microsoft.com/office/officeart/2005/8/layout/default"/>
    <dgm:cxn modelId="{D82BE1AE-8032-4F16-ADFC-6BB496D06D29}" srcId="{A084D549-0A09-4EDC-BE78-30DC2684F569}" destId="{476BB469-C044-4F9E-8971-9476851AA0CA}" srcOrd="11" destOrd="0" parTransId="{60E59373-6C7E-4F0C-9374-99B7B26415F3}" sibTransId="{0F9B0253-956C-4350-B040-364E7AB9FE72}"/>
    <dgm:cxn modelId="{51BBD955-8D6B-4289-9F03-8DD925E12DF3}" type="presOf" srcId="{71B2D664-FBF3-4711-9622-CC86B8EC1DF5}" destId="{34FDB0CA-EA4F-4BFE-96D1-0E54D0B880A9}" srcOrd="0" destOrd="0" presId="urn:microsoft.com/office/officeart/2005/8/layout/default"/>
    <dgm:cxn modelId="{C514E05F-3134-4625-94DA-5DFB8C716B33}" srcId="{A084D549-0A09-4EDC-BE78-30DC2684F569}" destId="{FED3C52F-0BB4-4035-A1A4-D508E95C810F}" srcOrd="20" destOrd="0" parTransId="{36C3E994-6BEB-4BE1-9323-321B11B8CF27}" sibTransId="{7E44701B-D353-42FA-8B4E-BCF3FA1F087D}"/>
    <dgm:cxn modelId="{E2D3F6E0-3BF7-4B04-95DE-3D563ECB32F9}" srcId="{A084D549-0A09-4EDC-BE78-30DC2684F569}" destId="{71B2D664-FBF3-4711-9622-CC86B8EC1DF5}" srcOrd="5" destOrd="0" parTransId="{7AA72E3A-FAAC-4F88-AD31-43C603B6CEBE}" sibTransId="{44EEF86B-DB7F-4FFF-A26F-3497BFFA1028}"/>
    <dgm:cxn modelId="{79B784B4-0D0B-430C-A3A8-20F155A1A2FF}" srcId="{A084D549-0A09-4EDC-BE78-30DC2684F569}" destId="{C4565B9D-4963-4C4D-A0D2-DF5AF2C2266E}" srcOrd="25" destOrd="0" parTransId="{848F02C0-8087-455D-B82B-3A7BB875C44B}" sibTransId="{B4CB2AC3-B1DF-453E-99B4-D575B8BB55BC}"/>
    <dgm:cxn modelId="{73EEFFC5-9333-4FC3-9009-3C7E1161A719}" type="presOf" srcId="{09DA9F22-6C0B-4EB0-852C-0E09B082891D}" destId="{8C4399B4-19DE-494A-93D3-99E22C330D97}" srcOrd="0" destOrd="0" presId="urn:microsoft.com/office/officeart/2005/8/layout/default"/>
    <dgm:cxn modelId="{18C9CBE8-6B91-4F83-9ECB-AC90B35E4E9F}" srcId="{A084D549-0A09-4EDC-BE78-30DC2684F569}" destId="{3F74F850-6797-47E6-8888-29CEFA1E7FCE}" srcOrd="16" destOrd="0" parTransId="{8F2CD1AF-C5A1-4D65-A01B-8544BFC587B7}" sibTransId="{580AC0FE-5C35-4665-B036-3758FAED0200}"/>
    <dgm:cxn modelId="{70993DE8-E1BE-40DC-9D0A-0C98F93C0761}" srcId="{A084D549-0A09-4EDC-BE78-30DC2684F569}" destId="{39C70E9F-3779-4CF6-947C-F11B0A7AB418}" srcOrd="22" destOrd="0" parTransId="{A968C00F-6CA5-4843-9988-854DAC80F55B}" sibTransId="{B0AFB3A0-B6FF-403C-8B58-163029ED838C}"/>
    <dgm:cxn modelId="{80E4E12A-5945-4FFC-8D30-9007B8C18D5E}" type="presOf" srcId="{78E15CE8-663D-40BD-B9EC-26F925CBF6B0}" destId="{03C93693-2A33-4C85-8AE6-190C6E36D59B}" srcOrd="0" destOrd="0" presId="urn:microsoft.com/office/officeart/2005/8/layout/default"/>
    <dgm:cxn modelId="{FF54DB75-1B0D-4A9C-9063-79B9655348D4}" srcId="{A084D549-0A09-4EDC-BE78-30DC2684F569}" destId="{0070C40D-A1BF-4247-9AE0-9D6CF1121AA7}" srcOrd="24" destOrd="0" parTransId="{FBE2895B-01FE-45C9-8E97-F75F09040354}" sibTransId="{11BDE284-CF35-40BA-9A8F-1A4BA6518909}"/>
    <dgm:cxn modelId="{2C36C03C-EB38-4494-909A-D582E4BD1FC6}" srcId="{A084D549-0A09-4EDC-BE78-30DC2684F569}" destId="{13243945-6F7B-4E4D-A4EE-83FEAD841BC5}" srcOrd="2" destOrd="0" parTransId="{1B8661E8-6AEB-4224-A6AB-309C8E3F96F7}" sibTransId="{09A7B169-83A6-4B00-824C-DA682BF53297}"/>
    <dgm:cxn modelId="{0F96561A-FC87-4195-A1B6-7F4B15F05631}" type="presOf" srcId="{C4565B9D-4963-4C4D-A0D2-DF5AF2C2266E}" destId="{28162803-DF42-445D-9DA6-64E946932B3C}" srcOrd="0" destOrd="0" presId="urn:microsoft.com/office/officeart/2005/8/layout/default"/>
    <dgm:cxn modelId="{B1CF0709-9EF7-4258-A263-E602254688E2}" srcId="{A084D549-0A09-4EDC-BE78-30DC2684F569}" destId="{272F978F-0BD8-4377-96EF-D5E728A3E463}" srcOrd="19" destOrd="0" parTransId="{14205EDC-DE74-48A3-86E8-0E75E5BF3705}" sibTransId="{401E5582-94DB-4CE9-92BA-D17544BA498F}"/>
    <dgm:cxn modelId="{C5B80463-FA44-47A3-B6A5-DC5A53E55066}" type="presOf" srcId="{0070C40D-A1BF-4247-9AE0-9D6CF1121AA7}" destId="{DF362DCF-95D1-490C-A218-2464D73F29DE}" srcOrd="0" destOrd="0" presId="urn:microsoft.com/office/officeart/2005/8/layout/default"/>
    <dgm:cxn modelId="{9486E04B-91B1-445B-A214-C02469005C44}" type="presOf" srcId="{63F6D2E8-21ED-4E81-A87A-BDBA6F2B3925}" destId="{FA328A23-B0DA-44BF-8005-52DA03D7449F}" srcOrd="0" destOrd="0" presId="urn:microsoft.com/office/officeart/2005/8/layout/default"/>
    <dgm:cxn modelId="{5DA0803D-9A97-483A-935F-E5067149E2B4}" srcId="{A084D549-0A09-4EDC-BE78-30DC2684F569}" destId="{09DA9F22-6C0B-4EB0-852C-0E09B082891D}" srcOrd="13" destOrd="0" parTransId="{BE0C8FD4-5E08-4305-ADC7-E94914DF8B08}" sibTransId="{4BD52392-E835-4041-8E1C-9815EE49054C}"/>
    <dgm:cxn modelId="{37A7237F-C48A-4ABC-9EAB-90BA3C6AAE86}" srcId="{A084D549-0A09-4EDC-BE78-30DC2684F569}" destId="{2643A0FF-6ABD-456A-8B5D-CE585401E513}" srcOrd="15" destOrd="0" parTransId="{5267F838-62CF-4450-8EB1-8C3981C3F258}" sibTransId="{8556AB64-0837-4739-9E3E-48D623F993E9}"/>
    <dgm:cxn modelId="{0FAD5980-D455-4113-8F20-5B02528304F5}" type="presOf" srcId="{476BB469-C044-4F9E-8971-9476851AA0CA}" destId="{2595A267-D970-4104-BFFE-400172540BBA}" srcOrd="0" destOrd="0" presId="urn:microsoft.com/office/officeart/2005/8/layout/default"/>
    <dgm:cxn modelId="{13D8706D-2B13-4605-9036-AF102A1A0E38}" type="presOf" srcId="{BAE2C8E9-3B2A-4017-BE6A-432F45DDD8F3}" destId="{DEF38988-93B3-44CC-9130-76FF57549860}" srcOrd="0" destOrd="0" presId="urn:microsoft.com/office/officeart/2005/8/layout/default"/>
    <dgm:cxn modelId="{428663E1-33AA-4E18-8EB1-451162889395}" srcId="{A084D549-0A09-4EDC-BE78-30DC2684F569}" destId="{78E15CE8-663D-40BD-B9EC-26F925CBF6B0}" srcOrd="17" destOrd="0" parTransId="{43BE9FEC-2220-424D-95CE-A077ADCE6234}" sibTransId="{6210C0DF-B9A2-47C3-95F9-7CFDCF520E61}"/>
    <dgm:cxn modelId="{4CD3B71A-5538-4D9B-88E4-13F95E055F4C}" srcId="{A084D549-0A09-4EDC-BE78-30DC2684F569}" destId="{2C9B6097-25A2-43F8-81CA-40980B721210}" srcOrd="26" destOrd="0" parTransId="{FDBCC275-5C62-430B-9174-3DE73D560BBB}" sibTransId="{19D438B1-D571-4E76-9FB4-8679614AD7C5}"/>
    <dgm:cxn modelId="{DB762D4C-080A-44CB-9740-638B922698C0}" srcId="{A084D549-0A09-4EDC-BE78-30DC2684F569}" destId="{20CC1DA0-3C67-4E97-9EE7-5F6376556022}" srcOrd="10" destOrd="0" parTransId="{66FD18B2-F4EC-452B-B880-CD4A48E12596}" sibTransId="{18F4EC09-5266-49F6-9B21-0BE50249DA6F}"/>
    <dgm:cxn modelId="{C78200E1-C2C7-49B5-949A-687E1451841D}" srcId="{A084D549-0A09-4EDC-BE78-30DC2684F569}" destId="{AEC5F5A9-9467-4026-9C72-C97132A54AD5}" srcOrd="23" destOrd="0" parTransId="{83B930BB-61CD-4203-BFD9-DD43A8A884E8}" sibTransId="{3B6190FF-DDF9-4A69-96B6-CFBD68107862}"/>
    <dgm:cxn modelId="{978E61F1-2D03-4E87-AAA4-71C179798751}" type="presParOf" srcId="{A369657C-287C-4A1D-AAB7-A8DF29A8042D}" destId="{1388C9D4-43DF-41FA-B2EB-A2141A262C3F}" srcOrd="0" destOrd="0" presId="urn:microsoft.com/office/officeart/2005/8/layout/default"/>
    <dgm:cxn modelId="{CA42801F-917B-4E41-AB36-D33FF81052CF}" type="presParOf" srcId="{A369657C-287C-4A1D-AAB7-A8DF29A8042D}" destId="{A3B19A8A-FF65-4E2B-9704-0DA9FD1471BD}" srcOrd="1" destOrd="0" presId="urn:microsoft.com/office/officeart/2005/8/layout/default"/>
    <dgm:cxn modelId="{4ADF1211-F503-4FF1-8E04-5C3DE1574007}" type="presParOf" srcId="{A369657C-287C-4A1D-AAB7-A8DF29A8042D}" destId="{DEF38988-93B3-44CC-9130-76FF57549860}" srcOrd="2" destOrd="0" presId="urn:microsoft.com/office/officeart/2005/8/layout/default"/>
    <dgm:cxn modelId="{AF57F2CD-D5FB-43C2-8E32-9F7D9B225916}" type="presParOf" srcId="{A369657C-287C-4A1D-AAB7-A8DF29A8042D}" destId="{BEDDE740-B76B-483C-922D-0A695CE53119}" srcOrd="3" destOrd="0" presId="urn:microsoft.com/office/officeart/2005/8/layout/default"/>
    <dgm:cxn modelId="{06ABC994-9B0F-4F0D-B635-9C3F798426C9}" type="presParOf" srcId="{A369657C-287C-4A1D-AAB7-A8DF29A8042D}" destId="{0F664ED1-9E15-4A36-8E6F-8AFB7799F781}" srcOrd="4" destOrd="0" presId="urn:microsoft.com/office/officeart/2005/8/layout/default"/>
    <dgm:cxn modelId="{A7998130-ED58-4485-9E03-4649BD2F6335}" type="presParOf" srcId="{A369657C-287C-4A1D-AAB7-A8DF29A8042D}" destId="{1B7D0B81-7657-49F6-8C15-BEBAB441C976}" srcOrd="5" destOrd="0" presId="urn:microsoft.com/office/officeart/2005/8/layout/default"/>
    <dgm:cxn modelId="{57A0F3B9-2EC6-48A7-B8FC-802CCFE37ADC}" type="presParOf" srcId="{A369657C-287C-4A1D-AAB7-A8DF29A8042D}" destId="{68595508-6B7C-41BF-B427-CA8030A3B6DD}" srcOrd="6" destOrd="0" presId="urn:microsoft.com/office/officeart/2005/8/layout/default"/>
    <dgm:cxn modelId="{B4575BAF-F311-4FB2-8D99-7EC5096E281A}" type="presParOf" srcId="{A369657C-287C-4A1D-AAB7-A8DF29A8042D}" destId="{C395F9C0-874F-4D6B-9AA9-09ED89F21054}" srcOrd="7" destOrd="0" presId="urn:microsoft.com/office/officeart/2005/8/layout/default"/>
    <dgm:cxn modelId="{030A801B-340C-4325-948A-4C03BE1A57C8}" type="presParOf" srcId="{A369657C-287C-4A1D-AAB7-A8DF29A8042D}" destId="{81654458-C405-4341-8C38-1872C057BFB4}" srcOrd="8" destOrd="0" presId="urn:microsoft.com/office/officeart/2005/8/layout/default"/>
    <dgm:cxn modelId="{96A9AAD3-69DA-430C-8A51-A1067B07AB70}" type="presParOf" srcId="{A369657C-287C-4A1D-AAB7-A8DF29A8042D}" destId="{74F14CAF-80A0-4739-902E-69D72ACDDFF3}" srcOrd="9" destOrd="0" presId="urn:microsoft.com/office/officeart/2005/8/layout/default"/>
    <dgm:cxn modelId="{B3F9A7EF-C5C3-43DE-B40A-2F962CE0605C}" type="presParOf" srcId="{A369657C-287C-4A1D-AAB7-A8DF29A8042D}" destId="{34FDB0CA-EA4F-4BFE-96D1-0E54D0B880A9}" srcOrd="10" destOrd="0" presId="urn:microsoft.com/office/officeart/2005/8/layout/default"/>
    <dgm:cxn modelId="{5C65BEAD-62A3-4174-9DA9-8C88AC2A2413}" type="presParOf" srcId="{A369657C-287C-4A1D-AAB7-A8DF29A8042D}" destId="{1092FC13-C999-4A6E-A7EA-B050283F9B62}" srcOrd="11" destOrd="0" presId="urn:microsoft.com/office/officeart/2005/8/layout/default"/>
    <dgm:cxn modelId="{525138C1-A6A6-4F62-AB9E-8E03C70D7420}" type="presParOf" srcId="{A369657C-287C-4A1D-AAB7-A8DF29A8042D}" destId="{54788F00-332C-4CF5-93F0-38CA61254BEF}" srcOrd="12" destOrd="0" presId="urn:microsoft.com/office/officeart/2005/8/layout/default"/>
    <dgm:cxn modelId="{93EC190B-6FBD-49AE-A96D-5021EB0586AA}" type="presParOf" srcId="{A369657C-287C-4A1D-AAB7-A8DF29A8042D}" destId="{FBCFEA0E-0113-4A4D-83A1-94D930825C7D}" srcOrd="13" destOrd="0" presId="urn:microsoft.com/office/officeart/2005/8/layout/default"/>
    <dgm:cxn modelId="{F5E09D7F-99AE-4B38-899D-0FB11C65983A}" type="presParOf" srcId="{A369657C-287C-4A1D-AAB7-A8DF29A8042D}" destId="{CB127872-49AA-4652-BCC7-A57D81980281}" srcOrd="14" destOrd="0" presId="urn:microsoft.com/office/officeart/2005/8/layout/default"/>
    <dgm:cxn modelId="{0E55A44F-FEA7-4A97-B05E-514089E224B9}" type="presParOf" srcId="{A369657C-287C-4A1D-AAB7-A8DF29A8042D}" destId="{F72F6790-B86F-4A4B-99E4-90B1D236875D}" srcOrd="15" destOrd="0" presId="urn:microsoft.com/office/officeart/2005/8/layout/default"/>
    <dgm:cxn modelId="{EF7369A0-A625-4AC9-97A4-25491C7453DC}" type="presParOf" srcId="{A369657C-287C-4A1D-AAB7-A8DF29A8042D}" destId="{FA328A23-B0DA-44BF-8005-52DA03D7449F}" srcOrd="16" destOrd="0" presId="urn:microsoft.com/office/officeart/2005/8/layout/default"/>
    <dgm:cxn modelId="{BD4DAF57-2FC1-443C-962D-B59216D3F9CB}" type="presParOf" srcId="{A369657C-287C-4A1D-AAB7-A8DF29A8042D}" destId="{89748A7A-63F8-4966-B13A-C64E319C53AC}" srcOrd="17" destOrd="0" presId="urn:microsoft.com/office/officeart/2005/8/layout/default"/>
    <dgm:cxn modelId="{1428F8F8-407B-4102-B820-8D4123E2D1F6}" type="presParOf" srcId="{A369657C-287C-4A1D-AAB7-A8DF29A8042D}" destId="{D83F89E9-4A45-44B3-AC02-4867E5F9D4CD}" srcOrd="18" destOrd="0" presId="urn:microsoft.com/office/officeart/2005/8/layout/default"/>
    <dgm:cxn modelId="{AF464223-244F-4055-80F6-D31CD1E06DFD}" type="presParOf" srcId="{A369657C-287C-4A1D-AAB7-A8DF29A8042D}" destId="{BDDA677C-AC4C-4896-AA85-E0B70BEE873E}" srcOrd="19" destOrd="0" presId="urn:microsoft.com/office/officeart/2005/8/layout/default"/>
    <dgm:cxn modelId="{8D0BCC9F-A02A-40B6-A951-DE87EEB1413B}" type="presParOf" srcId="{A369657C-287C-4A1D-AAB7-A8DF29A8042D}" destId="{F894333E-0685-4941-BBEF-1EFEA4922A96}" srcOrd="20" destOrd="0" presId="urn:microsoft.com/office/officeart/2005/8/layout/default"/>
    <dgm:cxn modelId="{0C9B79D8-DC37-462A-90EC-9E2A599ACF1E}" type="presParOf" srcId="{A369657C-287C-4A1D-AAB7-A8DF29A8042D}" destId="{6C76702A-A059-4F41-9861-96A6A965F141}" srcOrd="21" destOrd="0" presId="urn:microsoft.com/office/officeart/2005/8/layout/default"/>
    <dgm:cxn modelId="{50D93A85-70B4-482A-8DD4-5FEEE1F19128}" type="presParOf" srcId="{A369657C-287C-4A1D-AAB7-A8DF29A8042D}" destId="{2595A267-D970-4104-BFFE-400172540BBA}" srcOrd="22" destOrd="0" presId="urn:microsoft.com/office/officeart/2005/8/layout/default"/>
    <dgm:cxn modelId="{9381F2A9-3842-4F45-9F18-C3B75821535B}" type="presParOf" srcId="{A369657C-287C-4A1D-AAB7-A8DF29A8042D}" destId="{DE8717D9-82F6-47D7-86C2-3DD2AB76CC3C}" srcOrd="23" destOrd="0" presId="urn:microsoft.com/office/officeart/2005/8/layout/default"/>
    <dgm:cxn modelId="{9251D1C7-AF86-4706-82ED-03D7A22AD5FC}" type="presParOf" srcId="{A369657C-287C-4A1D-AAB7-A8DF29A8042D}" destId="{3283098E-8035-4644-B0A0-F5E9B8671307}" srcOrd="24" destOrd="0" presId="urn:microsoft.com/office/officeart/2005/8/layout/default"/>
    <dgm:cxn modelId="{593E63E2-D947-4600-BB3F-D021320C6351}" type="presParOf" srcId="{A369657C-287C-4A1D-AAB7-A8DF29A8042D}" destId="{EDB909CB-513E-4EBB-8A3F-D50B0A9C9166}" srcOrd="25" destOrd="0" presId="urn:microsoft.com/office/officeart/2005/8/layout/default"/>
    <dgm:cxn modelId="{052EAA71-CB9E-4CC4-BA21-981A82EC7C7D}" type="presParOf" srcId="{A369657C-287C-4A1D-AAB7-A8DF29A8042D}" destId="{8C4399B4-19DE-494A-93D3-99E22C330D97}" srcOrd="26" destOrd="0" presId="urn:microsoft.com/office/officeart/2005/8/layout/default"/>
    <dgm:cxn modelId="{F36B07CC-22CD-4FBE-9676-6072487BD829}" type="presParOf" srcId="{A369657C-287C-4A1D-AAB7-A8DF29A8042D}" destId="{E40DDF3A-AAEB-4875-A204-33ECC98EA4F2}" srcOrd="27" destOrd="0" presId="urn:microsoft.com/office/officeart/2005/8/layout/default"/>
    <dgm:cxn modelId="{973F4C1D-A069-486A-BF1F-E21B20616FBF}" type="presParOf" srcId="{A369657C-287C-4A1D-AAB7-A8DF29A8042D}" destId="{60541CEA-E5E3-43AC-B7FA-C7AFCEE266F4}" srcOrd="28" destOrd="0" presId="urn:microsoft.com/office/officeart/2005/8/layout/default"/>
    <dgm:cxn modelId="{61832332-1A57-4C9A-9025-76753B75BABB}" type="presParOf" srcId="{A369657C-287C-4A1D-AAB7-A8DF29A8042D}" destId="{D05DAFC5-B55C-4A58-8EC8-3A04F4C0319A}" srcOrd="29" destOrd="0" presId="urn:microsoft.com/office/officeart/2005/8/layout/default"/>
    <dgm:cxn modelId="{2D65EEFD-7460-4E78-8AE8-07DFDD4FA4B3}" type="presParOf" srcId="{A369657C-287C-4A1D-AAB7-A8DF29A8042D}" destId="{C615881B-37D3-49C3-B16B-5B1B0F5F13D4}" srcOrd="30" destOrd="0" presId="urn:microsoft.com/office/officeart/2005/8/layout/default"/>
    <dgm:cxn modelId="{DE4B9D38-FD6D-4798-A9EA-2814F42CA814}" type="presParOf" srcId="{A369657C-287C-4A1D-AAB7-A8DF29A8042D}" destId="{346A5D72-823E-4AAD-9DD1-9994BEBECDCF}" srcOrd="31" destOrd="0" presId="urn:microsoft.com/office/officeart/2005/8/layout/default"/>
    <dgm:cxn modelId="{7860E458-9D67-45EC-8B7B-ADE64616B754}" type="presParOf" srcId="{A369657C-287C-4A1D-AAB7-A8DF29A8042D}" destId="{582C1DC7-FE13-4BD2-83F5-E678FF21599B}" srcOrd="32" destOrd="0" presId="urn:microsoft.com/office/officeart/2005/8/layout/default"/>
    <dgm:cxn modelId="{34743D30-17FD-4FA1-A286-E7B6798C6A65}" type="presParOf" srcId="{A369657C-287C-4A1D-AAB7-A8DF29A8042D}" destId="{9C938A12-29AC-4E0C-ABA6-BBDEB0B93C52}" srcOrd="33" destOrd="0" presId="urn:microsoft.com/office/officeart/2005/8/layout/default"/>
    <dgm:cxn modelId="{B3FDF906-8584-4ADD-B1AD-06C9EEC868F7}" type="presParOf" srcId="{A369657C-287C-4A1D-AAB7-A8DF29A8042D}" destId="{03C93693-2A33-4C85-8AE6-190C6E36D59B}" srcOrd="34" destOrd="0" presId="urn:microsoft.com/office/officeart/2005/8/layout/default"/>
    <dgm:cxn modelId="{D15DB9C6-0BAE-4219-8C3E-E88B6868E3C8}" type="presParOf" srcId="{A369657C-287C-4A1D-AAB7-A8DF29A8042D}" destId="{D1755365-8D21-4179-BECB-4612961E54F1}" srcOrd="35" destOrd="0" presId="urn:microsoft.com/office/officeart/2005/8/layout/default"/>
    <dgm:cxn modelId="{B28DED8B-4D24-4B89-8500-EC18C70B3152}" type="presParOf" srcId="{A369657C-287C-4A1D-AAB7-A8DF29A8042D}" destId="{E764C87E-8B28-4142-AFAD-7059F40D1F83}" srcOrd="36" destOrd="0" presId="urn:microsoft.com/office/officeart/2005/8/layout/default"/>
    <dgm:cxn modelId="{0A098E19-017C-41B0-BE98-EFE0B28C5AF6}" type="presParOf" srcId="{A369657C-287C-4A1D-AAB7-A8DF29A8042D}" destId="{7ACCB670-9C3C-4163-BD64-856239CC55A6}" srcOrd="37" destOrd="0" presId="urn:microsoft.com/office/officeart/2005/8/layout/default"/>
    <dgm:cxn modelId="{03033556-93B9-409B-9F6E-B4205B9AF55F}" type="presParOf" srcId="{A369657C-287C-4A1D-AAB7-A8DF29A8042D}" destId="{A8CC9F3C-CB68-413F-A3D7-658524E77C9D}" srcOrd="38" destOrd="0" presId="urn:microsoft.com/office/officeart/2005/8/layout/default"/>
    <dgm:cxn modelId="{DAC9E6C6-26A5-4A02-9245-6849840FE5A1}" type="presParOf" srcId="{A369657C-287C-4A1D-AAB7-A8DF29A8042D}" destId="{143DBD66-8760-4F75-9B42-217B72984A9F}" srcOrd="39" destOrd="0" presId="urn:microsoft.com/office/officeart/2005/8/layout/default"/>
    <dgm:cxn modelId="{DE6A2A6C-367D-479B-93FD-8F77D5EDA194}" type="presParOf" srcId="{A369657C-287C-4A1D-AAB7-A8DF29A8042D}" destId="{A8EBF937-4741-4D32-A88D-036F10E6437F}" srcOrd="40" destOrd="0" presId="urn:microsoft.com/office/officeart/2005/8/layout/default"/>
    <dgm:cxn modelId="{F1B354FD-1EF5-4DB8-AC25-304A7FC40C68}" type="presParOf" srcId="{A369657C-287C-4A1D-AAB7-A8DF29A8042D}" destId="{E251D772-E405-4753-B6C5-379DF933F5E5}" srcOrd="41" destOrd="0" presId="urn:microsoft.com/office/officeart/2005/8/layout/default"/>
    <dgm:cxn modelId="{F04052EC-5C89-4955-AB80-9AAAA0536691}" type="presParOf" srcId="{A369657C-287C-4A1D-AAB7-A8DF29A8042D}" destId="{1B91DF7A-8D21-412E-8DAE-E791BD6047FE}" srcOrd="42" destOrd="0" presId="urn:microsoft.com/office/officeart/2005/8/layout/default"/>
    <dgm:cxn modelId="{EBB2FE1E-1185-4C44-9845-CCE5AD519708}" type="presParOf" srcId="{A369657C-287C-4A1D-AAB7-A8DF29A8042D}" destId="{B7EB60BE-984B-4ABE-B6C5-1691680D0E10}" srcOrd="43" destOrd="0" presId="urn:microsoft.com/office/officeart/2005/8/layout/default"/>
    <dgm:cxn modelId="{7CAF1C4A-645A-4C63-AAB9-48C9015E06ED}" type="presParOf" srcId="{A369657C-287C-4A1D-AAB7-A8DF29A8042D}" destId="{2898482B-73DB-448B-A915-359B88204C09}" srcOrd="44" destOrd="0" presId="urn:microsoft.com/office/officeart/2005/8/layout/default"/>
    <dgm:cxn modelId="{90EAED43-9239-4A47-898F-66021E9D2CD9}" type="presParOf" srcId="{A369657C-287C-4A1D-AAB7-A8DF29A8042D}" destId="{CC7240D8-63A6-4399-B350-164398EB9A8B}" srcOrd="45" destOrd="0" presId="urn:microsoft.com/office/officeart/2005/8/layout/default"/>
    <dgm:cxn modelId="{1BD218AF-7CAA-452C-9E4F-67531CC704B5}" type="presParOf" srcId="{A369657C-287C-4A1D-AAB7-A8DF29A8042D}" destId="{53BF552C-963A-4801-B804-BB298B08F019}" srcOrd="46" destOrd="0" presId="urn:microsoft.com/office/officeart/2005/8/layout/default"/>
    <dgm:cxn modelId="{1E8BDBD9-7E1E-4DC2-92A5-39AD9543577B}" type="presParOf" srcId="{A369657C-287C-4A1D-AAB7-A8DF29A8042D}" destId="{A60946D2-BE51-4579-9C50-1F25E0DAFB3E}" srcOrd="47" destOrd="0" presId="urn:microsoft.com/office/officeart/2005/8/layout/default"/>
    <dgm:cxn modelId="{94EC321D-C095-442A-8770-9EEE1542D597}" type="presParOf" srcId="{A369657C-287C-4A1D-AAB7-A8DF29A8042D}" destId="{DF362DCF-95D1-490C-A218-2464D73F29DE}" srcOrd="48" destOrd="0" presId="urn:microsoft.com/office/officeart/2005/8/layout/default"/>
    <dgm:cxn modelId="{B23416CA-0B55-4C21-87F9-349D8EEBF58D}" type="presParOf" srcId="{A369657C-287C-4A1D-AAB7-A8DF29A8042D}" destId="{3B5B8743-4156-46A3-9359-1C04861BDF1A}" srcOrd="49" destOrd="0" presId="urn:microsoft.com/office/officeart/2005/8/layout/default"/>
    <dgm:cxn modelId="{9B0F713C-4A19-4ECC-A5E9-C82C49EC33A5}" type="presParOf" srcId="{A369657C-287C-4A1D-AAB7-A8DF29A8042D}" destId="{28162803-DF42-445D-9DA6-64E946932B3C}" srcOrd="50" destOrd="0" presId="urn:microsoft.com/office/officeart/2005/8/layout/default"/>
    <dgm:cxn modelId="{D4FE55CF-3356-44A1-8F04-591D83ADB233}" type="presParOf" srcId="{A369657C-287C-4A1D-AAB7-A8DF29A8042D}" destId="{BDD222F3-A43C-4B2F-95DF-96FB275D5DBB}" srcOrd="51" destOrd="0" presId="urn:microsoft.com/office/officeart/2005/8/layout/default"/>
    <dgm:cxn modelId="{677B17CC-440B-4A7F-8D7C-E436ABF473A2}" type="presParOf" srcId="{A369657C-287C-4A1D-AAB7-A8DF29A8042D}" destId="{9B80A308-CEBD-416D-A1D4-D50030FF1E05}" srcOrd="52" destOrd="0" presId="urn:microsoft.com/office/officeart/2005/8/layout/default"/>
    <dgm:cxn modelId="{6B1E6EDA-CF3D-4B67-972E-25C7E2725C64}" type="presParOf" srcId="{A369657C-287C-4A1D-AAB7-A8DF29A8042D}" destId="{FB9654D8-5D37-4AE7-9F80-7AE2CD50B73D}" srcOrd="53" destOrd="0" presId="urn:microsoft.com/office/officeart/2005/8/layout/default"/>
    <dgm:cxn modelId="{BDC09228-B182-4677-98E5-B9A1D1E58E7B}" type="presParOf" srcId="{A369657C-287C-4A1D-AAB7-A8DF29A8042D}" destId="{6600B78B-B0DF-4F9A-AAA1-1BD4CEDF8FFA}" srcOrd="5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F48C82C-FCD8-4FDA-9DEB-B5B8ACEB909C}" type="doc">
      <dgm:prSet loTypeId="urn:microsoft.com/office/officeart/2009/3/layout/SubStep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F00B9EF-5ACD-4090-ACDE-24BEFAAA993D}">
      <dgm:prSet/>
      <dgm:spPr>
        <a:solidFill>
          <a:schemeClr val="accent2"/>
        </a:solidFill>
      </dgm:spPr>
      <dgm:t>
        <a:bodyPr/>
        <a:lstStyle/>
        <a:p>
          <a:pPr rtl="0"/>
          <a:r>
            <a:rPr lang="en-US" b="1" dirty="0" smtClean="0"/>
            <a:t>Get data from </a:t>
          </a:r>
          <a:endParaRPr lang="en-US" b="1" dirty="0"/>
        </a:p>
      </dgm:t>
    </dgm:pt>
    <dgm:pt modelId="{5BBF2046-AB98-44F4-B21F-077C6A49FA01}" type="parTrans" cxnId="{37C573D3-0DAC-407E-84C9-BDE2462B9A4B}">
      <dgm:prSet/>
      <dgm:spPr/>
      <dgm:t>
        <a:bodyPr/>
        <a:lstStyle/>
        <a:p>
          <a:endParaRPr lang="en-US"/>
        </a:p>
      </dgm:t>
    </dgm:pt>
    <dgm:pt modelId="{C5FB8E21-6C5D-4E4F-9ACF-F99AAD711B33}" type="sibTrans" cxnId="{37C573D3-0DAC-407E-84C9-BDE2462B9A4B}">
      <dgm:prSet/>
      <dgm:spPr/>
      <dgm:t>
        <a:bodyPr/>
        <a:lstStyle/>
        <a:p>
          <a:endParaRPr lang="en-US"/>
        </a:p>
      </dgm:t>
    </dgm:pt>
    <dgm:pt modelId="{59A9408A-CB6F-489B-A3CC-FB819410D72B}">
      <dgm:prSet/>
      <dgm:spPr/>
      <dgm:t>
        <a:bodyPr/>
        <a:lstStyle/>
        <a:p>
          <a:pPr rtl="0"/>
          <a:r>
            <a:rPr lang="en-US" b="1" dirty="0" smtClean="0">
              <a:solidFill>
                <a:schemeClr val="accent4">
                  <a:lumMod val="50000"/>
                </a:schemeClr>
              </a:solidFill>
            </a:rPr>
            <a:t>Hadoop </a:t>
          </a:r>
          <a:endParaRPr lang="en-US" b="1" dirty="0">
            <a:solidFill>
              <a:schemeClr val="accent4">
                <a:lumMod val="50000"/>
              </a:schemeClr>
            </a:solidFill>
          </a:endParaRPr>
        </a:p>
      </dgm:t>
    </dgm:pt>
    <dgm:pt modelId="{519696E4-1A36-4D1E-8D33-EF0FBB8DE74F}" type="parTrans" cxnId="{8568650B-5AC2-4170-A525-06909AFBC0BF}">
      <dgm:prSet/>
      <dgm:spPr/>
      <dgm:t>
        <a:bodyPr/>
        <a:lstStyle/>
        <a:p>
          <a:endParaRPr lang="en-US"/>
        </a:p>
      </dgm:t>
    </dgm:pt>
    <dgm:pt modelId="{974C2B17-625D-4946-9786-2833A23807C9}" type="sibTrans" cxnId="{8568650B-5AC2-4170-A525-06909AFBC0BF}">
      <dgm:prSet/>
      <dgm:spPr/>
      <dgm:t>
        <a:bodyPr/>
        <a:lstStyle/>
        <a:p>
          <a:endParaRPr lang="en-US"/>
        </a:p>
      </dgm:t>
    </dgm:pt>
    <dgm:pt modelId="{9EB54E15-0308-484B-9853-03CCC8B4B309}">
      <dgm:prSet/>
      <dgm:spPr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pPr rtl="0"/>
          <a:r>
            <a:rPr lang="en-US" b="1" dirty="0" smtClean="0">
              <a:solidFill>
                <a:schemeClr val="accent4">
                  <a:lumMod val="50000"/>
                </a:schemeClr>
              </a:solidFill>
            </a:rPr>
            <a:t>SQL Server</a:t>
          </a:r>
          <a:endParaRPr lang="en-US" b="1" dirty="0">
            <a:solidFill>
              <a:schemeClr val="accent4">
                <a:lumMod val="50000"/>
              </a:schemeClr>
            </a:solidFill>
          </a:endParaRPr>
        </a:p>
      </dgm:t>
    </dgm:pt>
    <dgm:pt modelId="{3DC0142C-14EA-4C46-87F8-C68377EF171A}" type="parTrans" cxnId="{FC5105A7-2126-4EDD-ACD3-DBD41F668385}">
      <dgm:prSet/>
      <dgm:spPr/>
      <dgm:t>
        <a:bodyPr/>
        <a:lstStyle/>
        <a:p>
          <a:endParaRPr lang="en-US"/>
        </a:p>
      </dgm:t>
    </dgm:pt>
    <dgm:pt modelId="{9420C807-80C6-4629-8B71-C6C9A13298D9}" type="sibTrans" cxnId="{FC5105A7-2126-4EDD-ACD3-DBD41F668385}">
      <dgm:prSet/>
      <dgm:spPr/>
      <dgm:t>
        <a:bodyPr/>
        <a:lstStyle/>
        <a:p>
          <a:endParaRPr lang="en-US"/>
        </a:p>
      </dgm:t>
    </dgm:pt>
    <dgm:pt modelId="{3CA413D7-CD04-414F-95A2-FBB1C671B733}">
      <dgm:prSet/>
      <dgm:spPr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pPr rtl="0"/>
          <a:r>
            <a:rPr lang="en-US" b="1" dirty="0" smtClean="0">
              <a:solidFill>
                <a:schemeClr val="accent4">
                  <a:lumMod val="50000"/>
                </a:schemeClr>
              </a:solidFill>
            </a:rPr>
            <a:t>RSS</a:t>
          </a:r>
          <a:endParaRPr lang="en-US" b="1" dirty="0">
            <a:solidFill>
              <a:schemeClr val="accent4">
                <a:lumMod val="50000"/>
              </a:schemeClr>
            </a:solidFill>
          </a:endParaRPr>
        </a:p>
      </dgm:t>
    </dgm:pt>
    <dgm:pt modelId="{48A5A5D0-6E11-4EF2-B399-A2740902E72E}" type="parTrans" cxnId="{A2DD9F6C-0F72-4D49-B0C8-76EBE1B45C2F}">
      <dgm:prSet/>
      <dgm:spPr/>
      <dgm:t>
        <a:bodyPr/>
        <a:lstStyle/>
        <a:p>
          <a:endParaRPr lang="en-US"/>
        </a:p>
      </dgm:t>
    </dgm:pt>
    <dgm:pt modelId="{B84B7E2A-87E5-4715-BB84-5165E5276CB1}" type="sibTrans" cxnId="{A2DD9F6C-0F72-4D49-B0C8-76EBE1B45C2F}">
      <dgm:prSet/>
      <dgm:spPr/>
      <dgm:t>
        <a:bodyPr/>
        <a:lstStyle/>
        <a:p>
          <a:endParaRPr lang="en-US"/>
        </a:p>
      </dgm:t>
    </dgm:pt>
    <dgm:pt modelId="{C26055C6-4E4C-460E-870F-8E966E43E2D1}">
      <dgm:prSet/>
      <dgm:spPr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pPr rtl="0"/>
          <a:r>
            <a:rPr lang="en-US" b="1" dirty="0" smtClean="0">
              <a:solidFill>
                <a:schemeClr val="accent4">
                  <a:lumMod val="50000"/>
                </a:schemeClr>
              </a:solidFill>
            </a:rPr>
            <a:t>CSV</a:t>
          </a:r>
          <a:endParaRPr lang="en-US" b="1" dirty="0">
            <a:solidFill>
              <a:schemeClr val="accent4">
                <a:lumMod val="50000"/>
              </a:schemeClr>
            </a:solidFill>
          </a:endParaRPr>
        </a:p>
      </dgm:t>
    </dgm:pt>
    <dgm:pt modelId="{4F063564-B27A-4F72-8903-FB018FBB7137}" type="parTrans" cxnId="{62632657-F490-4DEC-BA42-444CE2B7ABD9}">
      <dgm:prSet/>
      <dgm:spPr/>
      <dgm:t>
        <a:bodyPr/>
        <a:lstStyle/>
        <a:p>
          <a:endParaRPr lang="en-US"/>
        </a:p>
      </dgm:t>
    </dgm:pt>
    <dgm:pt modelId="{168605B8-505C-4132-8AC6-CEE91A4EED24}" type="sibTrans" cxnId="{62632657-F490-4DEC-BA42-444CE2B7ABD9}">
      <dgm:prSet/>
      <dgm:spPr/>
      <dgm:t>
        <a:bodyPr/>
        <a:lstStyle/>
        <a:p>
          <a:endParaRPr lang="en-US"/>
        </a:p>
      </dgm:t>
    </dgm:pt>
    <dgm:pt modelId="{FBE28A1F-8CA5-4DAC-AA23-578D008EB225}">
      <dgm:prSet/>
      <dgm:spPr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pPr rtl="0"/>
          <a:r>
            <a:rPr lang="en-US" b="1" smtClean="0">
              <a:solidFill>
                <a:schemeClr val="accent4">
                  <a:lumMod val="50000"/>
                </a:schemeClr>
              </a:solidFill>
            </a:rPr>
            <a:t>OData</a:t>
          </a:r>
          <a:endParaRPr lang="en-US" b="1">
            <a:solidFill>
              <a:schemeClr val="accent4">
                <a:lumMod val="50000"/>
              </a:schemeClr>
            </a:solidFill>
          </a:endParaRPr>
        </a:p>
      </dgm:t>
    </dgm:pt>
    <dgm:pt modelId="{422B6998-7439-4239-9CD7-FF4CF6679675}" type="parTrans" cxnId="{5443AABE-6C70-44B6-966F-88E35FA1A378}">
      <dgm:prSet/>
      <dgm:spPr/>
      <dgm:t>
        <a:bodyPr/>
        <a:lstStyle/>
        <a:p>
          <a:endParaRPr lang="en-US"/>
        </a:p>
      </dgm:t>
    </dgm:pt>
    <dgm:pt modelId="{825A2C03-8028-49FF-8D1F-63B3B0B1F362}" type="sibTrans" cxnId="{5443AABE-6C70-44B6-966F-88E35FA1A378}">
      <dgm:prSet/>
      <dgm:spPr/>
      <dgm:t>
        <a:bodyPr/>
        <a:lstStyle/>
        <a:p>
          <a:endParaRPr lang="en-US"/>
        </a:p>
      </dgm:t>
    </dgm:pt>
    <dgm:pt modelId="{D1B83201-79F1-45C8-B298-EC6DAFB0CBF4}">
      <dgm:prSet/>
      <dgm:spPr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pPr rtl="0"/>
          <a:r>
            <a:rPr lang="en-US" b="1" dirty="0" smtClean="0">
              <a:solidFill>
                <a:schemeClr val="accent4">
                  <a:lumMod val="50000"/>
                </a:schemeClr>
              </a:solidFill>
            </a:rPr>
            <a:t>World Bank</a:t>
          </a:r>
          <a:endParaRPr lang="en-US" b="1" dirty="0">
            <a:solidFill>
              <a:schemeClr val="accent4">
                <a:lumMod val="50000"/>
              </a:schemeClr>
            </a:solidFill>
          </a:endParaRPr>
        </a:p>
      </dgm:t>
    </dgm:pt>
    <dgm:pt modelId="{4203D2E4-EB18-48E2-BD12-92B31D284DFA}" type="parTrans" cxnId="{90A0183D-BD58-4F59-8F4E-3FBC8F888747}">
      <dgm:prSet/>
      <dgm:spPr/>
      <dgm:t>
        <a:bodyPr/>
        <a:lstStyle/>
        <a:p>
          <a:endParaRPr lang="en-US"/>
        </a:p>
      </dgm:t>
    </dgm:pt>
    <dgm:pt modelId="{2F5B4EB1-DC7E-4075-BB96-62EABEF8C971}" type="sibTrans" cxnId="{90A0183D-BD58-4F59-8F4E-3FBC8F888747}">
      <dgm:prSet/>
      <dgm:spPr/>
      <dgm:t>
        <a:bodyPr/>
        <a:lstStyle/>
        <a:p>
          <a:endParaRPr lang="en-US"/>
        </a:p>
      </dgm:t>
    </dgm:pt>
    <dgm:pt modelId="{873A1483-3063-48D5-B9BF-1D0F1BF970C9}">
      <dgm:prSet/>
      <dgm:spPr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pPr rtl="0"/>
          <a:r>
            <a:rPr lang="en-US" b="1" smtClean="0">
              <a:solidFill>
                <a:schemeClr val="accent4">
                  <a:lumMod val="50000"/>
                </a:schemeClr>
              </a:solidFill>
            </a:rPr>
            <a:t>JSON</a:t>
          </a:r>
          <a:endParaRPr lang="en-US" b="1">
            <a:solidFill>
              <a:schemeClr val="accent4">
                <a:lumMod val="50000"/>
              </a:schemeClr>
            </a:solidFill>
          </a:endParaRPr>
        </a:p>
      </dgm:t>
    </dgm:pt>
    <dgm:pt modelId="{62DDE8DC-43A1-4538-B79D-78FBCAF19244}" type="parTrans" cxnId="{50EA9F07-E6EA-4684-8020-031143372749}">
      <dgm:prSet/>
      <dgm:spPr/>
      <dgm:t>
        <a:bodyPr/>
        <a:lstStyle/>
        <a:p>
          <a:endParaRPr lang="en-US"/>
        </a:p>
      </dgm:t>
    </dgm:pt>
    <dgm:pt modelId="{466C35D3-D803-4545-8A64-E5F12F7D767A}" type="sibTrans" cxnId="{50EA9F07-E6EA-4684-8020-031143372749}">
      <dgm:prSet/>
      <dgm:spPr/>
      <dgm:t>
        <a:bodyPr/>
        <a:lstStyle/>
        <a:p>
          <a:endParaRPr lang="en-US"/>
        </a:p>
      </dgm:t>
    </dgm:pt>
    <dgm:pt modelId="{AAD2B4D7-5585-4772-A00C-61C95D86AEE5}">
      <dgm:prSet/>
      <dgm:spPr>
        <a:solidFill>
          <a:schemeClr val="accent2"/>
        </a:solidFill>
      </dgm:spPr>
      <dgm:t>
        <a:bodyPr/>
        <a:lstStyle/>
        <a:p>
          <a:pPr rtl="0"/>
          <a:r>
            <a:rPr lang="en-US" b="1" dirty="0" smtClean="0"/>
            <a:t>Process with </a:t>
          </a:r>
          <a:endParaRPr lang="en-US" b="1" dirty="0"/>
        </a:p>
      </dgm:t>
    </dgm:pt>
    <dgm:pt modelId="{6C2B9879-4A81-41D6-BC7A-93946CCABD4A}" type="parTrans" cxnId="{F6C74B42-6DBE-4F52-8148-C903CA9E7E4F}">
      <dgm:prSet/>
      <dgm:spPr/>
      <dgm:t>
        <a:bodyPr/>
        <a:lstStyle/>
        <a:p>
          <a:endParaRPr lang="en-US"/>
        </a:p>
      </dgm:t>
    </dgm:pt>
    <dgm:pt modelId="{5C18D502-E6CF-4537-8DF9-BB6AA256F3DE}" type="sibTrans" cxnId="{F6C74B42-6DBE-4F52-8148-C903CA9E7E4F}">
      <dgm:prSet/>
      <dgm:spPr/>
      <dgm:t>
        <a:bodyPr/>
        <a:lstStyle/>
        <a:p>
          <a:endParaRPr lang="en-US"/>
        </a:p>
      </dgm:t>
    </dgm:pt>
    <dgm:pt modelId="{3E8A93BE-00BC-4A22-92FE-8A0E9E9F8434}">
      <dgm:prSet/>
      <dgm:spPr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pPr rtl="0"/>
          <a:r>
            <a:rPr lang="en-US" b="1" dirty="0" smtClean="0">
              <a:solidFill>
                <a:schemeClr val="accent4">
                  <a:lumMod val="50000"/>
                </a:schemeClr>
              </a:solidFill>
            </a:rPr>
            <a:t>Matlab</a:t>
          </a:r>
          <a:endParaRPr lang="en-US" b="1" dirty="0">
            <a:solidFill>
              <a:schemeClr val="accent4">
                <a:lumMod val="50000"/>
              </a:schemeClr>
            </a:solidFill>
          </a:endParaRPr>
        </a:p>
      </dgm:t>
    </dgm:pt>
    <dgm:pt modelId="{9B7A6B97-983B-42E6-A7AD-3C2E525B0CF2}" type="parTrans" cxnId="{45B54D99-CEDA-446B-9B05-853E438D9F47}">
      <dgm:prSet/>
      <dgm:spPr/>
      <dgm:t>
        <a:bodyPr/>
        <a:lstStyle/>
        <a:p>
          <a:endParaRPr lang="en-US"/>
        </a:p>
      </dgm:t>
    </dgm:pt>
    <dgm:pt modelId="{7B5F1BFC-C8C2-4445-B68D-9DE9EC051206}" type="sibTrans" cxnId="{45B54D99-CEDA-446B-9B05-853E438D9F47}">
      <dgm:prSet/>
      <dgm:spPr/>
      <dgm:t>
        <a:bodyPr/>
        <a:lstStyle/>
        <a:p>
          <a:endParaRPr lang="en-US"/>
        </a:p>
      </dgm:t>
    </dgm:pt>
    <dgm:pt modelId="{1F1616C4-4138-4700-9376-6199A84E51EF}">
      <dgm:prSet/>
      <dgm:spPr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pPr rtl="0"/>
          <a:r>
            <a:rPr lang="en-US" b="1" dirty="0" smtClean="0">
              <a:solidFill>
                <a:schemeClr val="accent4">
                  <a:lumMod val="50000"/>
                </a:schemeClr>
              </a:solidFill>
            </a:rPr>
            <a:t>R</a:t>
          </a:r>
          <a:endParaRPr lang="en-US" b="1" dirty="0">
            <a:solidFill>
              <a:schemeClr val="accent4">
                <a:lumMod val="50000"/>
              </a:schemeClr>
            </a:solidFill>
          </a:endParaRPr>
        </a:p>
      </dgm:t>
    </dgm:pt>
    <dgm:pt modelId="{5921E57E-9CA3-4DB0-9ADD-8CC9832DFB48}" type="parTrans" cxnId="{C5FA1101-52C3-4408-BCF9-E4A4C4840EC5}">
      <dgm:prSet/>
      <dgm:spPr/>
      <dgm:t>
        <a:bodyPr/>
        <a:lstStyle/>
        <a:p>
          <a:endParaRPr lang="en-US"/>
        </a:p>
      </dgm:t>
    </dgm:pt>
    <dgm:pt modelId="{0EB72E18-D4FC-479C-B753-AA4871809A48}" type="sibTrans" cxnId="{C5FA1101-52C3-4408-BCF9-E4A4C4840EC5}">
      <dgm:prSet/>
      <dgm:spPr/>
      <dgm:t>
        <a:bodyPr/>
        <a:lstStyle/>
        <a:p>
          <a:endParaRPr lang="en-US"/>
        </a:p>
      </dgm:t>
    </dgm:pt>
    <dgm:pt modelId="{2A088C69-83CA-41B3-B6B8-CA5813CD55A9}">
      <dgm:prSet/>
      <dgm:spPr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pPr rtl="0"/>
          <a:r>
            <a:rPr lang="en-US" b="1" dirty="0" smtClean="0">
              <a:solidFill>
                <a:schemeClr val="accent4">
                  <a:lumMod val="50000"/>
                </a:schemeClr>
              </a:solidFill>
            </a:rPr>
            <a:t>Powershell</a:t>
          </a:r>
          <a:endParaRPr lang="en-US" b="1" dirty="0">
            <a:solidFill>
              <a:schemeClr val="accent4">
                <a:lumMod val="50000"/>
              </a:schemeClr>
            </a:solidFill>
          </a:endParaRPr>
        </a:p>
      </dgm:t>
    </dgm:pt>
    <dgm:pt modelId="{AE9402BC-219E-46B8-8845-C78E6A7D64EE}" type="parTrans" cxnId="{FA3F140B-B17B-46FF-AFAD-89C792577595}">
      <dgm:prSet/>
      <dgm:spPr/>
      <dgm:t>
        <a:bodyPr/>
        <a:lstStyle/>
        <a:p>
          <a:endParaRPr lang="en-US"/>
        </a:p>
      </dgm:t>
    </dgm:pt>
    <dgm:pt modelId="{425F982D-6A24-41B0-BA1C-C29313979CA5}" type="sibTrans" cxnId="{FA3F140B-B17B-46FF-AFAD-89C792577595}">
      <dgm:prSet/>
      <dgm:spPr/>
      <dgm:t>
        <a:bodyPr/>
        <a:lstStyle/>
        <a:p>
          <a:endParaRPr lang="en-US"/>
        </a:p>
      </dgm:t>
    </dgm:pt>
    <dgm:pt modelId="{999CD58C-CBFF-4D5C-B2F3-6AC579CF1406}">
      <dgm:prSet/>
      <dgm:spPr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pPr rtl="0"/>
          <a:r>
            <a:rPr lang="en-US" b="1" dirty="0" smtClean="0">
              <a:solidFill>
                <a:schemeClr val="accent4">
                  <a:lumMod val="50000"/>
                </a:schemeClr>
              </a:solidFill>
            </a:rPr>
            <a:t>Python</a:t>
          </a:r>
          <a:endParaRPr lang="en-US" b="1" dirty="0">
            <a:solidFill>
              <a:schemeClr val="accent4">
                <a:lumMod val="50000"/>
              </a:schemeClr>
            </a:solidFill>
          </a:endParaRPr>
        </a:p>
      </dgm:t>
    </dgm:pt>
    <dgm:pt modelId="{55D0FE65-A04E-405D-BA7E-2C97FB0F84D5}" type="sibTrans" cxnId="{D9CB9D13-18BD-44C3-A385-A11299A3ABF5}">
      <dgm:prSet/>
      <dgm:spPr/>
      <dgm:t>
        <a:bodyPr/>
        <a:lstStyle/>
        <a:p>
          <a:endParaRPr lang="en-US"/>
        </a:p>
      </dgm:t>
    </dgm:pt>
    <dgm:pt modelId="{B9390355-C0AB-4671-8A88-492BCB4ED5F1}" type="parTrans" cxnId="{D9CB9D13-18BD-44C3-A385-A11299A3ABF5}">
      <dgm:prSet/>
      <dgm:spPr/>
      <dgm:t>
        <a:bodyPr/>
        <a:lstStyle/>
        <a:p>
          <a:endParaRPr lang="en-US"/>
        </a:p>
      </dgm:t>
    </dgm:pt>
    <dgm:pt modelId="{E048EEBE-73B8-4D77-A778-12E00549D5A3}">
      <dgm:prSet/>
      <dgm:spPr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pPr rtl="0"/>
          <a:r>
            <a:rPr lang="en-US" b="1" dirty="0" smtClean="0">
              <a:solidFill>
                <a:schemeClr val="accent4">
                  <a:lumMod val="50000"/>
                </a:schemeClr>
              </a:solidFill>
            </a:rPr>
            <a:t>SignalR</a:t>
          </a:r>
          <a:endParaRPr lang="en-US" b="1" dirty="0">
            <a:solidFill>
              <a:schemeClr val="accent4">
                <a:lumMod val="50000"/>
              </a:schemeClr>
            </a:solidFill>
          </a:endParaRPr>
        </a:p>
      </dgm:t>
    </dgm:pt>
    <dgm:pt modelId="{62A15277-56B7-4973-91BA-B0A7A88F5D2E}" type="sibTrans" cxnId="{9DB26BEA-C91F-46F0-8AD1-E1F27F5961AD}">
      <dgm:prSet/>
      <dgm:spPr/>
      <dgm:t>
        <a:bodyPr/>
        <a:lstStyle/>
        <a:p>
          <a:endParaRPr lang="en-US"/>
        </a:p>
      </dgm:t>
    </dgm:pt>
    <dgm:pt modelId="{9AFC8D80-9925-4685-A2D8-6CF81932C969}" type="parTrans" cxnId="{9DB26BEA-C91F-46F0-8AD1-E1F27F5961AD}">
      <dgm:prSet/>
      <dgm:spPr/>
      <dgm:t>
        <a:bodyPr/>
        <a:lstStyle/>
        <a:p>
          <a:endParaRPr lang="en-US"/>
        </a:p>
      </dgm:t>
    </dgm:pt>
    <dgm:pt modelId="{421ECDD4-E3E9-49AE-BFC8-09299047206A}">
      <dgm:prSet/>
      <dgm:spPr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pPr rtl="0"/>
          <a:r>
            <a:rPr lang="en-US" b="1" dirty="0" smtClean="0">
              <a:solidFill>
                <a:schemeClr val="accent4">
                  <a:lumMod val="50000"/>
                </a:schemeClr>
              </a:solidFill>
            </a:rPr>
            <a:t>R</a:t>
          </a:r>
          <a:endParaRPr lang="en-US" b="1" dirty="0">
            <a:solidFill>
              <a:schemeClr val="accent4">
                <a:lumMod val="50000"/>
              </a:schemeClr>
            </a:solidFill>
          </a:endParaRPr>
        </a:p>
      </dgm:t>
    </dgm:pt>
    <dgm:pt modelId="{8956E5A5-E5C3-4CB4-A911-1A11B3A44A5C}">
      <dgm:prSet/>
      <dgm:spPr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pPr rtl="0"/>
          <a:r>
            <a:rPr lang="en-US" b="1" dirty="0" smtClean="0">
              <a:solidFill>
                <a:schemeClr val="accent4">
                  <a:lumMod val="50000"/>
                </a:schemeClr>
              </a:solidFill>
            </a:rPr>
            <a:t>Matlab</a:t>
          </a:r>
          <a:endParaRPr lang="en-US" b="1" dirty="0">
            <a:solidFill>
              <a:schemeClr val="accent4">
                <a:lumMod val="50000"/>
              </a:schemeClr>
            </a:solidFill>
          </a:endParaRPr>
        </a:p>
      </dgm:t>
    </dgm:pt>
    <dgm:pt modelId="{568A41C9-1481-470D-8E00-D855552C344C}">
      <dgm:prSet/>
      <dgm:spPr>
        <a:solidFill>
          <a:schemeClr val="accent2"/>
        </a:solidFill>
      </dgm:spPr>
      <dgm:t>
        <a:bodyPr/>
        <a:lstStyle/>
        <a:p>
          <a:pPr rtl="0"/>
          <a:r>
            <a:rPr lang="en-US" b="1" dirty="0" smtClean="0"/>
            <a:t>Visualize with</a:t>
          </a:r>
          <a:endParaRPr lang="en-US" b="1" dirty="0"/>
        </a:p>
      </dgm:t>
    </dgm:pt>
    <dgm:pt modelId="{DDE99798-AB00-419C-95EE-FA5D0FF70D1C}" type="sibTrans" cxnId="{85264FF9-5BAA-4F20-9041-24087FFDD603}">
      <dgm:prSet/>
      <dgm:spPr/>
      <dgm:t>
        <a:bodyPr/>
        <a:lstStyle/>
        <a:p>
          <a:endParaRPr lang="en-US"/>
        </a:p>
      </dgm:t>
    </dgm:pt>
    <dgm:pt modelId="{BF6220E6-5774-43B3-BAEC-6919E802E866}" type="parTrans" cxnId="{85264FF9-5BAA-4F20-9041-24087FFDD603}">
      <dgm:prSet/>
      <dgm:spPr/>
      <dgm:t>
        <a:bodyPr/>
        <a:lstStyle/>
        <a:p>
          <a:endParaRPr lang="en-US"/>
        </a:p>
      </dgm:t>
    </dgm:pt>
    <dgm:pt modelId="{86FC1972-8B6A-4C3C-A261-C94F7FFDFFC7}" type="sibTrans" cxnId="{EA363097-A245-4AB8-B22C-EC87E2A5CA75}">
      <dgm:prSet/>
      <dgm:spPr/>
      <dgm:t>
        <a:bodyPr/>
        <a:lstStyle/>
        <a:p>
          <a:endParaRPr lang="en-US"/>
        </a:p>
      </dgm:t>
    </dgm:pt>
    <dgm:pt modelId="{ABFAE67D-EF58-4545-AA8E-84D02649E98E}" type="parTrans" cxnId="{EA363097-A245-4AB8-B22C-EC87E2A5CA75}">
      <dgm:prSet/>
      <dgm:spPr/>
      <dgm:t>
        <a:bodyPr/>
        <a:lstStyle/>
        <a:p>
          <a:endParaRPr lang="en-US"/>
        </a:p>
      </dgm:t>
    </dgm:pt>
    <dgm:pt modelId="{0D5A12D2-2EA4-4B92-A8BB-A2B5A1E54B9E}" type="sibTrans" cxnId="{434C0F8B-DF73-40A3-BC2A-45A0FBF8E471}">
      <dgm:prSet/>
      <dgm:spPr/>
      <dgm:t>
        <a:bodyPr/>
        <a:lstStyle/>
        <a:p>
          <a:endParaRPr lang="en-US"/>
        </a:p>
      </dgm:t>
    </dgm:pt>
    <dgm:pt modelId="{2CDE6B05-239F-41DC-808A-5B20EAE9796C}" type="parTrans" cxnId="{434C0F8B-DF73-40A3-BC2A-45A0FBF8E471}">
      <dgm:prSet/>
      <dgm:spPr/>
      <dgm:t>
        <a:bodyPr/>
        <a:lstStyle/>
        <a:p>
          <a:endParaRPr lang="en-US"/>
        </a:p>
      </dgm:t>
    </dgm:pt>
    <dgm:pt modelId="{96FAA3F1-2893-4553-9305-4F6ABCBD47DE}">
      <dgm:prSet/>
      <dgm:spPr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pPr rtl="0"/>
          <a:r>
            <a:rPr lang="en-US" b="1" dirty="0" smtClean="0">
              <a:solidFill>
                <a:schemeClr val="accent4">
                  <a:lumMod val="50000"/>
                </a:schemeClr>
              </a:solidFill>
            </a:rPr>
            <a:t>Regex</a:t>
          </a:r>
          <a:endParaRPr lang="en-US" b="1" dirty="0">
            <a:solidFill>
              <a:schemeClr val="accent4">
                <a:lumMod val="50000"/>
              </a:schemeClr>
            </a:solidFill>
          </a:endParaRPr>
        </a:p>
      </dgm:t>
    </dgm:pt>
    <dgm:pt modelId="{73AD2A36-374D-45A2-B77B-F249CC13EAD3}" type="parTrans" cxnId="{277560F0-32AE-4E3D-B95A-82AA8C47CFC7}">
      <dgm:prSet/>
      <dgm:spPr/>
      <dgm:t>
        <a:bodyPr/>
        <a:lstStyle/>
        <a:p>
          <a:endParaRPr lang="en-US"/>
        </a:p>
      </dgm:t>
    </dgm:pt>
    <dgm:pt modelId="{AF0A50F2-5739-4BC9-BFBF-D82B242E7C18}" type="sibTrans" cxnId="{277560F0-32AE-4E3D-B95A-82AA8C47CFC7}">
      <dgm:prSet/>
      <dgm:spPr/>
      <dgm:t>
        <a:bodyPr/>
        <a:lstStyle/>
        <a:p>
          <a:endParaRPr lang="en-US"/>
        </a:p>
      </dgm:t>
    </dgm:pt>
    <dgm:pt modelId="{FC9D8992-8B0B-4A6B-92E4-7EFEAE180A58}">
      <dgm:prSet/>
      <dgm:spPr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pPr rtl="0"/>
          <a:r>
            <a:rPr lang="en-US" b="1" dirty="0" smtClean="0">
              <a:solidFill>
                <a:schemeClr val="accent4">
                  <a:lumMod val="50000"/>
                </a:schemeClr>
              </a:solidFill>
            </a:rPr>
            <a:t>Freebase</a:t>
          </a:r>
          <a:endParaRPr lang="en-US" b="1" dirty="0">
            <a:solidFill>
              <a:schemeClr val="accent4">
                <a:lumMod val="50000"/>
              </a:schemeClr>
            </a:solidFill>
          </a:endParaRPr>
        </a:p>
      </dgm:t>
    </dgm:pt>
    <dgm:pt modelId="{F6D846C7-ED88-4A86-9AFE-04DBD9C410BA}" type="parTrans" cxnId="{747D3E4F-BE35-48B5-B2C2-E4247B1BD029}">
      <dgm:prSet/>
      <dgm:spPr/>
      <dgm:t>
        <a:bodyPr/>
        <a:lstStyle/>
        <a:p>
          <a:endParaRPr lang="en-US"/>
        </a:p>
      </dgm:t>
    </dgm:pt>
    <dgm:pt modelId="{F56D4E6D-3B11-4B8D-8A6C-A763B4863415}" type="sibTrans" cxnId="{747D3E4F-BE35-48B5-B2C2-E4247B1BD029}">
      <dgm:prSet/>
      <dgm:spPr/>
      <dgm:t>
        <a:bodyPr/>
        <a:lstStyle/>
        <a:p>
          <a:endParaRPr lang="en-US"/>
        </a:p>
      </dgm:t>
    </dgm:pt>
    <dgm:pt modelId="{001E4897-84EE-4BDB-BCE8-4C6FAFC97951}">
      <dgm:prSet/>
      <dgm:spPr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pPr rtl="0"/>
          <a:r>
            <a:rPr lang="en-US" b="1" dirty="0" smtClean="0">
              <a:solidFill>
                <a:schemeClr val="accent4">
                  <a:lumMod val="50000"/>
                </a:schemeClr>
              </a:solidFill>
            </a:rPr>
            <a:t>LINQ</a:t>
          </a:r>
          <a:endParaRPr lang="en-US" b="1" dirty="0">
            <a:solidFill>
              <a:schemeClr val="accent4">
                <a:lumMod val="50000"/>
              </a:schemeClr>
            </a:solidFill>
          </a:endParaRPr>
        </a:p>
      </dgm:t>
    </dgm:pt>
    <dgm:pt modelId="{B113846E-C6E6-4559-9584-920D6B7BFD94}" type="parTrans" cxnId="{CA459E40-B7B0-4196-83A2-15D22758EEDD}">
      <dgm:prSet/>
      <dgm:spPr/>
      <dgm:t>
        <a:bodyPr/>
        <a:lstStyle/>
        <a:p>
          <a:endParaRPr lang="en-US"/>
        </a:p>
      </dgm:t>
    </dgm:pt>
    <dgm:pt modelId="{6BA65B3D-A0CD-4378-91F8-329F66A333D9}" type="sibTrans" cxnId="{CA459E40-B7B0-4196-83A2-15D22758EEDD}">
      <dgm:prSet/>
      <dgm:spPr/>
      <dgm:t>
        <a:bodyPr/>
        <a:lstStyle/>
        <a:p>
          <a:endParaRPr lang="en-US"/>
        </a:p>
      </dgm:t>
    </dgm:pt>
    <dgm:pt modelId="{1EE56065-5048-49A0-B4F4-051B376698F4}">
      <dgm:prSet/>
      <dgm:spPr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pPr rtl="0"/>
          <a:r>
            <a:rPr lang="en-US" b="1" dirty="0" smtClean="0">
              <a:solidFill>
                <a:schemeClr val="accent4">
                  <a:lumMod val="50000"/>
                </a:schemeClr>
              </a:solidFill>
            </a:rPr>
            <a:t>F#</a:t>
          </a:r>
          <a:endParaRPr lang="en-US" b="1" dirty="0">
            <a:solidFill>
              <a:schemeClr val="accent4">
                <a:lumMod val="50000"/>
              </a:schemeClr>
            </a:solidFill>
          </a:endParaRPr>
        </a:p>
      </dgm:t>
    </dgm:pt>
    <dgm:pt modelId="{9888C556-AFF6-4BB1-A722-385CA1E3D080}" type="parTrans" cxnId="{082012C7-C264-4F8E-B1AC-9FA801CC9C75}">
      <dgm:prSet/>
      <dgm:spPr/>
      <dgm:t>
        <a:bodyPr/>
        <a:lstStyle/>
        <a:p>
          <a:endParaRPr lang="en-US"/>
        </a:p>
      </dgm:t>
    </dgm:pt>
    <dgm:pt modelId="{4AD4EB72-E545-4AD2-821B-8EC72758E718}" type="sibTrans" cxnId="{082012C7-C264-4F8E-B1AC-9FA801CC9C75}">
      <dgm:prSet/>
      <dgm:spPr/>
      <dgm:t>
        <a:bodyPr/>
        <a:lstStyle/>
        <a:p>
          <a:endParaRPr lang="en-US"/>
        </a:p>
      </dgm:t>
    </dgm:pt>
    <dgm:pt modelId="{0E5A83F6-B0B6-4E44-AAEB-EFB051CB3963}" type="pres">
      <dgm:prSet presAssocID="{1F48C82C-FCD8-4FDA-9DEB-B5B8ACEB909C}" presName="Name0" presStyleCnt="0">
        <dgm:presLayoutVars>
          <dgm:chMax val="7"/>
          <dgm:dir/>
          <dgm:animOne val="branch"/>
        </dgm:presLayoutVars>
      </dgm:prSet>
      <dgm:spPr/>
      <dgm:t>
        <a:bodyPr/>
        <a:lstStyle/>
        <a:p>
          <a:endParaRPr lang="en-US"/>
        </a:p>
      </dgm:t>
    </dgm:pt>
    <dgm:pt modelId="{752440A0-3DF6-4D6F-A607-CF9A844D3CB6}" type="pres">
      <dgm:prSet presAssocID="{7F00B9EF-5ACD-4090-ACDE-24BEFAAA993D}" presName="parTx1" presStyleLbl="node1" presStyleIdx="0" presStyleCnt="3"/>
      <dgm:spPr/>
      <dgm:t>
        <a:bodyPr/>
        <a:lstStyle/>
        <a:p>
          <a:endParaRPr lang="en-US"/>
        </a:p>
      </dgm:t>
    </dgm:pt>
    <dgm:pt modelId="{E6AACB8E-E0F1-4F9A-B107-092172B5A6B1}" type="pres">
      <dgm:prSet presAssocID="{7F00B9EF-5ACD-4090-ACDE-24BEFAAA993D}" presName="spPre1" presStyleCnt="0"/>
      <dgm:spPr/>
    </dgm:pt>
    <dgm:pt modelId="{F9B9366B-6F0D-4656-8BEF-97DA03FA1CAA}" type="pres">
      <dgm:prSet presAssocID="{7F00B9EF-5ACD-4090-ACDE-24BEFAAA993D}" presName="chLin1" presStyleCnt="0"/>
      <dgm:spPr/>
    </dgm:pt>
    <dgm:pt modelId="{942F2F83-B542-450B-87AA-D917E960036B}" type="pres">
      <dgm:prSet presAssocID="{519696E4-1A36-4D1E-8D33-EF0FBB8DE74F}" presName="Name11" presStyleLbl="parChTrans1D1" presStyleIdx="0" presStyleCnt="66"/>
      <dgm:spPr>
        <a:ln>
          <a:solidFill>
            <a:schemeClr val="accent4">
              <a:lumMod val="50000"/>
            </a:schemeClr>
          </a:solidFill>
        </a:ln>
      </dgm:spPr>
    </dgm:pt>
    <dgm:pt modelId="{34EF5BBE-CDAB-4BCA-9D9E-F44B0C8297F9}" type="pres">
      <dgm:prSet presAssocID="{519696E4-1A36-4D1E-8D33-EF0FBB8DE74F}" presName="Name31" presStyleLbl="parChTrans1D1" presStyleIdx="1" presStyleCnt="66"/>
      <dgm:spPr>
        <a:ln>
          <a:solidFill>
            <a:schemeClr val="accent4">
              <a:lumMod val="50000"/>
            </a:schemeClr>
          </a:solidFill>
        </a:ln>
      </dgm:spPr>
    </dgm:pt>
    <dgm:pt modelId="{01172039-9473-4038-BB1D-FD3AD919B01A}" type="pres">
      <dgm:prSet presAssocID="{59A9408A-CB6F-489B-A3CC-FB819410D72B}" presName="txAndLines1" presStyleCnt="0"/>
      <dgm:spPr/>
    </dgm:pt>
    <dgm:pt modelId="{F0E49317-54A2-4621-A6CD-6E9BD696BEB0}" type="pres">
      <dgm:prSet presAssocID="{59A9408A-CB6F-489B-A3CC-FB819410D72B}" presName="anchor1" presStyleCnt="0"/>
      <dgm:spPr/>
    </dgm:pt>
    <dgm:pt modelId="{240A0CDA-57A6-4DBE-AB71-8E92D9B9F4C8}" type="pres">
      <dgm:prSet presAssocID="{59A9408A-CB6F-489B-A3CC-FB819410D72B}" presName="backup1" presStyleCnt="0"/>
      <dgm:spPr/>
    </dgm:pt>
    <dgm:pt modelId="{7252D9E2-2A23-4BF0-9B1D-07EA5F2AB602}" type="pres">
      <dgm:prSet presAssocID="{59A9408A-CB6F-489B-A3CC-FB819410D72B}" presName="preLine1" presStyleLbl="parChTrans1D1" presStyleIdx="2" presStyleCnt="66"/>
      <dgm:spPr>
        <a:ln>
          <a:solidFill>
            <a:schemeClr val="accent4">
              <a:lumMod val="50000"/>
            </a:schemeClr>
          </a:solidFill>
        </a:ln>
      </dgm:spPr>
    </dgm:pt>
    <dgm:pt modelId="{0974E0EE-197E-46E7-AAEF-C4EE10C5D9B7}" type="pres">
      <dgm:prSet presAssocID="{59A9408A-CB6F-489B-A3CC-FB819410D72B}" presName="desTx1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71E134-BC9C-4218-925B-074C08D7ACEA}" type="pres">
      <dgm:prSet presAssocID="{59A9408A-CB6F-489B-A3CC-FB819410D72B}" presName="postLine1" presStyleLbl="parChTrans1D1" presStyleIdx="3" presStyleCnt="66"/>
      <dgm:spPr>
        <a:ln>
          <a:solidFill>
            <a:schemeClr val="accent4">
              <a:lumMod val="50000"/>
            </a:schemeClr>
          </a:solidFill>
        </a:ln>
      </dgm:spPr>
    </dgm:pt>
    <dgm:pt modelId="{C2E23544-0430-4A5E-92C8-84E101C567AB}" type="pres">
      <dgm:prSet presAssocID="{3DC0142C-14EA-4C46-87F8-C68377EF171A}" presName="Name11" presStyleLbl="parChTrans1D1" presStyleIdx="4" presStyleCnt="66"/>
      <dgm:spPr>
        <a:ln>
          <a:solidFill>
            <a:schemeClr val="accent4">
              <a:lumMod val="50000"/>
            </a:schemeClr>
          </a:solidFill>
        </a:ln>
      </dgm:spPr>
    </dgm:pt>
    <dgm:pt modelId="{535FC9F5-974B-4885-9026-EEA1269D15A8}" type="pres">
      <dgm:prSet presAssocID="{3DC0142C-14EA-4C46-87F8-C68377EF171A}" presName="Name31" presStyleLbl="parChTrans1D1" presStyleIdx="5" presStyleCnt="66"/>
      <dgm:spPr>
        <a:ln>
          <a:solidFill>
            <a:schemeClr val="accent4">
              <a:lumMod val="50000"/>
            </a:schemeClr>
          </a:solidFill>
        </a:ln>
      </dgm:spPr>
    </dgm:pt>
    <dgm:pt modelId="{4D9218A5-CFD9-414C-9E7B-18611E20A672}" type="pres">
      <dgm:prSet presAssocID="{9EB54E15-0308-484B-9853-03CCC8B4B309}" presName="txAndLines1" presStyleCnt="0"/>
      <dgm:spPr/>
    </dgm:pt>
    <dgm:pt modelId="{FAE913B0-4CCA-456D-96EC-5A9955D1D067}" type="pres">
      <dgm:prSet presAssocID="{9EB54E15-0308-484B-9853-03CCC8B4B309}" presName="anchor1" presStyleCnt="0"/>
      <dgm:spPr/>
    </dgm:pt>
    <dgm:pt modelId="{9914D30C-4CDB-4FF0-9984-35AF94AEAC28}" type="pres">
      <dgm:prSet presAssocID="{9EB54E15-0308-484B-9853-03CCC8B4B309}" presName="backup1" presStyleCnt="0"/>
      <dgm:spPr/>
    </dgm:pt>
    <dgm:pt modelId="{2E5C7773-E28D-426D-BB69-5163C3AFDBBE}" type="pres">
      <dgm:prSet presAssocID="{9EB54E15-0308-484B-9853-03CCC8B4B309}" presName="preLine1" presStyleLbl="parChTrans1D1" presStyleIdx="6" presStyleCnt="66"/>
      <dgm:spPr>
        <a:ln>
          <a:solidFill>
            <a:schemeClr val="accent4">
              <a:lumMod val="50000"/>
            </a:schemeClr>
          </a:solidFill>
        </a:ln>
      </dgm:spPr>
    </dgm:pt>
    <dgm:pt modelId="{FAE639A6-974B-416A-A0F6-C434B49BD7C5}" type="pres">
      <dgm:prSet presAssocID="{9EB54E15-0308-484B-9853-03CCC8B4B309}" presName="desTx1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DDD4A5-D902-4474-B9A2-E022FD77356B}" type="pres">
      <dgm:prSet presAssocID="{9EB54E15-0308-484B-9853-03CCC8B4B309}" presName="postLine1" presStyleLbl="parChTrans1D1" presStyleIdx="7" presStyleCnt="66"/>
      <dgm:spPr>
        <a:ln>
          <a:solidFill>
            <a:schemeClr val="accent4">
              <a:lumMod val="50000"/>
            </a:schemeClr>
          </a:solidFill>
        </a:ln>
      </dgm:spPr>
    </dgm:pt>
    <dgm:pt modelId="{5D310087-83B3-4F0A-A8A5-EFA6C0E753E4}" type="pres">
      <dgm:prSet presAssocID="{48A5A5D0-6E11-4EF2-B399-A2740902E72E}" presName="Name11" presStyleLbl="parChTrans1D1" presStyleIdx="8" presStyleCnt="66"/>
      <dgm:spPr>
        <a:ln>
          <a:solidFill>
            <a:schemeClr val="accent4">
              <a:lumMod val="50000"/>
            </a:schemeClr>
          </a:solidFill>
        </a:ln>
      </dgm:spPr>
    </dgm:pt>
    <dgm:pt modelId="{7C7AE3FF-4890-4434-B653-C82558B76E55}" type="pres">
      <dgm:prSet presAssocID="{48A5A5D0-6E11-4EF2-B399-A2740902E72E}" presName="Name31" presStyleLbl="parChTrans1D1" presStyleIdx="9" presStyleCnt="66"/>
      <dgm:spPr>
        <a:ln>
          <a:solidFill>
            <a:schemeClr val="accent4">
              <a:lumMod val="50000"/>
            </a:schemeClr>
          </a:solidFill>
        </a:ln>
      </dgm:spPr>
    </dgm:pt>
    <dgm:pt modelId="{AED47642-6D68-4BDB-BDF3-7B6EE056316D}" type="pres">
      <dgm:prSet presAssocID="{3CA413D7-CD04-414F-95A2-FBB1C671B733}" presName="txAndLines1" presStyleCnt="0"/>
      <dgm:spPr/>
    </dgm:pt>
    <dgm:pt modelId="{5649E307-5F44-4652-87A7-3B85CD9EF594}" type="pres">
      <dgm:prSet presAssocID="{3CA413D7-CD04-414F-95A2-FBB1C671B733}" presName="anchor1" presStyleCnt="0"/>
      <dgm:spPr/>
    </dgm:pt>
    <dgm:pt modelId="{DDA3B12B-964F-43BF-9CE4-D6CE1BD7013B}" type="pres">
      <dgm:prSet presAssocID="{3CA413D7-CD04-414F-95A2-FBB1C671B733}" presName="backup1" presStyleCnt="0"/>
      <dgm:spPr/>
    </dgm:pt>
    <dgm:pt modelId="{085DCA8A-DE60-4FBC-8E66-F7A9D7ADD4E6}" type="pres">
      <dgm:prSet presAssocID="{3CA413D7-CD04-414F-95A2-FBB1C671B733}" presName="preLine1" presStyleLbl="parChTrans1D1" presStyleIdx="10" presStyleCnt="66"/>
      <dgm:spPr>
        <a:ln>
          <a:solidFill>
            <a:schemeClr val="accent4">
              <a:lumMod val="50000"/>
            </a:schemeClr>
          </a:solidFill>
        </a:ln>
      </dgm:spPr>
    </dgm:pt>
    <dgm:pt modelId="{7482445F-7F6C-4933-B758-71F4EC3AAC5F}" type="pres">
      <dgm:prSet presAssocID="{3CA413D7-CD04-414F-95A2-FBB1C671B733}" presName="desTx1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464818-5695-499D-9C30-E83C17D66060}" type="pres">
      <dgm:prSet presAssocID="{3CA413D7-CD04-414F-95A2-FBB1C671B733}" presName="postLine1" presStyleLbl="parChTrans1D1" presStyleIdx="11" presStyleCnt="66"/>
      <dgm:spPr>
        <a:ln>
          <a:solidFill>
            <a:schemeClr val="accent4">
              <a:lumMod val="50000"/>
            </a:schemeClr>
          </a:solidFill>
        </a:ln>
      </dgm:spPr>
    </dgm:pt>
    <dgm:pt modelId="{263C3133-C796-4F03-9601-89A19E55D668}" type="pres">
      <dgm:prSet presAssocID="{F6D846C7-ED88-4A86-9AFE-04DBD9C410BA}" presName="Name11" presStyleLbl="parChTrans1D1" presStyleIdx="12" presStyleCnt="66"/>
      <dgm:spPr>
        <a:ln>
          <a:solidFill>
            <a:schemeClr val="accent4">
              <a:lumMod val="50000"/>
            </a:schemeClr>
          </a:solidFill>
        </a:ln>
      </dgm:spPr>
    </dgm:pt>
    <dgm:pt modelId="{AF45C643-29D5-4CEA-A90B-7C3C47C4A47A}" type="pres">
      <dgm:prSet presAssocID="{F6D846C7-ED88-4A86-9AFE-04DBD9C410BA}" presName="Name31" presStyleLbl="parChTrans1D1" presStyleIdx="13" presStyleCnt="66"/>
      <dgm:spPr>
        <a:ln>
          <a:solidFill>
            <a:schemeClr val="accent4">
              <a:lumMod val="50000"/>
            </a:schemeClr>
          </a:solidFill>
        </a:ln>
      </dgm:spPr>
    </dgm:pt>
    <dgm:pt modelId="{140A80AD-1B35-457F-9642-0C6FDC9F23FE}" type="pres">
      <dgm:prSet presAssocID="{FC9D8992-8B0B-4A6B-92E4-7EFEAE180A58}" presName="txAndLines1" presStyleCnt="0"/>
      <dgm:spPr/>
    </dgm:pt>
    <dgm:pt modelId="{5459CACB-007E-46BD-A86C-46697C25D79C}" type="pres">
      <dgm:prSet presAssocID="{FC9D8992-8B0B-4A6B-92E4-7EFEAE180A58}" presName="anchor1" presStyleCnt="0"/>
      <dgm:spPr/>
    </dgm:pt>
    <dgm:pt modelId="{5C54C898-0485-42BD-AABE-98A277DC503C}" type="pres">
      <dgm:prSet presAssocID="{FC9D8992-8B0B-4A6B-92E4-7EFEAE180A58}" presName="backup1" presStyleCnt="0"/>
      <dgm:spPr/>
    </dgm:pt>
    <dgm:pt modelId="{084BD04E-E6FF-48DC-8E11-D91B6D91CD16}" type="pres">
      <dgm:prSet presAssocID="{FC9D8992-8B0B-4A6B-92E4-7EFEAE180A58}" presName="preLine1" presStyleLbl="parChTrans1D1" presStyleIdx="14" presStyleCnt="66"/>
      <dgm:spPr>
        <a:ln>
          <a:solidFill>
            <a:schemeClr val="accent4">
              <a:lumMod val="50000"/>
            </a:schemeClr>
          </a:solidFill>
        </a:ln>
      </dgm:spPr>
    </dgm:pt>
    <dgm:pt modelId="{34E5B896-2B84-4236-B8FB-B24B86DAD3B1}" type="pres">
      <dgm:prSet presAssocID="{FC9D8992-8B0B-4A6B-92E4-7EFEAE180A58}" presName="desTx1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774837-5289-485E-8A4B-1F01C2D379B4}" type="pres">
      <dgm:prSet presAssocID="{FC9D8992-8B0B-4A6B-92E4-7EFEAE180A58}" presName="postLine1" presStyleLbl="parChTrans1D1" presStyleIdx="15" presStyleCnt="66"/>
      <dgm:spPr>
        <a:ln>
          <a:solidFill>
            <a:schemeClr val="accent4">
              <a:lumMod val="50000"/>
            </a:schemeClr>
          </a:solidFill>
        </a:ln>
      </dgm:spPr>
    </dgm:pt>
    <dgm:pt modelId="{6C222AC5-33D5-4EBB-9F3B-F5E4BE8D027E}" type="pres">
      <dgm:prSet presAssocID="{4F063564-B27A-4F72-8903-FB018FBB7137}" presName="Name11" presStyleLbl="parChTrans1D1" presStyleIdx="16" presStyleCnt="66"/>
      <dgm:spPr>
        <a:ln>
          <a:solidFill>
            <a:schemeClr val="accent4">
              <a:lumMod val="50000"/>
            </a:schemeClr>
          </a:solidFill>
        </a:ln>
      </dgm:spPr>
    </dgm:pt>
    <dgm:pt modelId="{001A2D7C-12E8-419A-BCBE-94084E74FFE3}" type="pres">
      <dgm:prSet presAssocID="{4F063564-B27A-4F72-8903-FB018FBB7137}" presName="Name31" presStyleLbl="parChTrans1D1" presStyleIdx="17" presStyleCnt="66"/>
      <dgm:spPr>
        <a:ln>
          <a:solidFill>
            <a:schemeClr val="accent4">
              <a:lumMod val="50000"/>
            </a:schemeClr>
          </a:solidFill>
        </a:ln>
      </dgm:spPr>
    </dgm:pt>
    <dgm:pt modelId="{BD76D503-8F25-461A-9DA7-9EA92782E053}" type="pres">
      <dgm:prSet presAssocID="{C26055C6-4E4C-460E-870F-8E966E43E2D1}" presName="txAndLines1" presStyleCnt="0"/>
      <dgm:spPr/>
    </dgm:pt>
    <dgm:pt modelId="{CF2A42A7-AC1C-4D4B-89BE-3B44C2DF75BF}" type="pres">
      <dgm:prSet presAssocID="{C26055C6-4E4C-460E-870F-8E966E43E2D1}" presName="anchor1" presStyleCnt="0"/>
      <dgm:spPr/>
    </dgm:pt>
    <dgm:pt modelId="{28BE2A60-754D-4FD0-886E-AC7C3202F813}" type="pres">
      <dgm:prSet presAssocID="{C26055C6-4E4C-460E-870F-8E966E43E2D1}" presName="backup1" presStyleCnt="0"/>
      <dgm:spPr/>
    </dgm:pt>
    <dgm:pt modelId="{BB1E9E71-D59E-4D80-A64F-A6432BB61290}" type="pres">
      <dgm:prSet presAssocID="{C26055C6-4E4C-460E-870F-8E966E43E2D1}" presName="preLine1" presStyleLbl="parChTrans1D1" presStyleIdx="18" presStyleCnt="66"/>
      <dgm:spPr>
        <a:ln>
          <a:solidFill>
            <a:schemeClr val="accent4">
              <a:lumMod val="50000"/>
            </a:schemeClr>
          </a:solidFill>
        </a:ln>
      </dgm:spPr>
    </dgm:pt>
    <dgm:pt modelId="{8295D9B7-17EF-49AF-9E34-E14C56D25566}" type="pres">
      <dgm:prSet presAssocID="{C26055C6-4E4C-460E-870F-8E966E43E2D1}" presName="desTx1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FE68EF-246A-4E45-82CA-2ED5CAC816C1}" type="pres">
      <dgm:prSet presAssocID="{C26055C6-4E4C-460E-870F-8E966E43E2D1}" presName="postLine1" presStyleLbl="parChTrans1D1" presStyleIdx="19" presStyleCnt="66"/>
      <dgm:spPr>
        <a:ln>
          <a:solidFill>
            <a:schemeClr val="accent4">
              <a:lumMod val="50000"/>
            </a:schemeClr>
          </a:solidFill>
        </a:ln>
      </dgm:spPr>
    </dgm:pt>
    <dgm:pt modelId="{5B54B39D-CFFE-402B-A25D-A70AA85B6D91}" type="pres">
      <dgm:prSet presAssocID="{422B6998-7439-4239-9CD7-FF4CF6679675}" presName="Name11" presStyleLbl="parChTrans1D1" presStyleIdx="20" presStyleCnt="66"/>
      <dgm:spPr>
        <a:ln>
          <a:solidFill>
            <a:schemeClr val="accent4">
              <a:lumMod val="50000"/>
            </a:schemeClr>
          </a:solidFill>
        </a:ln>
      </dgm:spPr>
    </dgm:pt>
    <dgm:pt modelId="{43F5BDEA-DA8D-4185-BE14-552A984ED385}" type="pres">
      <dgm:prSet presAssocID="{422B6998-7439-4239-9CD7-FF4CF6679675}" presName="Name31" presStyleLbl="parChTrans1D1" presStyleIdx="21" presStyleCnt="66"/>
      <dgm:spPr>
        <a:ln>
          <a:solidFill>
            <a:schemeClr val="accent4">
              <a:lumMod val="50000"/>
            </a:schemeClr>
          </a:solidFill>
        </a:ln>
      </dgm:spPr>
    </dgm:pt>
    <dgm:pt modelId="{01BAB222-D81C-4112-9CFA-0401A32A8325}" type="pres">
      <dgm:prSet presAssocID="{FBE28A1F-8CA5-4DAC-AA23-578D008EB225}" presName="txAndLines1" presStyleCnt="0"/>
      <dgm:spPr/>
    </dgm:pt>
    <dgm:pt modelId="{D2923419-5CD0-4753-9F76-CE3A66E8B472}" type="pres">
      <dgm:prSet presAssocID="{FBE28A1F-8CA5-4DAC-AA23-578D008EB225}" presName="anchor1" presStyleCnt="0"/>
      <dgm:spPr/>
    </dgm:pt>
    <dgm:pt modelId="{15E39432-E8B0-4A34-9F51-E010C8727EA7}" type="pres">
      <dgm:prSet presAssocID="{FBE28A1F-8CA5-4DAC-AA23-578D008EB225}" presName="backup1" presStyleCnt="0"/>
      <dgm:spPr/>
    </dgm:pt>
    <dgm:pt modelId="{0B148755-450F-4812-BE23-07C8D1177CA3}" type="pres">
      <dgm:prSet presAssocID="{FBE28A1F-8CA5-4DAC-AA23-578D008EB225}" presName="preLine1" presStyleLbl="parChTrans1D1" presStyleIdx="22" presStyleCnt="66"/>
      <dgm:spPr>
        <a:ln>
          <a:solidFill>
            <a:schemeClr val="accent4">
              <a:lumMod val="50000"/>
            </a:schemeClr>
          </a:solidFill>
        </a:ln>
      </dgm:spPr>
    </dgm:pt>
    <dgm:pt modelId="{B75F15B2-6D40-42F1-9D31-7D4675A2C6C7}" type="pres">
      <dgm:prSet presAssocID="{FBE28A1F-8CA5-4DAC-AA23-578D008EB225}" presName="desTx1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4F5556-2A8D-445B-BFF0-007E6657DF92}" type="pres">
      <dgm:prSet presAssocID="{FBE28A1F-8CA5-4DAC-AA23-578D008EB225}" presName="postLine1" presStyleLbl="parChTrans1D1" presStyleIdx="23" presStyleCnt="66"/>
      <dgm:spPr>
        <a:ln>
          <a:solidFill>
            <a:schemeClr val="accent4">
              <a:lumMod val="50000"/>
            </a:schemeClr>
          </a:solidFill>
        </a:ln>
      </dgm:spPr>
    </dgm:pt>
    <dgm:pt modelId="{153B4536-D6EF-44BC-809B-B2AD77460ADB}" type="pres">
      <dgm:prSet presAssocID="{4203D2E4-EB18-48E2-BD12-92B31D284DFA}" presName="Name11" presStyleLbl="parChTrans1D1" presStyleIdx="24" presStyleCnt="66"/>
      <dgm:spPr>
        <a:ln>
          <a:solidFill>
            <a:schemeClr val="accent4">
              <a:lumMod val="50000"/>
            </a:schemeClr>
          </a:solidFill>
        </a:ln>
      </dgm:spPr>
    </dgm:pt>
    <dgm:pt modelId="{8BAA3A09-F080-4508-A200-8041AB1D01BF}" type="pres">
      <dgm:prSet presAssocID="{4203D2E4-EB18-48E2-BD12-92B31D284DFA}" presName="Name31" presStyleLbl="parChTrans1D1" presStyleIdx="25" presStyleCnt="66"/>
      <dgm:spPr>
        <a:ln>
          <a:solidFill>
            <a:schemeClr val="accent4">
              <a:lumMod val="50000"/>
            </a:schemeClr>
          </a:solidFill>
        </a:ln>
      </dgm:spPr>
    </dgm:pt>
    <dgm:pt modelId="{88D93FEE-882C-4CFE-86FA-3B9EF57759AF}" type="pres">
      <dgm:prSet presAssocID="{D1B83201-79F1-45C8-B298-EC6DAFB0CBF4}" presName="txAndLines1" presStyleCnt="0"/>
      <dgm:spPr/>
    </dgm:pt>
    <dgm:pt modelId="{F05794D0-4F33-4788-B07C-C0C513EA41A6}" type="pres">
      <dgm:prSet presAssocID="{D1B83201-79F1-45C8-B298-EC6DAFB0CBF4}" presName="anchor1" presStyleCnt="0"/>
      <dgm:spPr/>
    </dgm:pt>
    <dgm:pt modelId="{BB4C5F7F-FBE8-4B55-8824-63926229F8D2}" type="pres">
      <dgm:prSet presAssocID="{D1B83201-79F1-45C8-B298-EC6DAFB0CBF4}" presName="backup1" presStyleCnt="0"/>
      <dgm:spPr/>
    </dgm:pt>
    <dgm:pt modelId="{D2619AAE-3DF8-420B-BFF6-120B0FEC9082}" type="pres">
      <dgm:prSet presAssocID="{D1B83201-79F1-45C8-B298-EC6DAFB0CBF4}" presName="preLine1" presStyleLbl="parChTrans1D1" presStyleIdx="26" presStyleCnt="66"/>
      <dgm:spPr>
        <a:ln>
          <a:solidFill>
            <a:schemeClr val="accent4">
              <a:lumMod val="50000"/>
            </a:schemeClr>
          </a:solidFill>
        </a:ln>
      </dgm:spPr>
    </dgm:pt>
    <dgm:pt modelId="{5C7BCF23-559B-489D-8B2B-49ECEA2D64BC}" type="pres">
      <dgm:prSet presAssocID="{D1B83201-79F1-45C8-B298-EC6DAFB0CBF4}" presName="desTx1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CF47D6-8301-4C50-8968-36FD122827F4}" type="pres">
      <dgm:prSet presAssocID="{D1B83201-79F1-45C8-B298-EC6DAFB0CBF4}" presName="postLine1" presStyleLbl="parChTrans1D1" presStyleIdx="27" presStyleCnt="66"/>
      <dgm:spPr>
        <a:ln>
          <a:solidFill>
            <a:schemeClr val="accent4">
              <a:lumMod val="50000"/>
            </a:schemeClr>
          </a:solidFill>
        </a:ln>
      </dgm:spPr>
    </dgm:pt>
    <dgm:pt modelId="{FEA468AC-520B-4CC8-AFD8-1EA712E045A5}" type="pres">
      <dgm:prSet presAssocID="{62DDE8DC-43A1-4538-B79D-78FBCAF19244}" presName="Name11" presStyleLbl="parChTrans1D1" presStyleIdx="28" presStyleCnt="66"/>
      <dgm:spPr>
        <a:ln>
          <a:solidFill>
            <a:schemeClr val="accent4">
              <a:lumMod val="50000"/>
            </a:schemeClr>
          </a:solidFill>
        </a:ln>
      </dgm:spPr>
    </dgm:pt>
    <dgm:pt modelId="{67F3E7A1-B6EC-4864-84BC-32C613FC25B1}" type="pres">
      <dgm:prSet presAssocID="{62DDE8DC-43A1-4538-B79D-78FBCAF19244}" presName="Name31" presStyleLbl="parChTrans1D1" presStyleIdx="29" presStyleCnt="66"/>
      <dgm:spPr>
        <a:ln>
          <a:solidFill>
            <a:schemeClr val="accent4">
              <a:lumMod val="50000"/>
            </a:schemeClr>
          </a:solidFill>
        </a:ln>
      </dgm:spPr>
    </dgm:pt>
    <dgm:pt modelId="{D38E4F4F-ED10-4549-B9D9-AF0ADAD532B2}" type="pres">
      <dgm:prSet presAssocID="{873A1483-3063-48D5-B9BF-1D0F1BF970C9}" presName="txAndLines1" presStyleCnt="0"/>
      <dgm:spPr/>
    </dgm:pt>
    <dgm:pt modelId="{6196FB9F-F18A-41E5-AC68-565046C19C64}" type="pres">
      <dgm:prSet presAssocID="{873A1483-3063-48D5-B9BF-1D0F1BF970C9}" presName="anchor1" presStyleCnt="0"/>
      <dgm:spPr/>
    </dgm:pt>
    <dgm:pt modelId="{7A2DD471-EEFA-4DAB-8A08-5D482F76F543}" type="pres">
      <dgm:prSet presAssocID="{873A1483-3063-48D5-B9BF-1D0F1BF970C9}" presName="backup1" presStyleCnt="0"/>
      <dgm:spPr/>
    </dgm:pt>
    <dgm:pt modelId="{1837371C-3EE9-4548-BACC-1082E2BC87BC}" type="pres">
      <dgm:prSet presAssocID="{873A1483-3063-48D5-B9BF-1D0F1BF970C9}" presName="preLine1" presStyleLbl="parChTrans1D1" presStyleIdx="30" presStyleCnt="66"/>
      <dgm:spPr>
        <a:ln>
          <a:solidFill>
            <a:schemeClr val="accent4">
              <a:lumMod val="50000"/>
            </a:schemeClr>
          </a:solidFill>
        </a:ln>
      </dgm:spPr>
    </dgm:pt>
    <dgm:pt modelId="{2C9CCBF4-DA0E-4FAC-BCCE-7F0FF9DD7C8E}" type="pres">
      <dgm:prSet presAssocID="{873A1483-3063-48D5-B9BF-1D0F1BF970C9}" presName="desTx1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2754D6-92B7-4660-89A3-D0806CABD8DF}" type="pres">
      <dgm:prSet presAssocID="{873A1483-3063-48D5-B9BF-1D0F1BF970C9}" presName="postLine1" presStyleLbl="parChTrans1D1" presStyleIdx="31" presStyleCnt="66"/>
      <dgm:spPr>
        <a:ln>
          <a:solidFill>
            <a:schemeClr val="accent4">
              <a:lumMod val="50000"/>
            </a:schemeClr>
          </a:solidFill>
        </a:ln>
      </dgm:spPr>
    </dgm:pt>
    <dgm:pt modelId="{E2756E2B-6ADB-4245-83EF-B3726F810146}" type="pres">
      <dgm:prSet presAssocID="{7F00B9EF-5ACD-4090-ACDE-24BEFAAA993D}" presName="spPost1" presStyleCnt="0"/>
      <dgm:spPr/>
    </dgm:pt>
    <dgm:pt modelId="{C9EFAC89-0FDC-4F01-98E5-527EF77F782B}" type="pres">
      <dgm:prSet presAssocID="{AAD2B4D7-5585-4772-A00C-61C95D86AEE5}" presName="parTx2" presStyleLbl="node1" presStyleIdx="1" presStyleCnt="3"/>
      <dgm:spPr/>
      <dgm:t>
        <a:bodyPr/>
        <a:lstStyle/>
        <a:p>
          <a:endParaRPr lang="en-US"/>
        </a:p>
      </dgm:t>
    </dgm:pt>
    <dgm:pt modelId="{AD76E9F5-E06B-4D41-973C-AD6A6460A750}" type="pres">
      <dgm:prSet presAssocID="{AAD2B4D7-5585-4772-A00C-61C95D86AEE5}" presName="spPre2" presStyleCnt="0"/>
      <dgm:spPr/>
    </dgm:pt>
    <dgm:pt modelId="{430E7DF6-A86E-4C50-BCB4-4D2578D9BAB3}" type="pres">
      <dgm:prSet presAssocID="{AAD2B4D7-5585-4772-A00C-61C95D86AEE5}" presName="chLin2" presStyleCnt="0"/>
      <dgm:spPr/>
    </dgm:pt>
    <dgm:pt modelId="{5929F69E-F3A8-42D4-B765-511EA42ED139}" type="pres">
      <dgm:prSet presAssocID="{9B7A6B97-983B-42E6-A7AD-3C2E525B0CF2}" presName="Name45" presStyleLbl="parChTrans1D1" presStyleIdx="32" presStyleCnt="66"/>
      <dgm:spPr>
        <a:ln>
          <a:solidFill>
            <a:schemeClr val="accent4">
              <a:lumMod val="50000"/>
            </a:schemeClr>
          </a:solidFill>
        </a:ln>
      </dgm:spPr>
    </dgm:pt>
    <dgm:pt modelId="{25FE8F4F-CDE3-413B-8A8D-863D718BEEB7}" type="pres">
      <dgm:prSet presAssocID="{9B7A6B97-983B-42E6-A7AD-3C2E525B0CF2}" presName="Name65" presStyleLbl="parChTrans1D1" presStyleIdx="33" presStyleCnt="66"/>
      <dgm:spPr>
        <a:ln>
          <a:solidFill>
            <a:schemeClr val="accent4">
              <a:lumMod val="50000"/>
            </a:schemeClr>
          </a:solidFill>
        </a:ln>
      </dgm:spPr>
    </dgm:pt>
    <dgm:pt modelId="{371D4EC9-3A2F-445A-8144-24D707690409}" type="pres">
      <dgm:prSet presAssocID="{3E8A93BE-00BC-4A22-92FE-8A0E9E9F8434}" presName="txAndLines2" presStyleCnt="0"/>
      <dgm:spPr/>
    </dgm:pt>
    <dgm:pt modelId="{B4EA31E2-4934-4B22-8D21-3D2701EB8214}" type="pres">
      <dgm:prSet presAssocID="{3E8A93BE-00BC-4A22-92FE-8A0E9E9F8434}" presName="anchor2" presStyleCnt="0"/>
      <dgm:spPr/>
    </dgm:pt>
    <dgm:pt modelId="{2B422D50-DA15-46C0-A183-720AF3304829}" type="pres">
      <dgm:prSet presAssocID="{3E8A93BE-00BC-4A22-92FE-8A0E9E9F8434}" presName="backup2" presStyleCnt="0"/>
      <dgm:spPr/>
    </dgm:pt>
    <dgm:pt modelId="{749FF2AB-0D53-4FFA-BA58-71D6FE7F3576}" type="pres">
      <dgm:prSet presAssocID="{3E8A93BE-00BC-4A22-92FE-8A0E9E9F8434}" presName="preLine2" presStyleLbl="parChTrans1D1" presStyleIdx="34" presStyleCnt="66"/>
      <dgm:spPr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9A5CF80B-3A6A-4F03-87B4-798BEFF3F100}" type="pres">
      <dgm:prSet presAssocID="{3E8A93BE-00BC-4A22-92FE-8A0E9E9F8434}" presName="desTx2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574453-8EA5-446C-AF16-7BCC68B528C6}" type="pres">
      <dgm:prSet presAssocID="{3E8A93BE-00BC-4A22-92FE-8A0E9E9F8434}" presName="postLine2" presStyleLbl="parChTrans1D1" presStyleIdx="35" presStyleCnt="66"/>
      <dgm:spPr>
        <a:ln>
          <a:solidFill>
            <a:schemeClr val="accent4">
              <a:lumMod val="50000"/>
            </a:schemeClr>
          </a:solidFill>
        </a:ln>
      </dgm:spPr>
    </dgm:pt>
    <dgm:pt modelId="{EC441AD7-99FF-4E61-80C6-84C6C3A3D725}" type="pres">
      <dgm:prSet presAssocID="{AE9402BC-219E-46B8-8845-C78E6A7D64EE}" presName="Name45" presStyleLbl="parChTrans1D1" presStyleIdx="36" presStyleCnt="66"/>
      <dgm:spPr>
        <a:ln>
          <a:solidFill>
            <a:schemeClr val="accent4">
              <a:lumMod val="50000"/>
            </a:schemeClr>
          </a:solidFill>
        </a:ln>
      </dgm:spPr>
    </dgm:pt>
    <dgm:pt modelId="{E275DBC3-4662-44E6-8716-56BB0DE2B536}" type="pres">
      <dgm:prSet presAssocID="{AE9402BC-219E-46B8-8845-C78E6A7D64EE}" presName="Name65" presStyleLbl="parChTrans1D1" presStyleIdx="37" presStyleCnt="66"/>
      <dgm:spPr>
        <a:ln>
          <a:solidFill>
            <a:schemeClr val="accent4">
              <a:lumMod val="50000"/>
            </a:schemeClr>
          </a:solidFill>
        </a:ln>
      </dgm:spPr>
    </dgm:pt>
    <dgm:pt modelId="{9A8C0EB7-E221-4403-9065-536A184BDCAE}" type="pres">
      <dgm:prSet presAssocID="{2A088C69-83CA-41B3-B6B8-CA5813CD55A9}" presName="txAndLines2" presStyleCnt="0"/>
      <dgm:spPr/>
    </dgm:pt>
    <dgm:pt modelId="{819CFF86-768A-4A66-95C3-9C184B73AD0F}" type="pres">
      <dgm:prSet presAssocID="{2A088C69-83CA-41B3-B6B8-CA5813CD55A9}" presName="anchor2" presStyleCnt="0"/>
      <dgm:spPr/>
    </dgm:pt>
    <dgm:pt modelId="{22781ACA-7475-4248-B15E-DB52A450E248}" type="pres">
      <dgm:prSet presAssocID="{2A088C69-83CA-41B3-B6B8-CA5813CD55A9}" presName="backup2" presStyleCnt="0"/>
      <dgm:spPr/>
    </dgm:pt>
    <dgm:pt modelId="{C0028364-7CD3-45AE-A2F7-9621F675B2ED}" type="pres">
      <dgm:prSet presAssocID="{2A088C69-83CA-41B3-B6B8-CA5813CD55A9}" presName="preLine2" presStyleLbl="parChTrans1D1" presStyleIdx="38" presStyleCnt="66"/>
      <dgm:spPr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010E112E-8049-4877-9024-FB13FDA43299}" type="pres">
      <dgm:prSet presAssocID="{2A088C69-83CA-41B3-B6B8-CA5813CD55A9}" presName="desTx2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800237-A0C1-4116-8AA8-22270B4E3D6E}" type="pres">
      <dgm:prSet presAssocID="{2A088C69-83CA-41B3-B6B8-CA5813CD55A9}" presName="postLine2" presStyleLbl="parChTrans1D1" presStyleIdx="39" presStyleCnt="66"/>
      <dgm:spPr>
        <a:ln>
          <a:solidFill>
            <a:schemeClr val="accent4">
              <a:lumMod val="50000"/>
            </a:schemeClr>
          </a:solidFill>
        </a:ln>
      </dgm:spPr>
    </dgm:pt>
    <dgm:pt modelId="{3133DD44-2C0C-4E6C-84C6-15F5220A01FD}" type="pres">
      <dgm:prSet presAssocID="{73AD2A36-374D-45A2-B77B-F249CC13EAD3}" presName="Name45" presStyleLbl="parChTrans1D1" presStyleIdx="40" presStyleCnt="66"/>
      <dgm:spPr>
        <a:ln>
          <a:solidFill>
            <a:schemeClr val="accent4">
              <a:lumMod val="50000"/>
            </a:schemeClr>
          </a:solidFill>
        </a:ln>
      </dgm:spPr>
    </dgm:pt>
    <dgm:pt modelId="{3E58BAF0-BCCA-48FE-AD22-BA90AD7665B6}" type="pres">
      <dgm:prSet presAssocID="{73AD2A36-374D-45A2-B77B-F249CC13EAD3}" presName="Name65" presStyleLbl="parChTrans1D1" presStyleIdx="41" presStyleCnt="66"/>
      <dgm:spPr>
        <a:ln>
          <a:solidFill>
            <a:schemeClr val="accent4">
              <a:lumMod val="50000"/>
            </a:schemeClr>
          </a:solidFill>
        </a:ln>
      </dgm:spPr>
    </dgm:pt>
    <dgm:pt modelId="{25219CB4-59D8-4A7F-8FB2-47168CD92537}" type="pres">
      <dgm:prSet presAssocID="{96FAA3F1-2893-4553-9305-4F6ABCBD47DE}" presName="txAndLines2" presStyleCnt="0"/>
      <dgm:spPr/>
    </dgm:pt>
    <dgm:pt modelId="{01585615-B88A-4CC0-8951-D28F1EFD9C9E}" type="pres">
      <dgm:prSet presAssocID="{96FAA3F1-2893-4553-9305-4F6ABCBD47DE}" presName="anchor2" presStyleCnt="0"/>
      <dgm:spPr/>
    </dgm:pt>
    <dgm:pt modelId="{6D678363-3C13-40FC-8562-751C28E2A331}" type="pres">
      <dgm:prSet presAssocID="{96FAA3F1-2893-4553-9305-4F6ABCBD47DE}" presName="backup2" presStyleCnt="0"/>
      <dgm:spPr/>
    </dgm:pt>
    <dgm:pt modelId="{04875609-DF77-4860-B263-5ABC03741940}" type="pres">
      <dgm:prSet presAssocID="{96FAA3F1-2893-4553-9305-4F6ABCBD47DE}" presName="preLine2" presStyleLbl="parChTrans1D1" presStyleIdx="42" presStyleCnt="66"/>
      <dgm:spPr>
        <a:ln>
          <a:solidFill>
            <a:schemeClr val="accent4">
              <a:lumMod val="50000"/>
            </a:schemeClr>
          </a:solidFill>
        </a:ln>
      </dgm:spPr>
    </dgm:pt>
    <dgm:pt modelId="{AB708D3C-BDDE-4D14-ACCE-63A152F025A8}" type="pres">
      <dgm:prSet presAssocID="{96FAA3F1-2893-4553-9305-4F6ABCBD47DE}" presName="desTx2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7A9AEF-5F00-419F-AE98-1058D523496C}" type="pres">
      <dgm:prSet presAssocID="{96FAA3F1-2893-4553-9305-4F6ABCBD47DE}" presName="postLine2" presStyleLbl="parChTrans1D1" presStyleIdx="43" presStyleCnt="66"/>
      <dgm:spPr>
        <a:ln>
          <a:solidFill>
            <a:schemeClr val="accent4">
              <a:lumMod val="50000"/>
            </a:schemeClr>
          </a:solidFill>
        </a:ln>
      </dgm:spPr>
    </dgm:pt>
    <dgm:pt modelId="{9A9BB694-2743-4D88-865D-D81CA7E7CC01}" type="pres">
      <dgm:prSet presAssocID="{5921E57E-9CA3-4DB0-9ADD-8CC9832DFB48}" presName="Name45" presStyleLbl="parChTrans1D1" presStyleIdx="44" presStyleCnt="66"/>
      <dgm:spPr>
        <a:ln>
          <a:solidFill>
            <a:schemeClr val="accent4">
              <a:lumMod val="50000"/>
            </a:schemeClr>
          </a:solidFill>
        </a:ln>
      </dgm:spPr>
    </dgm:pt>
    <dgm:pt modelId="{93F270BA-0A6A-4CD7-AC7D-65C25081B4DC}" type="pres">
      <dgm:prSet presAssocID="{5921E57E-9CA3-4DB0-9ADD-8CC9832DFB48}" presName="Name65" presStyleLbl="parChTrans1D1" presStyleIdx="45" presStyleCnt="66"/>
      <dgm:spPr>
        <a:ln>
          <a:solidFill>
            <a:schemeClr val="accent4">
              <a:lumMod val="50000"/>
            </a:schemeClr>
          </a:solidFill>
        </a:ln>
      </dgm:spPr>
    </dgm:pt>
    <dgm:pt modelId="{2E727F9A-0790-45FB-A2D6-74BC8B9D1BE9}" type="pres">
      <dgm:prSet presAssocID="{1F1616C4-4138-4700-9376-6199A84E51EF}" presName="txAndLines2" presStyleCnt="0"/>
      <dgm:spPr/>
    </dgm:pt>
    <dgm:pt modelId="{250B5BF8-DD96-4F84-AD1A-E9AFFB6915EA}" type="pres">
      <dgm:prSet presAssocID="{1F1616C4-4138-4700-9376-6199A84E51EF}" presName="anchor2" presStyleCnt="0"/>
      <dgm:spPr/>
    </dgm:pt>
    <dgm:pt modelId="{631D6E61-698A-4E6D-AD73-418B4A40DA2E}" type="pres">
      <dgm:prSet presAssocID="{1F1616C4-4138-4700-9376-6199A84E51EF}" presName="backup2" presStyleCnt="0"/>
      <dgm:spPr/>
    </dgm:pt>
    <dgm:pt modelId="{7707F367-E680-41D5-B6C5-72E7D5A78D89}" type="pres">
      <dgm:prSet presAssocID="{1F1616C4-4138-4700-9376-6199A84E51EF}" presName="preLine2" presStyleLbl="parChTrans1D1" presStyleIdx="46" presStyleCnt="66"/>
      <dgm:spPr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2F25D2A5-566E-41B6-84A1-E0D9F2332F61}" type="pres">
      <dgm:prSet presAssocID="{1F1616C4-4138-4700-9376-6199A84E51EF}" presName="desTx2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3C6DF0-6630-4E60-8255-403157822CA9}" type="pres">
      <dgm:prSet presAssocID="{1F1616C4-4138-4700-9376-6199A84E51EF}" presName="postLine2" presStyleLbl="parChTrans1D1" presStyleIdx="47" presStyleCnt="66"/>
      <dgm:spPr>
        <a:ln>
          <a:solidFill>
            <a:schemeClr val="accent4">
              <a:lumMod val="50000"/>
            </a:schemeClr>
          </a:solidFill>
        </a:ln>
      </dgm:spPr>
    </dgm:pt>
    <dgm:pt modelId="{DA7C5DDF-8A40-43A7-B844-E47D4CAD7B01}" type="pres">
      <dgm:prSet presAssocID="{9AFC8D80-9925-4685-A2D8-6CF81932C969}" presName="Name45" presStyleLbl="parChTrans1D1" presStyleIdx="48" presStyleCnt="66"/>
      <dgm:spPr>
        <a:ln>
          <a:solidFill>
            <a:schemeClr val="accent4">
              <a:lumMod val="50000"/>
            </a:schemeClr>
          </a:solidFill>
        </a:ln>
      </dgm:spPr>
    </dgm:pt>
    <dgm:pt modelId="{557CB83E-FADB-420B-8A88-B747B4108930}" type="pres">
      <dgm:prSet presAssocID="{9AFC8D80-9925-4685-A2D8-6CF81932C969}" presName="Name65" presStyleLbl="parChTrans1D1" presStyleIdx="49" presStyleCnt="66"/>
      <dgm:spPr>
        <a:ln>
          <a:solidFill>
            <a:schemeClr val="accent4">
              <a:lumMod val="50000"/>
            </a:schemeClr>
          </a:solidFill>
        </a:ln>
      </dgm:spPr>
    </dgm:pt>
    <dgm:pt modelId="{8937F4F6-1ADC-4A22-B0B1-B7A39A0882A3}" type="pres">
      <dgm:prSet presAssocID="{E048EEBE-73B8-4D77-A778-12E00549D5A3}" presName="txAndLines2" presStyleCnt="0"/>
      <dgm:spPr/>
    </dgm:pt>
    <dgm:pt modelId="{FE043B82-5AB6-432C-A923-A5778B3F99AD}" type="pres">
      <dgm:prSet presAssocID="{E048EEBE-73B8-4D77-A778-12E00549D5A3}" presName="anchor2" presStyleCnt="0"/>
      <dgm:spPr/>
    </dgm:pt>
    <dgm:pt modelId="{3C4320F6-CD38-43B1-9B14-698FAF8C61DA}" type="pres">
      <dgm:prSet presAssocID="{E048EEBE-73B8-4D77-A778-12E00549D5A3}" presName="backup2" presStyleCnt="0"/>
      <dgm:spPr/>
    </dgm:pt>
    <dgm:pt modelId="{4407520A-E219-4FA1-985D-1F7A17EEF7D5}" type="pres">
      <dgm:prSet presAssocID="{E048EEBE-73B8-4D77-A778-12E00549D5A3}" presName="preLine2" presStyleLbl="parChTrans1D1" presStyleIdx="50" presStyleCnt="66"/>
      <dgm:spPr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C29504D3-251D-44BE-97B7-1D550C3639A3}" type="pres">
      <dgm:prSet presAssocID="{E048EEBE-73B8-4D77-A778-12E00549D5A3}" presName="desTx2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A1F54C-0E3A-4B2F-8148-ACF145932D7D}" type="pres">
      <dgm:prSet presAssocID="{E048EEBE-73B8-4D77-A778-12E00549D5A3}" presName="postLine2" presStyleLbl="parChTrans1D1" presStyleIdx="51" presStyleCnt="66"/>
      <dgm:spPr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560FC70A-A4E9-483F-94CF-C915C4C22B93}" type="pres">
      <dgm:prSet presAssocID="{B9390355-C0AB-4671-8A88-492BCB4ED5F1}" presName="Name45" presStyleLbl="parChTrans1D1" presStyleIdx="52" presStyleCnt="66"/>
      <dgm:spPr>
        <a:ln>
          <a:solidFill>
            <a:schemeClr val="accent4">
              <a:lumMod val="50000"/>
            </a:schemeClr>
          </a:solidFill>
        </a:ln>
      </dgm:spPr>
    </dgm:pt>
    <dgm:pt modelId="{A17CAEFE-7687-43D7-B09C-8A786EE919D3}" type="pres">
      <dgm:prSet presAssocID="{B9390355-C0AB-4671-8A88-492BCB4ED5F1}" presName="Name65" presStyleLbl="parChTrans1D1" presStyleIdx="53" presStyleCnt="66"/>
      <dgm:spPr>
        <a:ln>
          <a:solidFill>
            <a:schemeClr val="accent4">
              <a:lumMod val="50000"/>
            </a:schemeClr>
          </a:solidFill>
        </a:ln>
      </dgm:spPr>
    </dgm:pt>
    <dgm:pt modelId="{4463EAD2-C2E6-4618-A191-328558376577}" type="pres">
      <dgm:prSet presAssocID="{999CD58C-CBFF-4D5C-B2F3-6AC579CF1406}" presName="txAndLines2" presStyleCnt="0"/>
      <dgm:spPr/>
    </dgm:pt>
    <dgm:pt modelId="{79CD305E-3B0B-4AB0-A351-1D0DC3CBFD9D}" type="pres">
      <dgm:prSet presAssocID="{999CD58C-CBFF-4D5C-B2F3-6AC579CF1406}" presName="anchor2" presStyleCnt="0"/>
      <dgm:spPr/>
    </dgm:pt>
    <dgm:pt modelId="{E668BEC0-A48E-45FC-B120-934AC1C63043}" type="pres">
      <dgm:prSet presAssocID="{999CD58C-CBFF-4D5C-B2F3-6AC579CF1406}" presName="backup2" presStyleCnt="0"/>
      <dgm:spPr/>
    </dgm:pt>
    <dgm:pt modelId="{4825D9DD-2635-4FB0-BB5B-BE87041BF4F1}" type="pres">
      <dgm:prSet presAssocID="{999CD58C-CBFF-4D5C-B2F3-6AC579CF1406}" presName="preLine2" presStyleLbl="parChTrans1D1" presStyleIdx="54" presStyleCnt="66"/>
      <dgm:spPr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D5B1D052-BB80-45F3-9FDD-67126FC0DACE}" type="pres">
      <dgm:prSet presAssocID="{999CD58C-CBFF-4D5C-B2F3-6AC579CF1406}" presName="desTx2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365C05-6E8A-4C9B-AD7B-3AA3341F9D8E}" type="pres">
      <dgm:prSet presAssocID="{999CD58C-CBFF-4D5C-B2F3-6AC579CF1406}" presName="postLine2" presStyleLbl="parChTrans1D1" presStyleIdx="55" presStyleCnt="66"/>
      <dgm:spPr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C4FADA27-4F94-4287-8C9C-326FC54DAB65}" type="pres">
      <dgm:prSet presAssocID="{B113846E-C6E6-4559-9584-920D6B7BFD94}" presName="Name45" presStyleLbl="parChTrans1D1" presStyleIdx="56" presStyleCnt="66"/>
      <dgm:spPr>
        <a:ln>
          <a:solidFill>
            <a:schemeClr val="accent4">
              <a:lumMod val="50000"/>
            </a:schemeClr>
          </a:solidFill>
        </a:ln>
      </dgm:spPr>
    </dgm:pt>
    <dgm:pt modelId="{CE1CE96D-192D-48FB-AF8B-A7407DB2EC7B}" type="pres">
      <dgm:prSet presAssocID="{B113846E-C6E6-4559-9584-920D6B7BFD94}" presName="Name65" presStyleLbl="parChTrans1D1" presStyleIdx="57" presStyleCnt="66"/>
      <dgm:spPr>
        <a:ln>
          <a:solidFill>
            <a:schemeClr val="accent4">
              <a:lumMod val="50000"/>
            </a:schemeClr>
          </a:solidFill>
        </a:ln>
      </dgm:spPr>
    </dgm:pt>
    <dgm:pt modelId="{3E348DFF-CA3F-45EF-8A71-647872809C53}" type="pres">
      <dgm:prSet presAssocID="{001E4897-84EE-4BDB-BCE8-4C6FAFC97951}" presName="txAndLines2" presStyleCnt="0"/>
      <dgm:spPr/>
    </dgm:pt>
    <dgm:pt modelId="{E5F636D8-210D-4D89-B572-CC2219B01CB7}" type="pres">
      <dgm:prSet presAssocID="{001E4897-84EE-4BDB-BCE8-4C6FAFC97951}" presName="anchor2" presStyleCnt="0"/>
      <dgm:spPr/>
    </dgm:pt>
    <dgm:pt modelId="{4A73DF7E-8626-4E28-8407-28EBF8385598}" type="pres">
      <dgm:prSet presAssocID="{001E4897-84EE-4BDB-BCE8-4C6FAFC97951}" presName="backup2" presStyleCnt="0"/>
      <dgm:spPr/>
    </dgm:pt>
    <dgm:pt modelId="{9239EA62-46F7-4986-8576-6E2D0CAC4920}" type="pres">
      <dgm:prSet presAssocID="{001E4897-84EE-4BDB-BCE8-4C6FAFC97951}" presName="preLine2" presStyleLbl="parChTrans1D1" presStyleIdx="58" presStyleCnt="66"/>
      <dgm:spPr>
        <a:ln>
          <a:solidFill>
            <a:schemeClr val="accent4">
              <a:lumMod val="50000"/>
            </a:schemeClr>
          </a:solidFill>
        </a:ln>
      </dgm:spPr>
    </dgm:pt>
    <dgm:pt modelId="{6AB24E81-9AEA-4431-B4B6-5604CC5A3EA1}" type="pres">
      <dgm:prSet presAssocID="{001E4897-84EE-4BDB-BCE8-4C6FAFC97951}" presName="desTx2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52E739-7D27-4E45-831B-0E2523D0459D}" type="pres">
      <dgm:prSet presAssocID="{001E4897-84EE-4BDB-BCE8-4C6FAFC97951}" presName="postLine2" presStyleLbl="parChTrans1D1" presStyleIdx="59" presStyleCnt="66"/>
      <dgm:spPr>
        <a:ln>
          <a:solidFill>
            <a:schemeClr val="accent4">
              <a:lumMod val="50000"/>
            </a:schemeClr>
          </a:solidFill>
        </a:ln>
      </dgm:spPr>
    </dgm:pt>
    <dgm:pt modelId="{75009725-1998-4112-B617-E2125C2798C9}" type="pres">
      <dgm:prSet presAssocID="{AAD2B4D7-5585-4772-A00C-61C95D86AEE5}" presName="spPost2" presStyleCnt="0"/>
      <dgm:spPr/>
    </dgm:pt>
    <dgm:pt modelId="{25865E55-DD3C-4D5B-A42B-5405C63B0E3E}" type="pres">
      <dgm:prSet presAssocID="{568A41C9-1481-470D-8E00-D855552C344C}" presName="parTx3" presStyleLbl="node1" presStyleIdx="2" presStyleCnt="3"/>
      <dgm:spPr/>
      <dgm:t>
        <a:bodyPr/>
        <a:lstStyle/>
        <a:p>
          <a:endParaRPr lang="en-US"/>
        </a:p>
      </dgm:t>
    </dgm:pt>
    <dgm:pt modelId="{EF4A299F-291A-4E6A-89AD-21D2DBAD6A9E}" type="pres">
      <dgm:prSet presAssocID="{568A41C9-1481-470D-8E00-D855552C344C}" presName="spPre3" presStyleCnt="0"/>
      <dgm:spPr/>
    </dgm:pt>
    <dgm:pt modelId="{6B67C9A4-6DD1-4FBE-9CDC-16FBAF56C564}" type="pres">
      <dgm:prSet presAssocID="{568A41C9-1481-470D-8E00-D855552C344C}" presName="chLin3" presStyleCnt="0"/>
      <dgm:spPr/>
    </dgm:pt>
    <dgm:pt modelId="{516C0902-9215-4C87-B418-0FC089E72483}" type="pres">
      <dgm:prSet presAssocID="{9888C556-AFF6-4BB1-A722-385CA1E3D080}" presName="Name79" presStyleLbl="parChTrans1D1" presStyleIdx="60" presStyleCnt="66"/>
      <dgm:spPr>
        <a:ln>
          <a:solidFill>
            <a:schemeClr val="accent4">
              <a:lumMod val="50000"/>
            </a:schemeClr>
          </a:solidFill>
        </a:ln>
      </dgm:spPr>
    </dgm:pt>
    <dgm:pt modelId="{AF1AA55D-24F6-49AD-B75F-49C2A06DF83D}" type="pres">
      <dgm:prSet presAssocID="{1EE56065-5048-49A0-B4F4-051B376698F4}" presName="txAndLines3" presStyleCnt="0"/>
      <dgm:spPr/>
    </dgm:pt>
    <dgm:pt modelId="{C9C2102C-27E7-470A-8F59-4602BCBD3858}" type="pres">
      <dgm:prSet presAssocID="{1EE56065-5048-49A0-B4F4-051B376698F4}" presName="anchor3" presStyleCnt="0"/>
      <dgm:spPr/>
    </dgm:pt>
    <dgm:pt modelId="{9A73F044-8FD2-4F10-B62E-991AF8A261D4}" type="pres">
      <dgm:prSet presAssocID="{1EE56065-5048-49A0-B4F4-051B376698F4}" presName="backup3" presStyleCnt="0"/>
      <dgm:spPr/>
    </dgm:pt>
    <dgm:pt modelId="{6B2C27FD-7970-43EB-AF4F-2E71A1C1BCFF}" type="pres">
      <dgm:prSet presAssocID="{1EE56065-5048-49A0-B4F4-051B376698F4}" presName="preLine3" presStyleLbl="parChTrans1D1" presStyleIdx="61" presStyleCnt="66"/>
      <dgm:spPr>
        <a:ln>
          <a:solidFill>
            <a:schemeClr val="accent4">
              <a:lumMod val="50000"/>
            </a:schemeClr>
          </a:solidFill>
        </a:ln>
      </dgm:spPr>
    </dgm:pt>
    <dgm:pt modelId="{EB66AC91-F0D0-473D-8CE0-8CB2300A31DD}" type="pres">
      <dgm:prSet presAssocID="{1EE56065-5048-49A0-B4F4-051B376698F4}" presName="desTx3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1C02B1-5AC7-4AFF-8300-2851BA3C0A78}" type="pres">
      <dgm:prSet presAssocID="{2CDE6B05-239F-41DC-808A-5B20EAE9796C}" presName="Name79" presStyleLbl="parChTrans1D1" presStyleIdx="62" presStyleCnt="66"/>
      <dgm:spPr>
        <a:ln>
          <a:solidFill>
            <a:schemeClr val="accent4">
              <a:lumMod val="50000"/>
            </a:schemeClr>
          </a:solidFill>
        </a:ln>
      </dgm:spPr>
    </dgm:pt>
    <dgm:pt modelId="{19EF2310-CBD9-4A7E-95D0-AA3A40DC334C}" type="pres">
      <dgm:prSet presAssocID="{8956E5A5-E5C3-4CB4-A911-1A11B3A44A5C}" presName="txAndLines3" presStyleCnt="0"/>
      <dgm:spPr/>
    </dgm:pt>
    <dgm:pt modelId="{592AF980-9E4F-4970-A41E-078CB0E78DB6}" type="pres">
      <dgm:prSet presAssocID="{8956E5A5-E5C3-4CB4-A911-1A11B3A44A5C}" presName="anchor3" presStyleCnt="0"/>
      <dgm:spPr/>
    </dgm:pt>
    <dgm:pt modelId="{8A732D1E-21B8-4281-8AE7-69B3439AC772}" type="pres">
      <dgm:prSet presAssocID="{8956E5A5-E5C3-4CB4-A911-1A11B3A44A5C}" presName="backup3" presStyleCnt="0"/>
      <dgm:spPr/>
    </dgm:pt>
    <dgm:pt modelId="{2A62AC2C-7BE6-4BA7-86D0-8A6AE565ACA3}" type="pres">
      <dgm:prSet presAssocID="{8956E5A5-E5C3-4CB4-A911-1A11B3A44A5C}" presName="preLine3" presStyleLbl="parChTrans1D1" presStyleIdx="63" presStyleCnt="66"/>
      <dgm:spPr>
        <a:ln>
          <a:solidFill>
            <a:schemeClr val="accent4">
              <a:lumMod val="50000"/>
            </a:schemeClr>
          </a:solidFill>
        </a:ln>
      </dgm:spPr>
    </dgm:pt>
    <dgm:pt modelId="{C8548DA5-27E7-4A78-A521-70CFCE2E57F6}" type="pres">
      <dgm:prSet presAssocID="{8956E5A5-E5C3-4CB4-A911-1A11B3A44A5C}" presName="desTx3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4E3B46-274D-41C9-A405-EE9C4DFCAE88}" type="pres">
      <dgm:prSet presAssocID="{ABFAE67D-EF58-4545-AA8E-84D02649E98E}" presName="Name79" presStyleLbl="parChTrans1D1" presStyleIdx="64" presStyleCnt="66"/>
      <dgm:spPr>
        <a:ln>
          <a:solidFill>
            <a:schemeClr val="accent4">
              <a:lumMod val="50000"/>
            </a:schemeClr>
          </a:solidFill>
        </a:ln>
      </dgm:spPr>
    </dgm:pt>
    <dgm:pt modelId="{7CBA495D-F29D-4544-877D-16945D9DB6ED}" type="pres">
      <dgm:prSet presAssocID="{421ECDD4-E3E9-49AE-BFC8-09299047206A}" presName="txAndLines3" presStyleCnt="0"/>
      <dgm:spPr/>
    </dgm:pt>
    <dgm:pt modelId="{34BD78C3-2BC6-4A91-A528-31DBF5FA9D6E}" type="pres">
      <dgm:prSet presAssocID="{421ECDD4-E3E9-49AE-BFC8-09299047206A}" presName="anchor3" presStyleCnt="0"/>
      <dgm:spPr/>
    </dgm:pt>
    <dgm:pt modelId="{36432909-06A7-4243-B3D2-19BD30F8FD90}" type="pres">
      <dgm:prSet presAssocID="{421ECDD4-E3E9-49AE-BFC8-09299047206A}" presName="backup3" presStyleCnt="0"/>
      <dgm:spPr/>
    </dgm:pt>
    <dgm:pt modelId="{33389D76-AAF6-49EE-9D34-24DA68352EA1}" type="pres">
      <dgm:prSet presAssocID="{421ECDD4-E3E9-49AE-BFC8-09299047206A}" presName="preLine3" presStyleLbl="parChTrans1D1" presStyleIdx="65" presStyleCnt="66"/>
      <dgm:spPr>
        <a:ln>
          <a:solidFill>
            <a:schemeClr val="accent4">
              <a:lumMod val="50000"/>
            </a:schemeClr>
          </a:solidFill>
        </a:ln>
      </dgm:spPr>
    </dgm:pt>
    <dgm:pt modelId="{B21442F9-A06F-4630-B09F-3A54EED0F62D}" type="pres">
      <dgm:prSet presAssocID="{421ECDD4-E3E9-49AE-BFC8-09299047206A}" presName="desTx3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F17A477-DEF8-4A82-BC2E-021D083DE689}" type="presOf" srcId="{873A1483-3063-48D5-B9BF-1D0F1BF970C9}" destId="{2C9CCBF4-DA0E-4FAC-BCCE-7F0FF9DD7C8E}" srcOrd="0" destOrd="0" presId="urn:microsoft.com/office/officeart/2009/3/layout/SubStepProcess"/>
    <dgm:cxn modelId="{082012C7-C264-4F8E-B1AC-9FA801CC9C75}" srcId="{568A41C9-1481-470D-8E00-D855552C344C}" destId="{1EE56065-5048-49A0-B4F4-051B376698F4}" srcOrd="0" destOrd="0" parTransId="{9888C556-AFF6-4BB1-A722-385CA1E3D080}" sibTransId="{4AD4EB72-E545-4AD2-821B-8EC72758E718}"/>
    <dgm:cxn modelId="{A2DD9F6C-0F72-4D49-B0C8-76EBE1B45C2F}" srcId="{7F00B9EF-5ACD-4090-ACDE-24BEFAAA993D}" destId="{3CA413D7-CD04-414F-95A2-FBB1C671B733}" srcOrd="2" destOrd="0" parTransId="{48A5A5D0-6E11-4EF2-B399-A2740902E72E}" sibTransId="{B84B7E2A-87E5-4715-BB84-5165E5276CB1}"/>
    <dgm:cxn modelId="{50EA9F07-E6EA-4684-8020-031143372749}" srcId="{7F00B9EF-5ACD-4090-ACDE-24BEFAAA993D}" destId="{873A1483-3063-48D5-B9BF-1D0F1BF970C9}" srcOrd="7" destOrd="0" parTransId="{62DDE8DC-43A1-4538-B79D-78FBCAF19244}" sibTransId="{466C35D3-D803-4545-8A64-E5F12F7D767A}"/>
    <dgm:cxn modelId="{62632657-F490-4DEC-BA42-444CE2B7ABD9}" srcId="{7F00B9EF-5ACD-4090-ACDE-24BEFAAA993D}" destId="{C26055C6-4E4C-460E-870F-8E966E43E2D1}" srcOrd="4" destOrd="0" parTransId="{4F063564-B27A-4F72-8903-FB018FBB7137}" sibTransId="{168605B8-505C-4132-8AC6-CEE91A4EED24}"/>
    <dgm:cxn modelId="{F6C74B42-6DBE-4F52-8148-C903CA9E7E4F}" srcId="{1F48C82C-FCD8-4FDA-9DEB-B5B8ACEB909C}" destId="{AAD2B4D7-5585-4772-A00C-61C95D86AEE5}" srcOrd="1" destOrd="0" parTransId="{6C2B9879-4A81-41D6-BC7A-93946CCABD4A}" sibTransId="{5C18D502-E6CF-4537-8DF9-BB6AA256F3DE}"/>
    <dgm:cxn modelId="{90A0183D-BD58-4F59-8F4E-3FBC8F888747}" srcId="{7F00B9EF-5ACD-4090-ACDE-24BEFAAA993D}" destId="{D1B83201-79F1-45C8-B298-EC6DAFB0CBF4}" srcOrd="6" destOrd="0" parTransId="{4203D2E4-EB18-48E2-BD12-92B31D284DFA}" sibTransId="{2F5B4EB1-DC7E-4075-BB96-62EABEF8C971}"/>
    <dgm:cxn modelId="{45B54D99-CEDA-446B-9B05-853E438D9F47}" srcId="{AAD2B4D7-5585-4772-A00C-61C95D86AEE5}" destId="{3E8A93BE-00BC-4A22-92FE-8A0E9E9F8434}" srcOrd="0" destOrd="0" parTransId="{9B7A6B97-983B-42E6-A7AD-3C2E525B0CF2}" sibTransId="{7B5F1BFC-C8C2-4445-B68D-9DE9EC051206}"/>
    <dgm:cxn modelId="{88060053-496D-4E86-845A-B1512F7BEDFD}" type="presOf" srcId="{D1B83201-79F1-45C8-B298-EC6DAFB0CBF4}" destId="{5C7BCF23-559B-489D-8B2B-49ECEA2D64BC}" srcOrd="0" destOrd="0" presId="urn:microsoft.com/office/officeart/2009/3/layout/SubStepProcess"/>
    <dgm:cxn modelId="{278E0909-C7CC-48DF-A1CD-5AD2716B48B0}" type="presOf" srcId="{7F00B9EF-5ACD-4090-ACDE-24BEFAAA993D}" destId="{752440A0-3DF6-4D6F-A607-CF9A844D3CB6}" srcOrd="0" destOrd="0" presId="urn:microsoft.com/office/officeart/2009/3/layout/SubStepProcess"/>
    <dgm:cxn modelId="{9DB26BEA-C91F-46F0-8AD1-E1F27F5961AD}" srcId="{AAD2B4D7-5585-4772-A00C-61C95D86AEE5}" destId="{E048EEBE-73B8-4D77-A778-12E00549D5A3}" srcOrd="4" destOrd="0" parTransId="{9AFC8D80-9925-4685-A2D8-6CF81932C969}" sibTransId="{62A15277-56B7-4973-91BA-B0A7A88F5D2E}"/>
    <dgm:cxn modelId="{62E8C789-A171-423D-BC79-529139CBD8B1}" type="presOf" srcId="{568A41C9-1481-470D-8E00-D855552C344C}" destId="{25865E55-DD3C-4D5B-A42B-5405C63B0E3E}" srcOrd="0" destOrd="0" presId="urn:microsoft.com/office/officeart/2009/3/layout/SubStepProcess"/>
    <dgm:cxn modelId="{00BB399D-7BFB-49E8-9584-F76B45D62D8C}" type="presOf" srcId="{3E8A93BE-00BC-4A22-92FE-8A0E9E9F8434}" destId="{9A5CF80B-3A6A-4F03-87B4-798BEFF3F100}" srcOrd="0" destOrd="0" presId="urn:microsoft.com/office/officeart/2009/3/layout/SubStepProcess"/>
    <dgm:cxn modelId="{BE68F82F-2007-4222-A8C1-066D76C12FA8}" type="presOf" srcId="{96FAA3F1-2893-4553-9305-4F6ABCBD47DE}" destId="{AB708D3C-BDDE-4D14-ACCE-63A152F025A8}" srcOrd="0" destOrd="0" presId="urn:microsoft.com/office/officeart/2009/3/layout/SubStepProcess"/>
    <dgm:cxn modelId="{EB9E08EF-FD57-4D6C-A90E-BCEB614FA352}" type="presOf" srcId="{001E4897-84EE-4BDB-BCE8-4C6FAFC97951}" destId="{6AB24E81-9AEA-4431-B4B6-5604CC5A3EA1}" srcOrd="0" destOrd="0" presId="urn:microsoft.com/office/officeart/2009/3/layout/SubStepProcess"/>
    <dgm:cxn modelId="{EA363097-A245-4AB8-B22C-EC87E2A5CA75}" srcId="{568A41C9-1481-470D-8E00-D855552C344C}" destId="{421ECDD4-E3E9-49AE-BFC8-09299047206A}" srcOrd="2" destOrd="0" parTransId="{ABFAE67D-EF58-4545-AA8E-84D02649E98E}" sibTransId="{86FC1972-8B6A-4C3C-A261-C94F7FFDFFC7}"/>
    <dgm:cxn modelId="{0059C65D-89EE-4A89-A583-12DDF28A43DE}" type="presOf" srcId="{2A088C69-83CA-41B3-B6B8-CA5813CD55A9}" destId="{010E112E-8049-4877-9024-FB13FDA43299}" srcOrd="0" destOrd="0" presId="urn:microsoft.com/office/officeart/2009/3/layout/SubStepProcess"/>
    <dgm:cxn modelId="{94E17230-EB09-46BC-8796-FC349A58896A}" type="presOf" srcId="{AAD2B4D7-5585-4772-A00C-61C95D86AEE5}" destId="{C9EFAC89-0FDC-4F01-98E5-527EF77F782B}" srcOrd="0" destOrd="0" presId="urn:microsoft.com/office/officeart/2009/3/layout/SubStepProcess"/>
    <dgm:cxn modelId="{FA3F140B-B17B-46FF-AFAD-89C792577595}" srcId="{AAD2B4D7-5585-4772-A00C-61C95D86AEE5}" destId="{2A088C69-83CA-41B3-B6B8-CA5813CD55A9}" srcOrd="1" destOrd="0" parTransId="{AE9402BC-219E-46B8-8845-C78E6A7D64EE}" sibTransId="{425F982D-6A24-41B0-BA1C-C29313979CA5}"/>
    <dgm:cxn modelId="{50D0EDCE-E31B-41D6-9F83-67F353871D7F}" type="presOf" srcId="{C26055C6-4E4C-460E-870F-8E966E43E2D1}" destId="{8295D9B7-17EF-49AF-9E34-E14C56D25566}" srcOrd="0" destOrd="0" presId="urn:microsoft.com/office/officeart/2009/3/layout/SubStepProcess"/>
    <dgm:cxn modelId="{925066B0-E55D-4C72-A7AB-9EB72D691CD8}" type="presOf" srcId="{1EE56065-5048-49A0-B4F4-051B376698F4}" destId="{EB66AC91-F0D0-473D-8CE0-8CB2300A31DD}" srcOrd="0" destOrd="0" presId="urn:microsoft.com/office/officeart/2009/3/layout/SubStepProcess"/>
    <dgm:cxn modelId="{2E7A9F90-58EF-4FD1-B3A2-4D6A7FE64505}" type="presOf" srcId="{E048EEBE-73B8-4D77-A778-12E00549D5A3}" destId="{C29504D3-251D-44BE-97B7-1D550C3639A3}" srcOrd="0" destOrd="0" presId="urn:microsoft.com/office/officeart/2009/3/layout/SubStepProcess"/>
    <dgm:cxn modelId="{5443AABE-6C70-44B6-966F-88E35FA1A378}" srcId="{7F00B9EF-5ACD-4090-ACDE-24BEFAAA993D}" destId="{FBE28A1F-8CA5-4DAC-AA23-578D008EB225}" srcOrd="5" destOrd="0" parTransId="{422B6998-7439-4239-9CD7-FF4CF6679675}" sibTransId="{825A2C03-8028-49FF-8D1F-63B3B0B1F362}"/>
    <dgm:cxn modelId="{5B121CF3-7A27-4EC1-BA20-AB8161B20A95}" type="presOf" srcId="{421ECDD4-E3E9-49AE-BFC8-09299047206A}" destId="{B21442F9-A06F-4630-B09F-3A54EED0F62D}" srcOrd="0" destOrd="0" presId="urn:microsoft.com/office/officeart/2009/3/layout/SubStepProcess"/>
    <dgm:cxn modelId="{277560F0-32AE-4E3D-B95A-82AA8C47CFC7}" srcId="{AAD2B4D7-5585-4772-A00C-61C95D86AEE5}" destId="{96FAA3F1-2893-4553-9305-4F6ABCBD47DE}" srcOrd="2" destOrd="0" parTransId="{73AD2A36-374D-45A2-B77B-F249CC13EAD3}" sibTransId="{AF0A50F2-5739-4BC9-BFBF-D82B242E7C18}"/>
    <dgm:cxn modelId="{8568650B-5AC2-4170-A525-06909AFBC0BF}" srcId="{7F00B9EF-5ACD-4090-ACDE-24BEFAAA993D}" destId="{59A9408A-CB6F-489B-A3CC-FB819410D72B}" srcOrd="0" destOrd="0" parTransId="{519696E4-1A36-4D1E-8D33-EF0FBB8DE74F}" sibTransId="{974C2B17-625D-4946-9786-2833A23807C9}"/>
    <dgm:cxn modelId="{C4865F84-2E2A-4C17-854F-EE56F7C5C4E7}" type="presOf" srcId="{1F48C82C-FCD8-4FDA-9DEB-B5B8ACEB909C}" destId="{0E5A83F6-B0B6-4E44-AAEB-EFB051CB3963}" srcOrd="0" destOrd="0" presId="urn:microsoft.com/office/officeart/2009/3/layout/SubStepProcess"/>
    <dgm:cxn modelId="{E3B9B7E1-6D7A-4168-A454-28EF93DDAC83}" type="presOf" srcId="{999CD58C-CBFF-4D5C-B2F3-6AC579CF1406}" destId="{D5B1D052-BB80-45F3-9FDD-67126FC0DACE}" srcOrd="0" destOrd="0" presId="urn:microsoft.com/office/officeart/2009/3/layout/SubStepProcess"/>
    <dgm:cxn modelId="{D9CB9D13-18BD-44C3-A385-A11299A3ABF5}" srcId="{AAD2B4D7-5585-4772-A00C-61C95D86AEE5}" destId="{999CD58C-CBFF-4D5C-B2F3-6AC579CF1406}" srcOrd="5" destOrd="0" parTransId="{B9390355-C0AB-4671-8A88-492BCB4ED5F1}" sibTransId="{55D0FE65-A04E-405D-BA7E-2C97FB0F84D5}"/>
    <dgm:cxn modelId="{5501441A-E681-41A8-A84A-49B8D8C594C8}" type="presOf" srcId="{1F1616C4-4138-4700-9376-6199A84E51EF}" destId="{2F25D2A5-566E-41B6-84A1-E0D9F2332F61}" srcOrd="0" destOrd="0" presId="urn:microsoft.com/office/officeart/2009/3/layout/SubStepProcess"/>
    <dgm:cxn modelId="{CA459E40-B7B0-4196-83A2-15D22758EEDD}" srcId="{AAD2B4D7-5585-4772-A00C-61C95D86AEE5}" destId="{001E4897-84EE-4BDB-BCE8-4C6FAFC97951}" srcOrd="6" destOrd="0" parTransId="{B113846E-C6E6-4559-9584-920D6B7BFD94}" sibTransId="{6BA65B3D-A0CD-4378-91F8-329F66A333D9}"/>
    <dgm:cxn modelId="{37C573D3-0DAC-407E-84C9-BDE2462B9A4B}" srcId="{1F48C82C-FCD8-4FDA-9DEB-B5B8ACEB909C}" destId="{7F00B9EF-5ACD-4090-ACDE-24BEFAAA993D}" srcOrd="0" destOrd="0" parTransId="{5BBF2046-AB98-44F4-B21F-077C6A49FA01}" sibTransId="{C5FB8E21-6C5D-4E4F-9ACF-F99AAD711B33}"/>
    <dgm:cxn modelId="{747D3E4F-BE35-48B5-B2C2-E4247B1BD029}" srcId="{7F00B9EF-5ACD-4090-ACDE-24BEFAAA993D}" destId="{FC9D8992-8B0B-4A6B-92E4-7EFEAE180A58}" srcOrd="3" destOrd="0" parTransId="{F6D846C7-ED88-4A86-9AFE-04DBD9C410BA}" sibTransId="{F56D4E6D-3B11-4B8D-8A6C-A763B4863415}"/>
    <dgm:cxn modelId="{FC5105A7-2126-4EDD-ACD3-DBD41F668385}" srcId="{7F00B9EF-5ACD-4090-ACDE-24BEFAAA993D}" destId="{9EB54E15-0308-484B-9853-03CCC8B4B309}" srcOrd="1" destOrd="0" parTransId="{3DC0142C-14EA-4C46-87F8-C68377EF171A}" sibTransId="{9420C807-80C6-4629-8B71-C6C9A13298D9}"/>
    <dgm:cxn modelId="{F9A7F0D7-4B45-4D42-A904-6C601410590B}" type="presOf" srcId="{3CA413D7-CD04-414F-95A2-FBB1C671B733}" destId="{7482445F-7F6C-4933-B758-71F4EC3AAC5F}" srcOrd="0" destOrd="0" presId="urn:microsoft.com/office/officeart/2009/3/layout/SubStepProcess"/>
    <dgm:cxn modelId="{1628C6E8-D9F9-48CA-8BB7-028D27DE0617}" type="presOf" srcId="{8956E5A5-E5C3-4CB4-A911-1A11B3A44A5C}" destId="{C8548DA5-27E7-4A78-A521-70CFCE2E57F6}" srcOrd="0" destOrd="0" presId="urn:microsoft.com/office/officeart/2009/3/layout/SubStepProcess"/>
    <dgm:cxn modelId="{7105BDFF-2B5C-4DAB-BBED-91949931BBE1}" type="presOf" srcId="{FC9D8992-8B0B-4A6B-92E4-7EFEAE180A58}" destId="{34E5B896-2B84-4236-B8FB-B24B86DAD3B1}" srcOrd="0" destOrd="0" presId="urn:microsoft.com/office/officeart/2009/3/layout/SubStepProcess"/>
    <dgm:cxn modelId="{C5FA1101-52C3-4408-BCF9-E4A4C4840EC5}" srcId="{AAD2B4D7-5585-4772-A00C-61C95D86AEE5}" destId="{1F1616C4-4138-4700-9376-6199A84E51EF}" srcOrd="3" destOrd="0" parTransId="{5921E57E-9CA3-4DB0-9ADD-8CC9832DFB48}" sibTransId="{0EB72E18-D4FC-479C-B753-AA4871809A48}"/>
    <dgm:cxn modelId="{85264FF9-5BAA-4F20-9041-24087FFDD603}" srcId="{1F48C82C-FCD8-4FDA-9DEB-B5B8ACEB909C}" destId="{568A41C9-1481-470D-8E00-D855552C344C}" srcOrd="2" destOrd="0" parTransId="{BF6220E6-5774-43B3-BAEC-6919E802E866}" sibTransId="{DDE99798-AB00-419C-95EE-FA5D0FF70D1C}"/>
    <dgm:cxn modelId="{31166E29-D80A-49BB-81D5-3A43C5F42FA9}" type="presOf" srcId="{9EB54E15-0308-484B-9853-03CCC8B4B309}" destId="{FAE639A6-974B-416A-A0F6-C434B49BD7C5}" srcOrd="0" destOrd="0" presId="urn:microsoft.com/office/officeart/2009/3/layout/SubStepProcess"/>
    <dgm:cxn modelId="{434C0F8B-DF73-40A3-BC2A-45A0FBF8E471}" srcId="{568A41C9-1481-470D-8E00-D855552C344C}" destId="{8956E5A5-E5C3-4CB4-A911-1A11B3A44A5C}" srcOrd="1" destOrd="0" parTransId="{2CDE6B05-239F-41DC-808A-5B20EAE9796C}" sibTransId="{0D5A12D2-2EA4-4B92-A8BB-A2B5A1E54B9E}"/>
    <dgm:cxn modelId="{D638DD15-73BA-4859-825C-5F15885E027A}" type="presOf" srcId="{59A9408A-CB6F-489B-A3CC-FB819410D72B}" destId="{0974E0EE-197E-46E7-AAEF-C4EE10C5D9B7}" srcOrd="0" destOrd="0" presId="urn:microsoft.com/office/officeart/2009/3/layout/SubStepProcess"/>
    <dgm:cxn modelId="{818B239B-ABD0-47F5-AD4E-61A8086EF25C}" type="presOf" srcId="{FBE28A1F-8CA5-4DAC-AA23-578D008EB225}" destId="{B75F15B2-6D40-42F1-9D31-7D4675A2C6C7}" srcOrd="0" destOrd="0" presId="urn:microsoft.com/office/officeart/2009/3/layout/SubStepProcess"/>
    <dgm:cxn modelId="{D48355B1-820E-476A-B640-A7BD5EB3AC34}" type="presParOf" srcId="{0E5A83F6-B0B6-4E44-AAEB-EFB051CB3963}" destId="{752440A0-3DF6-4D6F-A607-CF9A844D3CB6}" srcOrd="0" destOrd="0" presId="urn:microsoft.com/office/officeart/2009/3/layout/SubStepProcess"/>
    <dgm:cxn modelId="{035B144B-E145-461F-B454-6F1C450D6F62}" type="presParOf" srcId="{0E5A83F6-B0B6-4E44-AAEB-EFB051CB3963}" destId="{E6AACB8E-E0F1-4F9A-B107-092172B5A6B1}" srcOrd="1" destOrd="0" presId="urn:microsoft.com/office/officeart/2009/3/layout/SubStepProcess"/>
    <dgm:cxn modelId="{4E5F69CA-3403-4D33-A868-14D405F02138}" type="presParOf" srcId="{0E5A83F6-B0B6-4E44-AAEB-EFB051CB3963}" destId="{F9B9366B-6F0D-4656-8BEF-97DA03FA1CAA}" srcOrd="2" destOrd="0" presId="urn:microsoft.com/office/officeart/2009/3/layout/SubStepProcess"/>
    <dgm:cxn modelId="{499315D0-EEC5-4AA2-A143-75E2E3286734}" type="presParOf" srcId="{F9B9366B-6F0D-4656-8BEF-97DA03FA1CAA}" destId="{942F2F83-B542-450B-87AA-D917E960036B}" srcOrd="0" destOrd="0" presId="urn:microsoft.com/office/officeart/2009/3/layout/SubStepProcess"/>
    <dgm:cxn modelId="{D2FAFEE8-5612-4ED6-A74E-1B5637EF1C8C}" type="presParOf" srcId="{F9B9366B-6F0D-4656-8BEF-97DA03FA1CAA}" destId="{34EF5BBE-CDAB-4BCA-9D9E-F44B0C8297F9}" srcOrd="1" destOrd="0" presId="urn:microsoft.com/office/officeart/2009/3/layout/SubStepProcess"/>
    <dgm:cxn modelId="{AE55FB89-CBA6-4DB0-ABE8-BF6C81C7EEEA}" type="presParOf" srcId="{F9B9366B-6F0D-4656-8BEF-97DA03FA1CAA}" destId="{01172039-9473-4038-BB1D-FD3AD919B01A}" srcOrd="2" destOrd="0" presId="urn:microsoft.com/office/officeart/2009/3/layout/SubStepProcess"/>
    <dgm:cxn modelId="{C09E90AC-6A96-4816-846A-92CABADA4D5D}" type="presParOf" srcId="{01172039-9473-4038-BB1D-FD3AD919B01A}" destId="{F0E49317-54A2-4621-A6CD-6E9BD696BEB0}" srcOrd="0" destOrd="0" presId="urn:microsoft.com/office/officeart/2009/3/layout/SubStepProcess"/>
    <dgm:cxn modelId="{13A70557-2B44-4AF6-9DDF-59144D59450E}" type="presParOf" srcId="{01172039-9473-4038-BB1D-FD3AD919B01A}" destId="{240A0CDA-57A6-4DBE-AB71-8E92D9B9F4C8}" srcOrd="1" destOrd="0" presId="urn:microsoft.com/office/officeart/2009/3/layout/SubStepProcess"/>
    <dgm:cxn modelId="{F8E015DE-464E-449F-82C8-B51808B42D7E}" type="presParOf" srcId="{01172039-9473-4038-BB1D-FD3AD919B01A}" destId="{7252D9E2-2A23-4BF0-9B1D-07EA5F2AB602}" srcOrd="2" destOrd="0" presId="urn:microsoft.com/office/officeart/2009/3/layout/SubStepProcess"/>
    <dgm:cxn modelId="{E1297EB0-0C7C-42F3-AB39-6BB1B495D7A6}" type="presParOf" srcId="{01172039-9473-4038-BB1D-FD3AD919B01A}" destId="{0974E0EE-197E-46E7-AAEF-C4EE10C5D9B7}" srcOrd="3" destOrd="0" presId="urn:microsoft.com/office/officeart/2009/3/layout/SubStepProcess"/>
    <dgm:cxn modelId="{CACEEA87-EC67-481D-B8D5-250E8A82799B}" type="presParOf" srcId="{01172039-9473-4038-BB1D-FD3AD919B01A}" destId="{2871E134-BC9C-4218-925B-074C08D7ACEA}" srcOrd="4" destOrd="0" presId="urn:microsoft.com/office/officeart/2009/3/layout/SubStepProcess"/>
    <dgm:cxn modelId="{EF5B98CE-DB9E-46B7-A757-EA37A9E167F5}" type="presParOf" srcId="{F9B9366B-6F0D-4656-8BEF-97DA03FA1CAA}" destId="{C2E23544-0430-4A5E-92C8-84E101C567AB}" srcOrd="3" destOrd="0" presId="urn:microsoft.com/office/officeart/2009/3/layout/SubStepProcess"/>
    <dgm:cxn modelId="{15D087E2-3AD2-4D1C-BBE6-876A182429B8}" type="presParOf" srcId="{F9B9366B-6F0D-4656-8BEF-97DA03FA1CAA}" destId="{535FC9F5-974B-4885-9026-EEA1269D15A8}" srcOrd="4" destOrd="0" presId="urn:microsoft.com/office/officeart/2009/3/layout/SubStepProcess"/>
    <dgm:cxn modelId="{4EF30F84-B097-4DB5-AD00-033FEEB5142A}" type="presParOf" srcId="{F9B9366B-6F0D-4656-8BEF-97DA03FA1CAA}" destId="{4D9218A5-CFD9-414C-9E7B-18611E20A672}" srcOrd="5" destOrd="0" presId="urn:microsoft.com/office/officeart/2009/3/layout/SubStepProcess"/>
    <dgm:cxn modelId="{FA92A033-4788-4487-9C48-7BF1540141A5}" type="presParOf" srcId="{4D9218A5-CFD9-414C-9E7B-18611E20A672}" destId="{FAE913B0-4CCA-456D-96EC-5A9955D1D067}" srcOrd="0" destOrd="0" presId="urn:microsoft.com/office/officeart/2009/3/layout/SubStepProcess"/>
    <dgm:cxn modelId="{EC3DD368-E765-4992-AA8E-8C46C7F9FD35}" type="presParOf" srcId="{4D9218A5-CFD9-414C-9E7B-18611E20A672}" destId="{9914D30C-4CDB-4FF0-9984-35AF94AEAC28}" srcOrd="1" destOrd="0" presId="urn:microsoft.com/office/officeart/2009/3/layout/SubStepProcess"/>
    <dgm:cxn modelId="{4365513E-1091-4D73-899E-77A8C4A1EB8C}" type="presParOf" srcId="{4D9218A5-CFD9-414C-9E7B-18611E20A672}" destId="{2E5C7773-E28D-426D-BB69-5163C3AFDBBE}" srcOrd="2" destOrd="0" presId="urn:microsoft.com/office/officeart/2009/3/layout/SubStepProcess"/>
    <dgm:cxn modelId="{821A022E-CC5E-4B0B-80D9-6C7DBE295A9E}" type="presParOf" srcId="{4D9218A5-CFD9-414C-9E7B-18611E20A672}" destId="{FAE639A6-974B-416A-A0F6-C434B49BD7C5}" srcOrd="3" destOrd="0" presId="urn:microsoft.com/office/officeart/2009/3/layout/SubStepProcess"/>
    <dgm:cxn modelId="{3E518497-E59F-4245-BE34-3CD29D66FB4A}" type="presParOf" srcId="{4D9218A5-CFD9-414C-9E7B-18611E20A672}" destId="{EDDDD4A5-D902-4474-B9A2-E022FD77356B}" srcOrd="4" destOrd="0" presId="urn:microsoft.com/office/officeart/2009/3/layout/SubStepProcess"/>
    <dgm:cxn modelId="{91F30D43-F5D0-4EBB-BA89-18068B53FF77}" type="presParOf" srcId="{F9B9366B-6F0D-4656-8BEF-97DA03FA1CAA}" destId="{5D310087-83B3-4F0A-A8A5-EFA6C0E753E4}" srcOrd="6" destOrd="0" presId="urn:microsoft.com/office/officeart/2009/3/layout/SubStepProcess"/>
    <dgm:cxn modelId="{2E8E62BB-73A7-40B9-BA76-04ECACADD6F8}" type="presParOf" srcId="{F9B9366B-6F0D-4656-8BEF-97DA03FA1CAA}" destId="{7C7AE3FF-4890-4434-B653-C82558B76E55}" srcOrd="7" destOrd="0" presId="urn:microsoft.com/office/officeart/2009/3/layout/SubStepProcess"/>
    <dgm:cxn modelId="{FC1C16B9-9861-4CDF-AB13-297C305A5CAD}" type="presParOf" srcId="{F9B9366B-6F0D-4656-8BEF-97DA03FA1CAA}" destId="{AED47642-6D68-4BDB-BDF3-7B6EE056316D}" srcOrd="8" destOrd="0" presId="urn:microsoft.com/office/officeart/2009/3/layout/SubStepProcess"/>
    <dgm:cxn modelId="{70A5D20D-34E7-44C0-864E-387D2C222EB0}" type="presParOf" srcId="{AED47642-6D68-4BDB-BDF3-7B6EE056316D}" destId="{5649E307-5F44-4652-87A7-3B85CD9EF594}" srcOrd="0" destOrd="0" presId="urn:microsoft.com/office/officeart/2009/3/layout/SubStepProcess"/>
    <dgm:cxn modelId="{ECAFC614-079B-4448-A01A-C0E3F7EA7DA9}" type="presParOf" srcId="{AED47642-6D68-4BDB-BDF3-7B6EE056316D}" destId="{DDA3B12B-964F-43BF-9CE4-D6CE1BD7013B}" srcOrd="1" destOrd="0" presId="urn:microsoft.com/office/officeart/2009/3/layout/SubStepProcess"/>
    <dgm:cxn modelId="{1CAB827D-23AC-4A22-8481-C5912F64B05F}" type="presParOf" srcId="{AED47642-6D68-4BDB-BDF3-7B6EE056316D}" destId="{085DCA8A-DE60-4FBC-8E66-F7A9D7ADD4E6}" srcOrd="2" destOrd="0" presId="urn:microsoft.com/office/officeart/2009/3/layout/SubStepProcess"/>
    <dgm:cxn modelId="{F38E8035-3908-49D5-9981-09841977341D}" type="presParOf" srcId="{AED47642-6D68-4BDB-BDF3-7B6EE056316D}" destId="{7482445F-7F6C-4933-B758-71F4EC3AAC5F}" srcOrd="3" destOrd="0" presId="urn:microsoft.com/office/officeart/2009/3/layout/SubStepProcess"/>
    <dgm:cxn modelId="{04DBC680-273D-45FC-9248-6847A7CCB589}" type="presParOf" srcId="{AED47642-6D68-4BDB-BDF3-7B6EE056316D}" destId="{00464818-5695-499D-9C30-E83C17D66060}" srcOrd="4" destOrd="0" presId="urn:microsoft.com/office/officeart/2009/3/layout/SubStepProcess"/>
    <dgm:cxn modelId="{C55D0D6E-8DCB-4D88-B00E-73DC118B3FB8}" type="presParOf" srcId="{F9B9366B-6F0D-4656-8BEF-97DA03FA1CAA}" destId="{263C3133-C796-4F03-9601-89A19E55D668}" srcOrd="9" destOrd="0" presId="urn:microsoft.com/office/officeart/2009/3/layout/SubStepProcess"/>
    <dgm:cxn modelId="{D1779947-A554-4F06-956D-6425B0774133}" type="presParOf" srcId="{F9B9366B-6F0D-4656-8BEF-97DA03FA1CAA}" destId="{AF45C643-29D5-4CEA-A90B-7C3C47C4A47A}" srcOrd="10" destOrd="0" presId="urn:microsoft.com/office/officeart/2009/3/layout/SubStepProcess"/>
    <dgm:cxn modelId="{60106668-169B-4980-B355-E76FD36CD266}" type="presParOf" srcId="{F9B9366B-6F0D-4656-8BEF-97DA03FA1CAA}" destId="{140A80AD-1B35-457F-9642-0C6FDC9F23FE}" srcOrd="11" destOrd="0" presId="urn:microsoft.com/office/officeart/2009/3/layout/SubStepProcess"/>
    <dgm:cxn modelId="{E5B868B5-7E9E-4A08-995E-F1DB898605E0}" type="presParOf" srcId="{140A80AD-1B35-457F-9642-0C6FDC9F23FE}" destId="{5459CACB-007E-46BD-A86C-46697C25D79C}" srcOrd="0" destOrd="0" presId="urn:microsoft.com/office/officeart/2009/3/layout/SubStepProcess"/>
    <dgm:cxn modelId="{7CC8B313-9525-42A2-A7CF-746005103565}" type="presParOf" srcId="{140A80AD-1B35-457F-9642-0C6FDC9F23FE}" destId="{5C54C898-0485-42BD-AABE-98A277DC503C}" srcOrd="1" destOrd="0" presId="urn:microsoft.com/office/officeart/2009/3/layout/SubStepProcess"/>
    <dgm:cxn modelId="{233659B5-5301-46B0-9EC5-BDCBCCE9B1B6}" type="presParOf" srcId="{140A80AD-1B35-457F-9642-0C6FDC9F23FE}" destId="{084BD04E-E6FF-48DC-8E11-D91B6D91CD16}" srcOrd="2" destOrd="0" presId="urn:microsoft.com/office/officeart/2009/3/layout/SubStepProcess"/>
    <dgm:cxn modelId="{6C6ADDD7-CE30-4C2A-B6A7-686E6C936553}" type="presParOf" srcId="{140A80AD-1B35-457F-9642-0C6FDC9F23FE}" destId="{34E5B896-2B84-4236-B8FB-B24B86DAD3B1}" srcOrd="3" destOrd="0" presId="urn:microsoft.com/office/officeart/2009/3/layout/SubStepProcess"/>
    <dgm:cxn modelId="{505E7146-85EA-4D1D-A84A-CF30EC7BB56A}" type="presParOf" srcId="{140A80AD-1B35-457F-9642-0C6FDC9F23FE}" destId="{3F774837-5289-485E-8A4B-1F01C2D379B4}" srcOrd="4" destOrd="0" presId="urn:microsoft.com/office/officeart/2009/3/layout/SubStepProcess"/>
    <dgm:cxn modelId="{83F6E8DE-266E-4435-A526-E72894C5C736}" type="presParOf" srcId="{F9B9366B-6F0D-4656-8BEF-97DA03FA1CAA}" destId="{6C222AC5-33D5-4EBB-9F3B-F5E4BE8D027E}" srcOrd="12" destOrd="0" presId="urn:microsoft.com/office/officeart/2009/3/layout/SubStepProcess"/>
    <dgm:cxn modelId="{E8766271-EEE2-4FFF-B5E1-ED13C0EF7A3C}" type="presParOf" srcId="{F9B9366B-6F0D-4656-8BEF-97DA03FA1CAA}" destId="{001A2D7C-12E8-419A-BCBE-94084E74FFE3}" srcOrd="13" destOrd="0" presId="urn:microsoft.com/office/officeart/2009/3/layout/SubStepProcess"/>
    <dgm:cxn modelId="{D54F392D-FECD-43A2-BB6C-A8034917E2B3}" type="presParOf" srcId="{F9B9366B-6F0D-4656-8BEF-97DA03FA1CAA}" destId="{BD76D503-8F25-461A-9DA7-9EA92782E053}" srcOrd="14" destOrd="0" presId="urn:microsoft.com/office/officeart/2009/3/layout/SubStepProcess"/>
    <dgm:cxn modelId="{F9992C1B-F4BD-451D-97E0-61C895B21124}" type="presParOf" srcId="{BD76D503-8F25-461A-9DA7-9EA92782E053}" destId="{CF2A42A7-AC1C-4D4B-89BE-3B44C2DF75BF}" srcOrd="0" destOrd="0" presId="urn:microsoft.com/office/officeart/2009/3/layout/SubStepProcess"/>
    <dgm:cxn modelId="{2BBE4FB2-1362-4FBE-9D62-4B60EB67D050}" type="presParOf" srcId="{BD76D503-8F25-461A-9DA7-9EA92782E053}" destId="{28BE2A60-754D-4FD0-886E-AC7C3202F813}" srcOrd="1" destOrd="0" presId="urn:microsoft.com/office/officeart/2009/3/layout/SubStepProcess"/>
    <dgm:cxn modelId="{49161138-55BF-4D66-96D9-7123D8625F93}" type="presParOf" srcId="{BD76D503-8F25-461A-9DA7-9EA92782E053}" destId="{BB1E9E71-D59E-4D80-A64F-A6432BB61290}" srcOrd="2" destOrd="0" presId="urn:microsoft.com/office/officeart/2009/3/layout/SubStepProcess"/>
    <dgm:cxn modelId="{5AB080E6-EA0D-4D5A-898F-C5115D224D1E}" type="presParOf" srcId="{BD76D503-8F25-461A-9DA7-9EA92782E053}" destId="{8295D9B7-17EF-49AF-9E34-E14C56D25566}" srcOrd="3" destOrd="0" presId="urn:microsoft.com/office/officeart/2009/3/layout/SubStepProcess"/>
    <dgm:cxn modelId="{56351174-9273-44AF-BAB0-7D40CA04B760}" type="presParOf" srcId="{BD76D503-8F25-461A-9DA7-9EA92782E053}" destId="{64FE68EF-246A-4E45-82CA-2ED5CAC816C1}" srcOrd="4" destOrd="0" presId="urn:microsoft.com/office/officeart/2009/3/layout/SubStepProcess"/>
    <dgm:cxn modelId="{312171FC-0356-4708-BEB0-F63008B2F16B}" type="presParOf" srcId="{F9B9366B-6F0D-4656-8BEF-97DA03FA1CAA}" destId="{5B54B39D-CFFE-402B-A25D-A70AA85B6D91}" srcOrd="15" destOrd="0" presId="urn:microsoft.com/office/officeart/2009/3/layout/SubStepProcess"/>
    <dgm:cxn modelId="{24BA6706-A0FF-422E-A8C4-56F89C6CFC36}" type="presParOf" srcId="{F9B9366B-6F0D-4656-8BEF-97DA03FA1CAA}" destId="{43F5BDEA-DA8D-4185-BE14-552A984ED385}" srcOrd="16" destOrd="0" presId="urn:microsoft.com/office/officeart/2009/3/layout/SubStepProcess"/>
    <dgm:cxn modelId="{59EDDC0E-A1C5-40FD-A437-9CA98BC99903}" type="presParOf" srcId="{F9B9366B-6F0D-4656-8BEF-97DA03FA1CAA}" destId="{01BAB222-D81C-4112-9CFA-0401A32A8325}" srcOrd="17" destOrd="0" presId="urn:microsoft.com/office/officeart/2009/3/layout/SubStepProcess"/>
    <dgm:cxn modelId="{F0722111-227C-4F38-8CC1-04B47A02FA44}" type="presParOf" srcId="{01BAB222-D81C-4112-9CFA-0401A32A8325}" destId="{D2923419-5CD0-4753-9F76-CE3A66E8B472}" srcOrd="0" destOrd="0" presId="urn:microsoft.com/office/officeart/2009/3/layout/SubStepProcess"/>
    <dgm:cxn modelId="{AAADE053-2816-41DE-AC68-787BC79435DD}" type="presParOf" srcId="{01BAB222-D81C-4112-9CFA-0401A32A8325}" destId="{15E39432-E8B0-4A34-9F51-E010C8727EA7}" srcOrd="1" destOrd="0" presId="urn:microsoft.com/office/officeart/2009/3/layout/SubStepProcess"/>
    <dgm:cxn modelId="{127F9C20-80AB-429A-8E44-CC61A6138973}" type="presParOf" srcId="{01BAB222-D81C-4112-9CFA-0401A32A8325}" destId="{0B148755-450F-4812-BE23-07C8D1177CA3}" srcOrd="2" destOrd="0" presId="urn:microsoft.com/office/officeart/2009/3/layout/SubStepProcess"/>
    <dgm:cxn modelId="{7B3193E6-83D5-4A38-8247-9E3A6D4FA0C9}" type="presParOf" srcId="{01BAB222-D81C-4112-9CFA-0401A32A8325}" destId="{B75F15B2-6D40-42F1-9D31-7D4675A2C6C7}" srcOrd="3" destOrd="0" presId="urn:microsoft.com/office/officeart/2009/3/layout/SubStepProcess"/>
    <dgm:cxn modelId="{D9869915-3C6D-4793-9E83-A59D618621E8}" type="presParOf" srcId="{01BAB222-D81C-4112-9CFA-0401A32A8325}" destId="{484F5556-2A8D-445B-BFF0-007E6657DF92}" srcOrd="4" destOrd="0" presId="urn:microsoft.com/office/officeart/2009/3/layout/SubStepProcess"/>
    <dgm:cxn modelId="{F740B428-B38E-45FE-9737-6E3556115AE8}" type="presParOf" srcId="{F9B9366B-6F0D-4656-8BEF-97DA03FA1CAA}" destId="{153B4536-D6EF-44BC-809B-B2AD77460ADB}" srcOrd="18" destOrd="0" presId="urn:microsoft.com/office/officeart/2009/3/layout/SubStepProcess"/>
    <dgm:cxn modelId="{4C5969E6-F63C-4584-B4FD-B81A90A01A29}" type="presParOf" srcId="{F9B9366B-6F0D-4656-8BEF-97DA03FA1CAA}" destId="{8BAA3A09-F080-4508-A200-8041AB1D01BF}" srcOrd="19" destOrd="0" presId="urn:microsoft.com/office/officeart/2009/3/layout/SubStepProcess"/>
    <dgm:cxn modelId="{E01CF029-2176-418E-98AB-A32F77D3DB11}" type="presParOf" srcId="{F9B9366B-6F0D-4656-8BEF-97DA03FA1CAA}" destId="{88D93FEE-882C-4CFE-86FA-3B9EF57759AF}" srcOrd="20" destOrd="0" presId="urn:microsoft.com/office/officeart/2009/3/layout/SubStepProcess"/>
    <dgm:cxn modelId="{CB9546A2-AB40-45C5-8602-7E01B9072B19}" type="presParOf" srcId="{88D93FEE-882C-4CFE-86FA-3B9EF57759AF}" destId="{F05794D0-4F33-4788-B07C-C0C513EA41A6}" srcOrd="0" destOrd="0" presId="urn:microsoft.com/office/officeart/2009/3/layout/SubStepProcess"/>
    <dgm:cxn modelId="{0BC6835C-3EDE-4E8F-AB2F-33A61C0AD034}" type="presParOf" srcId="{88D93FEE-882C-4CFE-86FA-3B9EF57759AF}" destId="{BB4C5F7F-FBE8-4B55-8824-63926229F8D2}" srcOrd="1" destOrd="0" presId="urn:microsoft.com/office/officeart/2009/3/layout/SubStepProcess"/>
    <dgm:cxn modelId="{242593C1-FE44-4DBB-B581-35F5F912201A}" type="presParOf" srcId="{88D93FEE-882C-4CFE-86FA-3B9EF57759AF}" destId="{D2619AAE-3DF8-420B-BFF6-120B0FEC9082}" srcOrd="2" destOrd="0" presId="urn:microsoft.com/office/officeart/2009/3/layout/SubStepProcess"/>
    <dgm:cxn modelId="{7CE1FB6F-C865-4C04-9F66-611CC140083A}" type="presParOf" srcId="{88D93FEE-882C-4CFE-86FA-3B9EF57759AF}" destId="{5C7BCF23-559B-489D-8B2B-49ECEA2D64BC}" srcOrd="3" destOrd="0" presId="urn:microsoft.com/office/officeart/2009/3/layout/SubStepProcess"/>
    <dgm:cxn modelId="{13C49939-B8F7-4865-B7BC-23A7788ABCBB}" type="presParOf" srcId="{88D93FEE-882C-4CFE-86FA-3B9EF57759AF}" destId="{79CF47D6-8301-4C50-8968-36FD122827F4}" srcOrd="4" destOrd="0" presId="urn:microsoft.com/office/officeart/2009/3/layout/SubStepProcess"/>
    <dgm:cxn modelId="{A7E8B0C8-9064-4AC4-B43A-8556E2282E2E}" type="presParOf" srcId="{F9B9366B-6F0D-4656-8BEF-97DA03FA1CAA}" destId="{FEA468AC-520B-4CC8-AFD8-1EA712E045A5}" srcOrd="21" destOrd="0" presId="urn:microsoft.com/office/officeart/2009/3/layout/SubStepProcess"/>
    <dgm:cxn modelId="{94D43BEA-3CC9-4ECC-9708-D896C128D567}" type="presParOf" srcId="{F9B9366B-6F0D-4656-8BEF-97DA03FA1CAA}" destId="{67F3E7A1-B6EC-4864-84BC-32C613FC25B1}" srcOrd="22" destOrd="0" presId="urn:microsoft.com/office/officeart/2009/3/layout/SubStepProcess"/>
    <dgm:cxn modelId="{F38F332D-176D-43A3-BDAB-A83063FE836E}" type="presParOf" srcId="{F9B9366B-6F0D-4656-8BEF-97DA03FA1CAA}" destId="{D38E4F4F-ED10-4549-B9D9-AF0ADAD532B2}" srcOrd="23" destOrd="0" presId="urn:microsoft.com/office/officeart/2009/3/layout/SubStepProcess"/>
    <dgm:cxn modelId="{797A6E34-E555-4804-B8C2-502C4F518CD6}" type="presParOf" srcId="{D38E4F4F-ED10-4549-B9D9-AF0ADAD532B2}" destId="{6196FB9F-F18A-41E5-AC68-565046C19C64}" srcOrd="0" destOrd="0" presId="urn:microsoft.com/office/officeart/2009/3/layout/SubStepProcess"/>
    <dgm:cxn modelId="{2E827CA7-D93F-4C54-AADB-38B476BD250A}" type="presParOf" srcId="{D38E4F4F-ED10-4549-B9D9-AF0ADAD532B2}" destId="{7A2DD471-EEFA-4DAB-8A08-5D482F76F543}" srcOrd="1" destOrd="0" presId="urn:microsoft.com/office/officeart/2009/3/layout/SubStepProcess"/>
    <dgm:cxn modelId="{00641FDC-0760-4C0D-A953-5F6C8D300BD6}" type="presParOf" srcId="{D38E4F4F-ED10-4549-B9D9-AF0ADAD532B2}" destId="{1837371C-3EE9-4548-BACC-1082E2BC87BC}" srcOrd="2" destOrd="0" presId="urn:microsoft.com/office/officeart/2009/3/layout/SubStepProcess"/>
    <dgm:cxn modelId="{452C2DA0-01DB-4A0C-99A1-728D39DFB4C2}" type="presParOf" srcId="{D38E4F4F-ED10-4549-B9D9-AF0ADAD532B2}" destId="{2C9CCBF4-DA0E-4FAC-BCCE-7F0FF9DD7C8E}" srcOrd="3" destOrd="0" presId="urn:microsoft.com/office/officeart/2009/3/layout/SubStepProcess"/>
    <dgm:cxn modelId="{5E8D4C7C-7592-4242-ADAE-7DE9F4573032}" type="presParOf" srcId="{D38E4F4F-ED10-4549-B9D9-AF0ADAD532B2}" destId="{9F2754D6-92B7-4660-89A3-D0806CABD8DF}" srcOrd="4" destOrd="0" presId="urn:microsoft.com/office/officeart/2009/3/layout/SubStepProcess"/>
    <dgm:cxn modelId="{65235D6F-EC3C-43E8-B2E5-7F69B85DDB79}" type="presParOf" srcId="{0E5A83F6-B0B6-4E44-AAEB-EFB051CB3963}" destId="{E2756E2B-6ADB-4245-83EF-B3726F810146}" srcOrd="3" destOrd="0" presId="urn:microsoft.com/office/officeart/2009/3/layout/SubStepProcess"/>
    <dgm:cxn modelId="{41E7D3C6-25D3-4295-89C2-900F0C5D69EA}" type="presParOf" srcId="{0E5A83F6-B0B6-4E44-AAEB-EFB051CB3963}" destId="{C9EFAC89-0FDC-4F01-98E5-527EF77F782B}" srcOrd="4" destOrd="0" presId="urn:microsoft.com/office/officeart/2009/3/layout/SubStepProcess"/>
    <dgm:cxn modelId="{85033BDA-7233-4EE3-B57E-E036018762C3}" type="presParOf" srcId="{0E5A83F6-B0B6-4E44-AAEB-EFB051CB3963}" destId="{AD76E9F5-E06B-4D41-973C-AD6A6460A750}" srcOrd="5" destOrd="0" presId="urn:microsoft.com/office/officeart/2009/3/layout/SubStepProcess"/>
    <dgm:cxn modelId="{563ADAC2-5D2A-4B17-9892-71E6F0ADC224}" type="presParOf" srcId="{0E5A83F6-B0B6-4E44-AAEB-EFB051CB3963}" destId="{430E7DF6-A86E-4C50-BCB4-4D2578D9BAB3}" srcOrd="6" destOrd="0" presId="urn:microsoft.com/office/officeart/2009/3/layout/SubStepProcess"/>
    <dgm:cxn modelId="{EB6EE706-7D3C-48CB-AC91-2E5560D64070}" type="presParOf" srcId="{430E7DF6-A86E-4C50-BCB4-4D2578D9BAB3}" destId="{5929F69E-F3A8-42D4-B765-511EA42ED139}" srcOrd="0" destOrd="0" presId="urn:microsoft.com/office/officeart/2009/3/layout/SubStepProcess"/>
    <dgm:cxn modelId="{27155809-2987-4B97-9BBB-4FFCFCF21FC2}" type="presParOf" srcId="{430E7DF6-A86E-4C50-BCB4-4D2578D9BAB3}" destId="{25FE8F4F-CDE3-413B-8A8D-863D718BEEB7}" srcOrd="1" destOrd="0" presId="urn:microsoft.com/office/officeart/2009/3/layout/SubStepProcess"/>
    <dgm:cxn modelId="{336FFE30-23A2-4E89-A5CF-E59542454174}" type="presParOf" srcId="{430E7DF6-A86E-4C50-BCB4-4D2578D9BAB3}" destId="{371D4EC9-3A2F-445A-8144-24D707690409}" srcOrd="2" destOrd="0" presId="urn:microsoft.com/office/officeart/2009/3/layout/SubStepProcess"/>
    <dgm:cxn modelId="{E514324D-AF8A-45F7-AA78-700D682B7097}" type="presParOf" srcId="{371D4EC9-3A2F-445A-8144-24D707690409}" destId="{B4EA31E2-4934-4B22-8D21-3D2701EB8214}" srcOrd="0" destOrd="0" presId="urn:microsoft.com/office/officeart/2009/3/layout/SubStepProcess"/>
    <dgm:cxn modelId="{C81C9C7F-9645-4774-9A2D-7F6618EA6869}" type="presParOf" srcId="{371D4EC9-3A2F-445A-8144-24D707690409}" destId="{2B422D50-DA15-46C0-A183-720AF3304829}" srcOrd="1" destOrd="0" presId="urn:microsoft.com/office/officeart/2009/3/layout/SubStepProcess"/>
    <dgm:cxn modelId="{DA9832A9-5098-4722-AEF0-3E5131EFC9A0}" type="presParOf" srcId="{371D4EC9-3A2F-445A-8144-24D707690409}" destId="{749FF2AB-0D53-4FFA-BA58-71D6FE7F3576}" srcOrd="2" destOrd="0" presId="urn:microsoft.com/office/officeart/2009/3/layout/SubStepProcess"/>
    <dgm:cxn modelId="{E940D99F-6878-41B7-BEB2-A684519D77AA}" type="presParOf" srcId="{371D4EC9-3A2F-445A-8144-24D707690409}" destId="{9A5CF80B-3A6A-4F03-87B4-798BEFF3F100}" srcOrd="3" destOrd="0" presId="urn:microsoft.com/office/officeart/2009/3/layout/SubStepProcess"/>
    <dgm:cxn modelId="{969E20B8-104F-4DF3-9FE5-E816C3647115}" type="presParOf" srcId="{371D4EC9-3A2F-445A-8144-24D707690409}" destId="{7D574453-8EA5-446C-AF16-7BCC68B528C6}" srcOrd="4" destOrd="0" presId="urn:microsoft.com/office/officeart/2009/3/layout/SubStepProcess"/>
    <dgm:cxn modelId="{76127B12-4C23-4738-8A4F-3F83AFCA5DE2}" type="presParOf" srcId="{430E7DF6-A86E-4C50-BCB4-4D2578D9BAB3}" destId="{EC441AD7-99FF-4E61-80C6-84C6C3A3D725}" srcOrd="3" destOrd="0" presId="urn:microsoft.com/office/officeart/2009/3/layout/SubStepProcess"/>
    <dgm:cxn modelId="{4848E53E-BF13-4AEC-9E2A-A6EEF9A51733}" type="presParOf" srcId="{430E7DF6-A86E-4C50-BCB4-4D2578D9BAB3}" destId="{E275DBC3-4662-44E6-8716-56BB0DE2B536}" srcOrd="4" destOrd="0" presId="urn:microsoft.com/office/officeart/2009/3/layout/SubStepProcess"/>
    <dgm:cxn modelId="{210B44DD-CB2B-426F-AECA-2840C11B5AB9}" type="presParOf" srcId="{430E7DF6-A86E-4C50-BCB4-4D2578D9BAB3}" destId="{9A8C0EB7-E221-4403-9065-536A184BDCAE}" srcOrd="5" destOrd="0" presId="urn:microsoft.com/office/officeart/2009/3/layout/SubStepProcess"/>
    <dgm:cxn modelId="{D48AD3B2-706E-4EF0-9EBA-5243CDAD5F44}" type="presParOf" srcId="{9A8C0EB7-E221-4403-9065-536A184BDCAE}" destId="{819CFF86-768A-4A66-95C3-9C184B73AD0F}" srcOrd="0" destOrd="0" presId="urn:microsoft.com/office/officeart/2009/3/layout/SubStepProcess"/>
    <dgm:cxn modelId="{2ED6F54E-CD1C-4B40-BD65-C99CC17A6CF5}" type="presParOf" srcId="{9A8C0EB7-E221-4403-9065-536A184BDCAE}" destId="{22781ACA-7475-4248-B15E-DB52A450E248}" srcOrd="1" destOrd="0" presId="urn:microsoft.com/office/officeart/2009/3/layout/SubStepProcess"/>
    <dgm:cxn modelId="{3ECF3C66-C86C-4D9B-858F-F8422E06D5DB}" type="presParOf" srcId="{9A8C0EB7-E221-4403-9065-536A184BDCAE}" destId="{C0028364-7CD3-45AE-A2F7-9621F675B2ED}" srcOrd="2" destOrd="0" presId="urn:microsoft.com/office/officeart/2009/3/layout/SubStepProcess"/>
    <dgm:cxn modelId="{0BFF2597-A21A-4305-912A-EB3746BE48F6}" type="presParOf" srcId="{9A8C0EB7-E221-4403-9065-536A184BDCAE}" destId="{010E112E-8049-4877-9024-FB13FDA43299}" srcOrd="3" destOrd="0" presId="urn:microsoft.com/office/officeart/2009/3/layout/SubStepProcess"/>
    <dgm:cxn modelId="{2254F9A6-A1A0-49BE-9729-99FF70644436}" type="presParOf" srcId="{9A8C0EB7-E221-4403-9065-536A184BDCAE}" destId="{BD800237-A0C1-4116-8AA8-22270B4E3D6E}" srcOrd="4" destOrd="0" presId="urn:microsoft.com/office/officeart/2009/3/layout/SubStepProcess"/>
    <dgm:cxn modelId="{C20C664B-F807-4F0C-87CD-51530B95B06F}" type="presParOf" srcId="{430E7DF6-A86E-4C50-BCB4-4D2578D9BAB3}" destId="{3133DD44-2C0C-4E6C-84C6-15F5220A01FD}" srcOrd="6" destOrd="0" presId="urn:microsoft.com/office/officeart/2009/3/layout/SubStepProcess"/>
    <dgm:cxn modelId="{E518530C-41FF-4ABB-B8F0-6BB680C78F49}" type="presParOf" srcId="{430E7DF6-A86E-4C50-BCB4-4D2578D9BAB3}" destId="{3E58BAF0-BCCA-48FE-AD22-BA90AD7665B6}" srcOrd="7" destOrd="0" presId="urn:microsoft.com/office/officeart/2009/3/layout/SubStepProcess"/>
    <dgm:cxn modelId="{54BA7028-279C-4907-8816-A523D68FB6CF}" type="presParOf" srcId="{430E7DF6-A86E-4C50-BCB4-4D2578D9BAB3}" destId="{25219CB4-59D8-4A7F-8FB2-47168CD92537}" srcOrd="8" destOrd="0" presId="urn:microsoft.com/office/officeart/2009/3/layout/SubStepProcess"/>
    <dgm:cxn modelId="{DB4EDE25-A44F-42D4-A113-A45132F46158}" type="presParOf" srcId="{25219CB4-59D8-4A7F-8FB2-47168CD92537}" destId="{01585615-B88A-4CC0-8951-D28F1EFD9C9E}" srcOrd="0" destOrd="0" presId="urn:microsoft.com/office/officeart/2009/3/layout/SubStepProcess"/>
    <dgm:cxn modelId="{8A21FA4B-91DA-4851-B9C1-8E8E9AF09A2E}" type="presParOf" srcId="{25219CB4-59D8-4A7F-8FB2-47168CD92537}" destId="{6D678363-3C13-40FC-8562-751C28E2A331}" srcOrd="1" destOrd="0" presId="urn:microsoft.com/office/officeart/2009/3/layout/SubStepProcess"/>
    <dgm:cxn modelId="{83536219-35E6-4E55-A61A-05F269FE79E2}" type="presParOf" srcId="{25219CB4-59D8-4A7F-8FB2-47168CD92537}" destId="{04875609-DF77-4860-B263-5ABC03741940}" srcOrd="2" destOrd="0" presId="urn:microsoft.com/office/officeart/2009/3/layout/SubStepProcess"/>
    <dgm:cxn modelId="{489D57A4-4432-495E-BE98-C901F2B9BE0E}" type="presParOf" srcId="{25219CB4-59D8-4A7F-8FB2-47168CD92537}" destId="{AB708D3C-BDDE-4D14-ACCE-63A152F025A8}" srcOrd="3" destOrd="0" presId="urn:microsoft.com/office/officeart/2009/3/layout/SubStepProcess"/>
    <dgm:cxn modelId="{06880B0B-E96F-4D44-BAB8-9B70C1441EAB}" type="presParOf" srcId="{25219CB4-59D8-4A7F-8FB2-47168CD92537}" destId="{D67A9AEF-5F00-419F-AE98-1058D523496C}" srcOrd="4" destOrd="0" presId="urn:microsoft.com/office/officeart/2009/3/layout/SubStepProcess"/>
    <dgm:cxn modelId="{BB8E0BE2-56D4-4A4D-8EA5-D3B1515EA2B8}" type="presParOf" srcId="{430E7DF6-A86E-4C50-BCB4-4D2578D9BAB3}" destId="{9A9BB694-2743-4D88-865D-D81CA7E7CC01}" srcOrd="9" destOrd="0" presId="urn:microsoft.com/office/officeart/2009/3/layout/SubStepProcess"/>
    <dgm:cxn modelId="{78FC996A-A1B8-4682-B175-AE220D78D3E4}" type="presParOf" srcId="{430E7DF6-A86E-4C50-BCB4-4D2578D9BAB3}" destId="{93F270BA-0A6A-4CD7-AC7D-65C25081B4DC}" srcOrd="10" destOrd="0" presId="urn:microsoft.com/office/officeart/2009/3/layout/SubStepProcess"/>
    <dgm:cxn modelId="{723DE89D-D086-42F6-8F94-9B1E9659706A}" type="presParOf" srcId="{430E7DF6-A86E-4C50-BCB4-4D2578D9BAB3}" destId="{2E727F9A-0790-45FB-A2D6-74BC8B9D1BE9}" srcOrd="11" destOrd="0" presId="urn:microsoft.com/office/officeart/2009/3/layout/SubStepProcess"/>
    <dgm:cxn modelId="{8ED0C0E0-A1CF-4DFD-92A6-C524AC5B965C}" type="presParOf" srcId="{2E727F9A-0790-45FB-A2D6-74BC8B9D1BE9}" destId="{250B5BF8-DD96-4F84-AD1A-E9AFFB6915EA}" srcOrd="0" destOrd="0" presId="urn:microsoft.com/office/officeart/2009/3/layout/SubStepProcess"/>
    <dgm:cxn modelId="{B233A731-2BF4-424D-BEA6-1733BB4FD247}" type="presParOf" srcId="{2E727F9A-0790-45FB-A2D6-74BC8B9D1BE9}" destId="{631D6E61-698A-4E6D-AD73-418B4A40DA2E}" srcOrd="1" destOrd="0" presId="urn:microsoft.com/office/officeart/2009/3/layout/SubStepProcess"/>
    <dgm:cxn modelId="{00B90B08-7EA8-4B1E-847A-8D867494FFE7}" type="presParOf" srcId="{2E727F9A-0790-45FB-A2D6-74BC8B9D1BE9}" destId="{7707F367-E680-41D5-B6C5-72E7D5A78D89}" srcOrd="2" destOrd="0" presId="urn:microsoft.com/office/officeart/2009/3/layout/SubStepProcess"/>
    <dgm:cxn modelId="{8BB52513-E575-496D-9937-70CE7E8FD711}" type="presParOf" srcId="{2E727F9A-0790-45FB-A2D6-74BC8B9D1BE9}" destId="{2F25D2A5-566E-41B6-84A1-E0D9F2332F61}" srcOrd="3" destOrd="0" presId="urn:microsoft.com/office/officeart/2009/3/layout/SubStepProcess"/>
    <dgm:cxn modelId="{3BDA967D-75B3-4E74-9268-9F47C9E38E19}" type="presParOf" srcId="{2E727F9A-0790-45FB-A2D6-74BC8B9D1BE9}" destId="{5E3C6DF0-6630-4E60-8255-403157822CA9}" srcOrd="4" destOrd="0" presId="urn:microsoft.com/office/officeart/2009/3/layout/SubStepProcess"/>
    <dgm:cxn modelId="{A2C1BB55-CDDE-49D5-B4E1-485139EA6787}" type="presParOf" srcId="{430E7DF6-A86E-4C50-BCB4-4D2578D9BAB3}" destId="{DA7C5DDF-8A40-43A7-B844-E47D4CAD7B01}" srcOrd="12" destOrd="0" presId="urn:microsoft.com/office/officeart/2009/3/layout/SubStepProcess"/>
    <dgm:cxn modelId="{38C8A9A4-430B-4C23-9B70-0863BDFDCC97}" type="presParOf" srcId="{430E7DF6-A86E-4C50-BCB4-4D2578D9BAB3}" destId="{557CB83E-FADB-420B-8A88-B747B4108930}" srcOrd="13" destOrd="0" presId="urn:microsoft.com/office/officeart/2009/3/layout/SubStepProcess"/>
    <dgm:cxn modelId="{DD0550EF-D4D9-4F86-9A04-6C9E83694A8A}" type="presParOf" srcId="{430E7DF6-A86E-4C50-BCB4-4D2578D9BAB3}" destId="{8937F4F6-1ADC-4A22-B0B1-B7A39A0882A3}" srcOrd="14" destOrd="0" presId="urn:microsoft.com/office/officeart/2009/3/layout/SubStepProcess"/>
    <dgm:cxn modelId="{FF2ED3F7-760F-4A00-9DD8-B10504AFBF8A}" type="presParOf" srcId="{8937F4F6-1ADC-4A22-B0B1-B7A39A0882A3}" destId="{FE043B82-5AB6-432C-A923-A5778B3F99AD}" srcOrd="0" destOrd="0" presId="urn:microsoft.com/office/officeart/2009/3/layout/SubStepProcess"/>
    <dgm:cxn modelId="{358026F8-A934-4474-95A8-CB9742DF9F3E}" type="presParOf" srcId="{8937F4F6-1ADC-4A22-B0B1-B7A39A0882A3}" destId="{3C4320F6-CD38-43B1-9B14-698FAF8C61DA}" srcOrd="1" destOrd="0" presId="urn:microsoft.com/office/officeart/2009/3/layout/SubStepProcess"/>
    <dgm:cxn modelId="{52925221-F073-4B37-A673-2C19F2AD2108}" type="presParOf" srcId="{8937F4F6-1ADC-4A22-B0B1-B7A39A0882A3}" destId="{4407520A-E219-4FA1-985D-1F7A17EEF7D5}" srcOrd="2" destOrd="0" presId="urn:microsoft.com/office/officeart/2009/3/layout/SubStepProcess"/>
    <dgm:cxn modelId="{4B318C42-46E5-4DD3-81D3-E6F3CBCFAE51}" type="presParOf" srcId="{8937F4F6-1ADC-4A22-B0B1-B7A39A0882A3}" destId="{C29504D3-251D-44BE-97B7-1D550C3639A3}" srcOrd="3" destOrd="0" presId="urn:microsoft.com/office/officeart/2009/3/layout/SubStepProcess"/>
    <dgm:cxn modelId="{D7AC371F-52CF-4865-A33F-ABE82240D289}" type="presParOf" srcId="{8937F4F6-1ADC-4A22-B0B1-B7A39A0882A3}" destId="{D9A1F54C-0E3A-4B2F-8148-ACF145932D7D}" srcOrd="4" destOrd="0" presId="urn:microsoft.com/office/officeart/2009/3/layout/SubStepProcess"/>
    <dgm:cxn modelId="{B2412195-7840-4D7B-A806-70CE439116E9}" type="presParOf" srcId="{430E7DF6-A86E-4C50-BCB4-4D2578D9BAB3}" destId="{560FC70A-A4E9-483F-94CF-C915C4C22B93}" srcOrd="15" destOrd="0" presId="urn:microsoft.com/office/officeart/2009/3/layout/SubStepProcess"/>
    <dgm:cxn modelId="{88D81A6C-6A42-4D37-B4BA-0C1EB02C61CD}" type="presParOf" srcId="{430E7DF6-A86E-4C50-BCB4-4D2578D9BAB3}" destId="{A17CAEFE-7687-43D7-B09C-8A786EE919D3}" srcOrd="16" destOrd="0" presId="urn:microsoft.com/office/officeart/2009/3/layout/SubStepProcess"/>
    <dgm:cxn modelId="{2894077B-8B0B-428E-BECD-F4BC3205CC9F}" type="presParOf" srcId="{430E7DF6-A86E-4C50-BCB4-4D2578D9BAB3}" destId="{4463EAD2-C2E6-4618-A191-328558376577}" srcOrd="17" destOrd="0" presId="urn:microsoft.com/office/officeart/2009/3/layout/SubStepProcess"/>
    <dgm:cxn modelId="{81F5D74C-193E-4869-92AB-8F08333075FD}" type="presParOf" srcId="{4463EAD2-C2E6-4618-A191-328558376577}" destId="{79CD305E-3B0B-4AB0-A351-1D0DC3CBFD9D}" srcOrd="0" destOrd="0" presId="urn:microsoft.com/office/officeart/2009/3/layout/SubStepProcess"/>
    <dgm:cxn modelId="{8C95AE0C-5042-420D-9FBF-AA4A45848928}" type="presParOf" srcId="{4463EAD2-C2E6-4618-A191-328558376577}" destId="{E668BEC0-A48E-45FC-B120-934AC1C63043}" srcOrd="1" destOrd="0" presId="urn:microsoft.com/office/officeart/2009/3/layout/SubStepProcess"/>
    <dgm:cxn modelId="{6E2B15AD-424B-4C05-BBF2-CF559BCABCBA}" type="presParOf" srcId="{4463EAD2-C2E6-4618-A191-328558376577}" destId="{4825D9DD-2635-4FB0-BB5B-BE87041BF4F1}" srcOrd="2" destOrd="0" presId="urn:microsoft.com/office/officeart/2009/3/layout/SubStepProcess"/>
    <dgm:cxn modelId="{650EB999-973D-4331-84B9-4A7E7AC40661}" type="presParOf" srcId="{4463EAD2-C2E6-4618-A191-328558376577}" destId="{D5B1D052-BB80-45F3-9FDD-67126FC0DACE}" srcOrd="3" destOrd="0" presId="urn:microsoft.com/office/officeart/2009/3/layout/SubStepProcess"/>
    <dgm:cxn modelId="{E606EE5F-7D65-4717-BD03-41ADE8916502}" type="presParOf" srcId="{4463EAD2-C2E6-4618-A191-328558376577}" destId="{77365C05-6E8A-4C9B-AD7B-3AA3341F9D8E}" srcOrd="4" destOrd="0" presId="urn:microsoft.com/office/officeart/2009/3/layout/SubStepProcess"/>
    <dgm:cxn modelId="{741A6BBB-4732-41A0-8E4E-33D5CC33662E}" type="presParOf" srcId="{430E7DF6-A86E-4C50-BCB4-4D2578D9BAB3}" destId="{C4FADA27-4F94-4287-8C9C-326FC54DAB65}" srcOrd="18" destOrd="0" presId="urn:microsoft.com/office/officeart/2009/3/layout/SubStepProcess"/>
    <dgm:cxn modelId="{B046FFDC-776D-444C-A833-8B0211666F47}" type="presParOf" srcId="{430E7DF6-A86E-4C50-BCB4-4D2578D9BAB3}" destId="{CE1CE96D-192D-48FB-AF8B-A7407DB2EC7B}" srcOrd="19" destOrd="0" presId="urn:microsoft.com/office/officeart/2009/3/layout/SubStepProcess"/>
    <dgm:cxn modelId="{22C490ED-D4EC-4C81-9BC2-0222FFED9B80}" type="presParOf" srcId="{430E7DF6-A86E-4C50-BCB4-4D2578D9BAB3}" destId="{3E348DFF-CA3F-45EF-8A71-647872809C53}" srcOrd="20" destOrd="0" presId="urn:microsoft.com/office/officeart/2009/3/layout/SubStepProcess"/>
    <dgm:cxn modelId="{C59C81EB-56F6-4C0D-B8FE-DC1B583860FA}" type="presParOf" srcId="{3E348DFF-CA3F-45EF-8A71-647872809C53}" destId="{E5F636D8-210D-4D89-B572-CC2219B01CB7}" srcOrd="0" destOrd="0" presId="urn:microsoft.com/office/officeart/2009/3/layout/SubStepProcess"/>
    <dgm:cxn modelId="{F0E51AE2-D1B5-4E9D-AE76-446BA5FB485E}" type="presParOf" srcId="{3E348DFF-CA3F-45EF-8A71-647872809C53}" destId="{4A73DF7E-8626-4E28-8407-28EBF8385598}" srcOrd="1" destOrd="0" presId="urn:microsoft.com/office/officeart/2009/3/layout/SubStepProcess"/>
    <dgm:cxn modelId="{CB68E28A-A54F-4D64-8CEE-941113D59F39}" type="presParOf" srcId="{3E348DFF-CA3F-45EF-8A71-647872809C53}" destId="{9239EA62-46F7-4986-8576-6E2D0CAC4920}" srcOrd="2" destOrd="0" presId="urn:microsoft.com/office/officeart/2009/3/layout/SubStepProcess"/>
    <dgm:cxn modelId="{36964C73-AF25-4EAA-AB10-3E272C432E13}" type="presParOf" srcId="{3E348DFF-CA3F-45EF-8A71-647872809C53}" destId="{6AB24E81-9AEA-4431-B4B6-5604CC5A3EA1}" srcOrd="3" destOrd="0" presId="urn:microsoft.com/office/officeart/2009/3/layout/SubStepProcess"/>
    <dgm:cxn modelId="{89BBCC0A-C0D6-4AF4-9F42-46225968C417}" type="presParOf" srcId="{3E348DFF-CA3F-45EF-8A71-647872809C53}" destId="{BE52E739-7D27-4E45-831B-0E2523D0459D}" srcOrd="4" destOrd="0" presId="urn:microsoft.com/office/officeart/2009/3/layout/SubStepProcess"/>
    <dgm:cxn modelId="{58C04E6A-B551-4097-8194-09CCB4E77BD3}" type="presParOf" srcId="{0E5A83F6-B0B6-4E44-AAEB-EFB051CB3963}" destId="{75009725-1998-4112-B617-E2125C2798C9}" srcOrd="7" destOrd="0" presId="urn:microsoft.com/office/officeart/2009/3/layout/SubStepProcess"/>
    <dgm:cxn modelId="{9C91F1D9-F51C-4955-B935-86431F22C667}" type="presParOf" srcId="{0E5A83F6-B0B6-4E44-AAEB-EFB051CB3963}" destId="{25865E55-DD3C-4D5B-A42B-5405C63B0E3E}" srcOrd="8" destOrd="0" presId="urn:microsoft.com/office/officeart/2009/3/layout/SubStepProcess"/>
    <dgm:cxn modelId="{E079CB5B-8580-4D92-A5BC-8985F9815EE5}" type="presParOf" srcId="{0E5A83F6-B0B6-4E44-AAEB-EFB051CB3963}" destId="{EF4A299F-291A-4E6A-89AD-21D2DBAD6A9E}" srcOrd="9" destOrd="0" presId="urn:microsoft.com/office/officeart/2009/3/layout/SubStepProcess"/>
    <dgm:cxn modelId="{E36A23A8-A25F-49D1-B51B-B8083C5603EA}" type="presParOf" srcId="{0E5A83F6-B0B6-4E44-AAEB-EFB051CB3963}" destId="{6B67C9A4-6DD1-4FBE-9CDC-16FBAF56C564}" srcOrd="10" destOrd="0" presId="urn:microsoft.com/office/officeart/2009/3/layout/SubStepProcess"/>
    <dgm:cxn modelId="{75990C19-6DB7-4017-A27F-EDE73F3D8240}" type="presParOf" srcId="{6B67C9A4-6DD1-4FBE-9CDC-16FBAF56C564}" destId="{516C0902-9215-4C87-B418-0FC089E72483}" srcOrd="0" destOrd="0" presId="urn:microsoft.com/office/officeart/2009/3/layout/SubStepProcess"/>
    <dgm:cxn modelId="{3B5AAA0B-E52C-4E2C-893D-AEAF71E3CE65}" type="presParOf" srcId="{6B67C9A4-6DD1-4FBE-9CDC-16FBAF56C564}" destId="{AF1AA55D-24F6-49AD-B75F-49C2A06DF83D}" srcOrd="1" destOrd="0" presId="urn:microsoft.com/office/officeart/2009/3/layout/SubStepProcess"/>
    <dgm:cxn modelId="{BECAE020-0F0C-4185-AB36-10E008E1BABE}" type="presParOf" srcId="{AF1AA55D-24F6-49AD-B75F-49C2A06DF83D}" destId="{C9C2102C-27E7-470A-8F59-4602BCBD3858}" srcOrd="0" destOrd="0" presId="urn:microsoft.com/office/officeart/2009/3/layout/SubStepProcess"/>
    <dgm:cxn modelId="{6B4C2B13-E2FD-46AB-BBDA-ADF5FF059396}" type="presParOf" srcId="{AF1AA55D-24F6-49AD-B75F-49C2A06DF83D}" destId="{9A73F044-8FD2-4F10-B62E-991AF8A261D4}" srcOrd="1" destOrd="0" presId="urn:microsoft.com/office/officeart/2009/3/layout/SubStepProcess"/>
    <dgm:cxn modelId="{E1B85E26-8569-4432-A602-88E694910B84}" type="presParOf" srcId="{AF1AA55D-24F6-49AD-B75F-49C2A06DF83D}" destId="{6B2C27FD-7970-43EB-AF4F-2E71A1C1BCFF}" srcOrd="2" destOrd="0" presId="urn:microsoft.com/office/officeart/2009/3/layout/SubStepProcess"/>
    <dgm:cxn modelId="{36527A66-D3DF-4C42-A33E-844A269F45D8}" type="presParOf" srcId="{AF1AA55D-24F6-49AD-B75F-49C2A06DF83D}" destId="{EB66AC91-F0D0-473D-8CE0-8CB2300A31DD}" srcOrd="3" destOrd="0" presId="urn:microsoft.com/office/officeart/2009/3/layout/SubStepProcess"/>
    <dgm:cxn modelId="{76A42B17-5E88-456C-AD27-4C9CE476E763}" type="presParOf" srcId="{6B67C9A4-6DD1-4FBE-9CDC-16FBAF56C564}" destId="{E51C02B1-5AC7-4AFF-8300-2851BA3C0A78}" srcOrd="2" destOrd="0" presId="urn:microsoft.com/office/officeart/2009/3/layout/SubStepProcess"/>
    <dgm:cxn modelId="{DEA436B6-BA79-4212-B438-B2EB3A873A6E}" type="presParOf" srcId="{6B67C9A4-6DD1-4FBE-9CDC-16FBAF56C564}" destId="{19EF2310-CBD9-4A7E-95D0-AA3A40DC334C}" srcOrd="3" destOrd="0" presId="urn:microsoft.com/office/officeart/2009/3/layout/SubStepProcess"/>
    <dgm:cxn modelId="{19021212-5A2D-46C9-B725-B3798AE62BF7}" type="presParOf" srcId="{19EF2310-CBD9-4A7E-95D0-AA3A40DC334C}" destId="{592AF980-9E4F-4970-A41E-078CB0E78DB6}" srcOrd="0" destOrd="0" presId="urn:microsoft.com/office/officeart/2009/3/layout/SubStepProcess"/>
    <dgm:cxn modelId="{6D85CA03-E428-45CC-B1B7-493067B9A14F}" type="presParOf" srcId="{19EF2310-CBD9-4A7E-95D0-AA3A40DC334C}" destId="{8A732D1E-21B8-4281-8AE7-69B3439AC772}" srcOrd="1" destOrd="0" presId="urn:microsoft.com/office/officeart/2009/3/layout/SubStepProcess"/>
    <dgm:cxn modelId="{EC616472-899E-4797-8CC1-D5F7FE4B5B2C}" type="presParOf" srcId="{19EF2310-CBD9-4A7E-95D0-AA3A40DC334C}" destId="{2A62AC2C-7BE6-4BA7-86D0-8A6AE565ACA3}" srcOrd="2" destOrd="0" presId="urn:microsoft.com/office/officeart/2009/3/layout/SubStepProcess"/>
    <dgm:cxn modelId="{FC5B8C11-EAE9-4341-BD2E-0DDA211ED70B}" type="presParOf" srcId="{19EF2310-CBD9-4A7E-95D0-AA3A40DC334C}" destId="{C8548DA5-27E7-4A78-A521-70CFCE2E57F6}" srcOrd="3" destOrd="0" presId="urn:microsoft.com/office/officeart/2009/3/layout/SubStepProcess"/>
    <dgm:cxn modelId="{FC85FC68-C51F-448D-BFC3-FC556F319956}" type="presParOf" srcId="{6B67C9A4-6DD1-4FBE-9CDC-16FBAF56C564}" destId="{2D4E3B46-274D-41C9-A405-EE9C4DFCAE88}" srcOrd="4" destOrd="0" presId="urn:microsoft.com/office/officeart/2009/3/layout/SubStepProcess"/>
    <dgm:cxn modelId="{3F31DEC5-B3D8-47F1-B085-23911A548A07}" type="presParOf" srcId="{6B67C9A4-6DD1-4FBE-9CDC-16FBAF56C564}" destId="{7CBA495D-F29D-4544-877D-16945D9DB6ED}" srcOrd="5" destOrd="0" presId="urn:microsoft.com/office/officeart/2009/3/layout/SubStepProcess"/>
    <dgm:cxn modelId="{92075892-BE0D-435C-A7C3-AD6B0FCD7C4F}" type="presParOf" srcId="{7CBA495D-F29D-4544-877D-16945D9DB6ED}" destId="{34BD78C3-2BC6-4A91-A528-31DBF5FA9D6E}" srcOrd="0" destOrd="0" presId="urn:microsoft.com/office/officeart/2009/3/layout/SubStepProcess"/>
    <dgm:cxn modelId="{4ED5ED73-82B0-4768-9085-E9D80E42F99A}" type="presParOf" srcId="{7CBA495D-F29D-4544-877D-16945D9DB6ED}" destId="{36432909-06A7-4243-B3D2-19BD30F8FD90}" srcOrd="1" destOrd="0" presId="urn:microsoft.com/office/officeart/2009/3/layout/SubStepProcess"/>
    <dgm:cxn modelId="{4087DF40-A3D4-4F06-B563-4FD593BBEAD1}" type="presParOf" srcId="{7CBA495D-F29D-4544-877D-16945D9DB6ED}" destId="{33389D76-AAF6-49EE-9D34-24DA68352EA1}" srcOrd="2" destOrd="0" presId="urn:microsoft.com/office/officeart/2009/3/layout/SubStepProcess"/>
    <dgm:cxn modelId="{B86F636E-7841-4FDF-9D16-7310887AA6E2}" type="presParOf" srcId="{7CBA495D-F29D-4544-877D-16945D9DB6ED}" destId="{B21442F9-A06F-4630-B09F-3A54EED0F62D}" srcOrd="3" destOrd="0" presId="urn:microsoft.com/office/officeart/2009/3/layout/SubStep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79180F-50BF-4B32-B90B-DFC2404A1B47}">
      <dsp:nvSpPr>
        <dsp:cNvPr id="0" name=""/>
        <dsp:cNvSpPr/>
      </dsp:nvSpPr>
      <dsp:spPr>
        <a:xfrm>
          <a:off x="136015" y="1421"/>
          <a:ext cx="814433" cy="771419"/>
        </a:xfrm>
        <a:prstGeom prst="ellipse">
          <a:avLst/>
        </a:prstGeom>
        <a:solidFill>
          <a:schemeClr val="accent2"/>
        </a:solid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9D7505BE-E95B-4782-B800-B4F8FA270A88}">
      <dsp:nvSpPr>
        <dsp:cNvPr id="0" name=""/>
        <dsp:cNvSpPr/>
      </dsp:nvSpPr>
      <dsp:spPr>
        <a:xfrm>
          <a:off x="498387" y="1421"/>
          <a:ext cx="6106248" cy="7714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1" kern="1200" dirty="0" smtClean="0">
              <a:solidFill>
                <a:schemeClr val="accent4">
                  <a:lumMod val="50000"/>
                </a:schemeClr>
              </a:solidFill>
            </a:rPr>
            <a:t>Simple code to solve complex problems</a:t>
          </a:r>
          <a:endParaRPr lang="en-US" sz="2700" b="1" kern="1200" dirty="0">
            <a:solidFill>
              <a:schemeClr val="accent4">
                <a:lumMod val="50000"/>
              </a:schemeClr>
            </a:solidFill>
          </a:endParaRPr>
        </a:p>
      </dsp:txBody>
      <dsp:txXfrm>
        <a:off x="498387" y="1421"/>
        <a:ext cx="6106248" cy="771419"/>
      </dsp:txXfrm>
    </dsp:sp>
    <dsp:sp modelId="{D3E27A4E-39E7-4FDF-A936-91F7C6FB0D5B}">
      <dsp:nvSpPr>
        <dsp:cNvPr id="0" name=""/>
        <dsp:cNvSpPr/>
      </dsp:nvSpPr>
      <dsp:spPr>
        <a:xfrm>
          <a:off x="136017" y="772840"/>
          <a:ext cx="814433" cy="771419"/>
        </a:xfrm>
        <a:prstGeom prst="ellipse">
          <a:avLst/>
        </a:prstGeom>
        <a:solidFill>
          <a:schemeClr val="accent2"/>
        </a:solid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4F0E6DBE-4889-4DBE-88ED-815075711E9C}">
      <dsp:nvSpPr>
        <dsp:cNvPr id="0" name=""/>
        <dsp:cNvSpPr/>
      </dsp:nvSpPr>
      <dsp:spPr>
        <a:xfrm>
          <a:off x="500295" y="772840"/>
          <a:ext cx="4345301" cy="7714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1" kern="1200" dirty="0" smtClean="0">
              <a:solidFill>
                <a:schemeClr val="accent4">
                  <a:lumMod val="50000"/>
                </a:schemeClr>
              </a:solidFill>
            </a:rPr>
            <a:t>Less code</a:t>
          </a:r>
          <a:endParaRPr lang="en-US" sz="2700" b="1" kern="1200" dirty="0">
            <a:solidFill>
              <a:schemeClr val="accent4">
                <a:lumMod val="50000"/>
              </a:schemeClr>
            </a:solidFill>
          </a:endParaRPr>
        </a:p>
      </dsp:txBody>
      <dsp:txXfrm>
        <a:off x="500295" y="772840"/>
        <a:ext cx="4345301" cy="771419"/>
      </dsp:txXfrm>
    </dsp:sp>
    <dsp:sp modelId="{D78072D7-B72F-4A31-9BF4-6881136300DE}">
      <dsp:nvSpPr>
        <dsp:cNvPr id="0" name=""/>
        <dsp:cNvSpPr/>
      </dsp:nvSpPr>
      <dsp:spPr>
        <a:xfrm>
          <a:off x="136017" y="1544259"/>
          <a:ext cx="814433" cy="771419"/>
        </a:xfrm>
        <a:prstGeom prst="ellipse">
          <a:avLst/>
        </a:prstGeom>
        <a:solidFill>
          <a:schemeClr val="accent2"/>
        </a:solid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4BAB954E-B909-4E4F-B8BA-DD439451962C}">
      <dsp:nvSpPr>
        <dsp:cNvPr id="0" name=""/>
        <dsp:cNvSpPr/>
      </dsp:nvSpPr>
      <dsp:spPr>
        <a:xfrm>
          <a:off x="500295" y="1544259"/>
          <a:ext cx="4345301" cy="7714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1" kern="1200" dirty="0" smtClean="0">
              <a:solidFill>
                <a:schemeClr val="accent4">
                  <a:lumMod val="50000"/>
                </a:schemeClr>
              </a:solidFill>
            </a:rPr>
            <a:t>Fewer bugs</a:t>
          </a:r>
          <a:endParaRPr lang="en-US" sz="2700" b="1" kern="1200" dirty="0">
            <a:solidFill>
              <a:schemeClr val="accent4">
                <a:lumMod val="50000"/>
              </a:schemeClr>
            </a:solidFill>
          </a:endParaRPr>
        </a:p>
      </dsp:txBody>
      <dsp:txXfrm>
        <a:off x="500295" y="1544259"/>
        <a:ext cx="4345301" cy="771419"/>
      </dsp:txXfrm>
    </dsp:sp>
    <dsp:sp modelId="{950A4424-4E27-4346-BE1F-8A1BDC0825E5}">
      <dsp:nvSpPr>
        <dsp:cNvPr id="0" name=""/>
        <dsp:cNvSpPr/>
      </dsp:nvSpPr>
      <dsp:spPr>
        <a:xfrm>
          <a:off x="136017" y="2315679"/>
          <a:ext cx="814433" cy="771419"/>
        </a:xfrm>
        <a:prstGeom prst="ellipse">
          <a:avLst/>
        </a:prstGeom>
        <a:solidFill>
          <a:schemeClr val="accent2"/>
        </a:solid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490A854D-8ABF-439C-B4F8-D9B8E7761A81}">
      <dsp:nvSpPr>
        <dsp:cNvPr id="0" name=""/>
        <dsp:cNvSpPr/>
      </dsp:nvSpPr>
      <dsp:spPr>
        <a:xfrm>
          <a:off x="500295" y="2315679"/>
          <a:ext cx="4345301" cy="7714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1" kern="1200" dirty="0" smtClean="0">
              <a:solidFill>
                <a:schemeClr val="accent4">
                  <a:lumMod val="50000"/>
                </a:schemeClr>
              </a:solidFill>
            </a:rPr>
            <a:t>Units of measure</a:t>
          </a:r>
          <a:endParaRPr lang="en-US" sz="2700" b="1" kern="1200" dirty="0">
            <a:solidFill>
              <a:schemeClr val="accent4">
                <a:lumMod val="50000"/>
              </a:schemeClr>
            </a:solidFill>
          </a:endParaRPr>
        </a:p>
      </dsp:txBody>
      <dsp:txXfrm>
        <a:off x="500295" y="2315679"/>
        <a:ext cx="4345301" cy="771419"/>
      </dsp:txXfrm>
    </dsp:sp>
    <dsp:sp modelId="{594F943D-AFBC-456B-BDAE-9096C4CB6DA3}">
      <dsp:nvSpPr>
        <dsp:cNvPr id="0" name=""/>
        <dsp:cNvSpPr/>
      </dsp:nvSpPr>
      <dsp:spPr>
        <a:xfrm>
          <a:off x="136017" y="3087098"/>
          <a:ext cx="814433" cy="771419"/>
        </a:xfrm>
        <a:prstGeom prst="ellipse">
          <a:avLst/>
        </a:prstGeom>
        <a:solidFill>
          <a:schemeClr val="accent2"/>
        </a:solid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4A41BB03-62B6-44FE-B321-9ED22AD17D79}">
      <dsp:nvSpPr>
        <dsp:cNvPr id="0" name=""/>
        <dsp:cNvSpPr/>
      </dsp:nvSpPr>
      <dsp:spPr>
        <a:xfrm>
          <a:off x="500295" y="3087098"/>
          <a:ext cx="4345301" cy="7714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1" kern="1200" smtClean="0">
              <a:solidFill>
                <a:schemeClr val="accent4">
                  <a:lumMod val="50000"/>
                </a:schemeClr>
              </a:solidFill>
            </a:rPr>
            <a:t>Interoperability with .NET</a:t>
          </a:r>
          <a:endParaRPr lang="en-US" sz="2700" b="1" kern="1200" dirty="0">
            <a:solidFill>
              <a:schemeClr val="accent4">
                <a:lumMod val="50000"/>
              </a:schemeClr>
            </a:solidFill>
          </a:endParaRPr>
        </a:p>
      </dsp:txBody>
      <dsp:txXfrm>
        <a:off x="500295" y="3087098"/>
        <a:ext cx="4345301" cy="771419"/>
      </dsp:txXfrm>
    </dsp:sp>
    <dsp:sp modelId="{A1597A0B-AF1F-4B77-AB01-A97FE66BD3DC}">
      <dsp:nvSpPr>
        <dsp:cNvPr id="0" name=""/>
        <dsp:cNvSpPr/>
      </dsp:nvSpPr>
      <dsp:spPr>
        <a:xfrm>
          <a:off x="136017" y="3858518"/>
          <a:ext cx="814433" cy="771419"/>
        </a:xfrm>
        <a:prstGeom prst="ellipse">
          <a:avLst/>
        </a:prstGeom>
        <a:solidFill>
          <a:schemeClr val="accent2"/>
        </a:solid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3D807FEC-5F41-45B9-B3B0-6C48F535CB2B}">
      <dsp:nvSpPr>
        <dsp:cNvPr id="0" name=""/>
        <dsp:cNvSpPr/>
      </dsp:nvSpPr>
      <dsp:spPr>
        <a:xfrm>
          <a:off x="500295" y="3858518"/>
          <a:ext cx="4345301" cy="7714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1" kern="1200" dirty="0" smtClean="0">
              <a:solidFill>
                <a:schemeClr val="accent4">
                  <a:lumMod val="50000"/>
                </a:schemeClr>
              </a:solidFill>
            </a:rPr>
            <a:t>Parallelization</a:t>
          </a:r>
          <a:endParaRPr lang="en-US" sz="2700" b="1" kern="1200" dirty="0">
            <a:solidFill>
              <a:schemeClr val="accent4">
                <a:lumMod val="50000"/>
              </a:schemeClr>
            </a:solidFill>
          </a:endParaRPr>
        </a:p>
      </dsp:txBody>
      <dsp:txXfrm>
        <a:off x="500295" y="3858518"/>
        <a:ext cx="4345301" cy="771419"/>
      </dsp:txXfrm>
    </dsp:sp>
    <dsp:sp modelId="{9B63CDD7-1E5F-4159-8758-F2D52869D0FE}">
      <dsp:nvSpPr>
        <dsp:cNvPr id="0" name=""/>
        <dsp:cNvSpPr/>
      </dsp:nvSpPr>
      <dsp:spPr>
        <a:xfrm>
          <a:off x="136017" y="4629937"/>
          <a:ext cx="814433" cy="771419"/>
        </a:xfrm>
        <a:prstGeom prst="ellipse">
          <a:avLst/>
        </a:prstGeom>
        <a:solidFill>
          <a:schemeClr val="accent2"/>
        </a:solid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7336C414-45B5-45BB-84AF-46370F92F60C}">
      <dsp:nvSpPr>
        <dsp:cNvPr id="0" name=""/>
        <dsp:cNvSpPr/>
      </dsp:nvSpPr>
      <dsp:spPr>
        <a:xfrm>
          <a:off x="500295" y="4629937"/>
          <a:ext cx="4345301" cy="7714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dirty="0" smtClean="0">
              <a:solidFill>
                <a:schemeClr val="accent4">
                  <a:lumMod val="50000"/>
                </a:schemeClr>
              </a:solidFill>
            </a:rPr>
            <a:t>Type Providers! </a:t>
          </a:r>
          <a:endParaRPr lang="en-US" sz="3200" b="1" kern="1200" dirty="0">
            <a:solidFill>
              <a:schemeClr val="accent4">
                <a:lumMod val="50000"/>
              </a:schemeClr>
            </a:solidFill>
          </a:endParaRPr>
        </a:p>
      </dsp:txBody>
      <dsp:txXfrm>
        <a:off x="500295" y="4629937"/>
        <a:ext cx="4345301" cy="77141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3D9D82-C18C-4E6C-BD78-CAC18A510840}">
      <dsp:nvSpPr>
        <dsp:cNvPr id="0" name=""/>
        <dsp:cNvSpPr/>
      </dsp:nvSpPr>
      <dsp:spPr>
        <a:xfrm>
          <a:off x="528168" y="0"/>
          <a:ext cx="5985907" cy="2880424"/>
        </a:xfrm>
        <a:prstGeom prst="rightArrow">
          <a:avLst/>
        </a:prstGeom>
        <a:gradFill rotWithShape="0">
          <a:gsLst>
            <a:gs pos="0">
              <a:schemeClr val="accent2"/>
            </a:gs>
            <a:gs pos="11000">
              <a:schemeClr val="accent4">
                <a:lumMod val="50000"/>
              </a:schemeClr>
            </a:gs>
            <a:gs pos="100000">
              <a:schemeClr val="accent4">
                <a:lumMod val="5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5606B05-A0C0-4C29-8E8B-C69EB0594E2A}">
      <dsp:nvSpPr>
        <dsp:cNvPr id="0" name=""/>
        <dsp:cNvSpPr/>
      </dsp:nvSpPr>
      <dsp:spPr>
        <a:xfrm>
          <a:off x="188401" y="859391"/>
          <a:ext cx="1538659" cy="115216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</a:schemeClr>
            </a:gs>
            <a:gs pos="90000">
              <a:schemeClr val="accent2"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smtClean="0"/>
            <a:t>Set up connection</a:t>
          </a:r>
          <a:endParaRPr lang="en-US" sz="1900" b="1" kern="1200" dirty="0"/>
        </a:p>
      </dsp:txBody>
      <dsp:txXfrm>
        <a:off x="244645" y="915635"/>
        <a:ext cx="1426171" cy="1039681"/>
      </dsp:txXfrm>
    </dsp:sp>
    <dsp:sp modelId="{64B1E964-3DC6-4415-9A5E-A83325ACA918}">
      <dsp:nvSpPr>
        <dsp:cNvPr id="0" name=""/>
        <dsp:cNvSpPr/>
      </dsp:nvSpPr>
      <dsp:spPr>
        <a:xfrm>
          <a:off x="1914633" y="859391"/>
          <a:ext cx="1072387" cy="115216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</a:schemeClr>
            </a:gs>
            <a:gs pos="90000">
              <a:schemeClr val="accent2"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Obtain data</a:t>
          </a:r>
          <a:endParaRPr lang="en-US" sz="2000" b="1" kern="1200" dirty="0"/>
        </a:p>
      </dsp:txBody>
      <dsp:txXfrm>
        <a:off x="1966983" y="911741"/>
        <a:ext cx="967687" cy="1047469"/>
      </dsp:txXfrm>
    </dsp:sp>
    <dsp:sp modelId="{CD60A385-9B88-44DC-960E-2CDB3996E30E}">
      <dsp:nvSpPr>
        <dsp:cNvPr id="0" name=""/>
        <dsp:cNvSpPr/>
      </dsp:nvSpPr>
      <dsp:spPr>
        <a:xfrm>
          <a:off x="3174594" y="862445"/>
          <a:ext cx="1832288" cy="115216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</a:schemeClr>
            </a:gs>
            <a:gs pos="90000">
              <a:schemeClr val="accent2"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smtClean="0"/>
            <a:t>Create infrastructure</a:t>
          </a:r>
          <a:endParaRPr lang="en-US" sz="1900" b="1" kern="1200" dirty="0"/>
        </a:p>
      </dsp:txBody>
      <dsp:txXfrm>
        <a:off x="3230838" y="918689"/>
        <a:ext cx="1719800" cy="1039681"/>
      </dsp:txXfrm>
    </dsp:sp>
    <dsp:sp modelId="{A0DBA043-27DC-495C-B1C4-80BB13CF934D}">
      <dsp:nvSpPr>
        <dsp:cNvPr id="0" name=""/>
        <dsp:cNvSpPr/>
      </dsp:nvSpPr>
      <dsp:spPr>
        <a:xfrm>
          <a:off x="5194458" y="862445"/>
          <a:ext cx="1481403" cy="115216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</a:schemeClr>
            </a:gs>
            <a:gs pos="90000">
              <a:schemeClr val="accent2"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Actually consume data</a:t>
          </a:r>
          <a:endParaRPr lang="en-US" sz="2000" b="1" kern="1200" dirty="0"/>
        </a:p>
      </dsp:txBody>
      <dsp:txXfrm>
        <a:off x="5250702" y="918689"/>
        <a:ext cx="1368915" cy="103968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8C1F93-2633-4DB7-AA7D-A5DE4FC8CB5A}">
      <dsp:nvSpPr>
        <dsp:cNvPr id="0" name=""/>
        <dsp:cNvSpPr/>
      </dsp:nvSpPr>
      <dsp:spPr>
        <a:xfrm>
          <a:off x="2073862" y="315"/>
          <a:ext cx="3748739" cy="1695495"/>
        </a:xfrm>
        <a:prstGeom prst="rect">
          <a:avLst/>
        </a:prstGeom>
        <a:solidFill>
          <a:schemeClr val="accent4">
            <a:lumMod val="50000"/>
          </a:schemeClr>
        </a:solidFill>
        <a:ln w="53975" cap="flat" cmpd="dbl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More natural with REPL</a:t>
          </a:r>
          <a:endParaRPr lang="en-US" sz="2000" b="1" kern="1200" dirty="0"/>
        </a:p>
      </dsp:txBody>
      <dsp:txXfrm>
        <a:off x="2073862" y="315"/>
        <a:ext cx="3748739" cy="1695495"/>
      </dsp:txXfrm>
    </dsp:sp>
    <dsp:sp modelId="{754CBADF-7C1E-4197-9623-DE30F3C029AC}">
      <dsp:nvSpPr>
        <dsp:cNvPr id="0" name=""/>
        <dsp:cNvSpPr/>
      </dsp:nvSpPr>
      <dsp:spPr>
        <a:xfrm>
          <a:off x="227468" y="315"/>
          <a:ext cx="1678540" cy="1695495"/>
        </a:xfrm>
        <a:prstGeom prst="rect">
          <a:avLst/>
        </a:prstGeom>
        <a:solidFill>
          <a:schemeClr val="accent2"/>
        </a:solidFill>
        <a:ln w="53975" cap="flat" cmpd="dbl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0C18325-64BA-4230-8D42-A8CBBE2E541A}">
      <dsp:nvSpPr>
        <dsp:cNvPr id="0" name=""/>
        <dsp:cNvSpPr/>
      </dsp:nvSpPr>
      <dsp:spPr>
        <a:xfrm>
          <a:off x="227468" y="1975566"/>
          <a:ext cx="3748739" cy="1695495"/>
        </a:xfrm>
        <a:prstGeom prst="rect">
          <a:avLst/>
        </a:prstGeom>
        <a:solidFill>
          <a:schemeClr val="accent4">
            <a:lumMod val="50000"/>
          </a:schemeClr>
        </a:solidFill>
        <a:ln w="53975" cap="flat" cmpd="dbl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No code generation</a:t>
          </a:r>
          <a:endParaRPr lang="en-US" sz="2000" b="1" kern="1200" dirty="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Always in sync with the source</a:t>
          </a:r>
          <a:endParaRPr lang="en-US" sz="1800" kern="1200" dirty="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No extra bloated code</a:t>
          </a:r>
          <a:endParaRPr lang="en-US" sz="1800" kern="1200" dirty="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Scalable to millions of types (e.g. - freebase)</a:t>
          </a:r>
          <a:endParaRPr lang="en-US" sz="1800" kern="1200" dirty="0"/>
        </a:p>
      </dsp:txBody>
      <dsp:txXfrm>
        <a:off x="227468" y="1975566"/>
        <a:ext cx="3748739" cy="1695495"/>
      </dsp:txXfrm>
    </dsp:sp>
    <dsp:sp modelId="{B732AFC3-CBCB-40BD-93FB-614BAC717596}">
      <dsp:nvSpPr>
        <dsp:cNvPr id="0" name=""/>
        <dsp:cNvSpPr/>
      </dsp:nvSpPr>
      <dsp:spPr>
        <a:xfrm>
          <a:off x="4144062" y="1975566"/>
          <a:ext cx="1678540" cy="1695495"/>
        </a:xfrm>
        <a:prstGeom prst="rect">
          <a:avLst/>
        </a:prstGeom>
        <a:solidFill>
          <a:schemeClr val="accent2"/>
        </a:solidFill>
        <a:ln w="53975" cap="flat" cmpd="dbl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56E0795-FEBC-41A8-9465-02461723C490}">
      <dsp:nvSpPr>
        <dsp:cNvPr id="0" name=""/>
        <dsp:cNvSpPr/>
      </dsp:nvSpPr>
      <dsp:spPr>
        <a:xfrm>
          <a:off x="2073862" y="3950818"/>
          <a:ext cx="3748739" cy="1695495"/>
        </a:xfrm>
        <a:prstGeom prst="rect">
          <a:avLst/>
        </a:prstGeom>
        <a:solidFill>
          <a:schemeClr val="accent4">
            <a:lumMod val="50000"/>
          </a:schemeClr>
        </a:solidFill>
        <a:ln w="53975" cap="flat" cmpd="dbl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Intellisense, tooltips, &amp; other tooling available</a:t>
          </a:r>
          <a:endParaRPr lang="en-US" sz="2000" b="1" kern="1200" dirty="0"/>
        </a:p>
      </dsp:txBody>
      <dsp:txXfrm>
        <a:off x="2073862" y="3950818"/>
        <a:ext cx="3748739" cy="1695495"/>
      </dsp:txXfrm>
    </dsp:sp>
    <dsp:sp modelId="{9C693826-E8EF-40D9-9ACD-70564CCA445C}">
      <dsp:nvSpPr>
        <dsp:cNvPr id="0" name=""/>
        <dsp:cNvSpPr/>
      </dsp:nvSpPr>
      <dsp:spPr>
        <a:xfrm>
          <a:off x="227468" y="3950818"/>
          <a:ext cx="1678540" cy="1695495"/>
        </a:xfrm>
        <a:prstGeom prst="rect">
          <a:avLst/>
        </a:prstGeom>
        <a:solidFill>
          <a:schemeClr val="accent2"/>
        </a:solidFill>
        <a:ln w="53975" cap="flat" cmpd="dbl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88C9D4-43DF-41FA-B2EB-A2141A262C3F}">
      <dsp:nvSpPr>
        <dsp:cNvPr id="0" name=""/>
        <dsp:cNvSpPr/>
      </dsp:nvSpPr>
      <dsp:spPr>
        <a:xfrm>
          <a:off x="475734" y="892"/>
          <a:ext cx="1178681" cy="707208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800" spc="0" baseline="0" dirty="0" smtClean="0">
              <a:solidFill>
                <a:schemeClr val="bg1"/>
              </a:solidFill>
              <a:hlinkClick xmlns:r="http://schemas.openxmlformats.org/officeDocument/2006/relationships" r:id="rId1"/>
            </a:rPr>
            <a:t>powershell</a:t>
          </a:r>
          <a:endParaRPr lang="en-US" sz="1400" kern="800" spc="0" baseline="0" dirty="0">
            <a:solidFill>
              <a:schemeClr val="bg1"/>
            </a:solidFill>
          </a:endParaRPr>
        </a:p>
      </dsp:txBody>
      <dsp:txXfrm>
        <a:off x="475734" y="892"/>
        <a:ext cx="1178681" cy="707208"/>
      </dsp:txXfrm>
    </dsp:sp>
    <dsp:sp modelId="{DEF38988-93B3-44CC-9130-76FF57549860}">
      <dsp:nvSpPr>
        <dsp:cNvPr id="0" name=""/>
        <dsp:cNvSpPr/>
      </dsp:nvSpPr>
      <dsp:spPr>
        <a:xfrm>
          <a:off x="1772284" y="892"/>
          <a:ext cx="1178681" cy="707208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800" spc="0" baseline="0" dirty="0" smtClean="0">
              <a:solidFill>
                <a:schemeClr val="bg1"/>
              </a:solidFill>
              <a:hlinkClick xmlns:r="http://schemas.openxmlformats.org/officeDocument/2006/relationships" r:id="rId2"/>
            </a:rPr>
            <a:t>Azure</a:t>
          </a:r>
          <a:endParaRPr lang="en-US" sz="2400" kern="800" spc="0" baseline="0" dirty="0">
            <a:solidFill>
              <a:schemeClr val="bg1"/>
            </a:solidFill>
          </a:endParaRPr>
        </a:p>
      </dsp:txBody>
      <dsp:txXfrm>
        <a:off x="1772284" y="892"/>
        <a:ext cx="1178681" cy="707208"/>
      </dsp:txXfrm>
    </dsp:sp>
    <dsp:sp modelId="{0F664ED1-9E15-4A36-8E6F-8AFB7799F781}">
      <dsp:nvSpPr>
        <dsp:cNvPr id="0" name=""/>
        <dsp:cNvSpPr/>
      </dsp:nvSpPr>
      <dsp:spPr>
        <a:xfrm>
          <a:off x="3068834" y="892"/>
          <a:ext cx="1178681" cy="707208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800" spc="0" baseline="0" dirty="0" smtClean="0">
              <a:solidFill>
                <a:schemeClr val="bg1"/>
              </a:solidFill>
              <a:hlinkClick xmlns:r="http://schemas.openxmlformats.org/officeDocument/2006/relationships" r:id="rId3"/>
            </a:rPr>
            <a:t>Choose your own adventure</a:t>
          </a:r>
          <a:endParaRPr lang="en-US" sz="1100" kern="800" spc="0" baseline="0" dirty="0">
            <a:solidFill>
              <a:schemeClr val="bg1"/>
            </a:solidFill>
          </a:endParaRPr>
        </a:p>
      </dsp:txBody>
      <dsp:txXfrm>
        <a:off x="3068834" y="892"/>
        <a:ext cx="1178681" cy="707208"/>
      </dsp:txXfrm>
    </dsp:sp>
    <dsp:sp modelId="{68595508-6B7C-41BF-B427-CA8030A3B6DD}">
      <dsp:nvSpPr>
        <dsp:cNvPr id="0" name=""/>
        <dsp:cNvSpPr/>
      </dsp:nvSpPr>
      <dsp:spPr>
        <a:xfrm>
          <a:off x="4365383" y="892"/>
          <a:ext cx="1178681" cy="707208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800" spc="0" baseline="0" dirty="0" smtClean="0">
              <a:solidFill>
                <a:schemeClr val="bg1"/>
              </a:solidFill>
              <a:hlinkClick xmlns:r="http://schemas.openxmlformats.org/officeDocument/2006/relationships" r:id="rId4"/>
            </a:rPr>
            <a:t>Matlab</a:t>
          </a:r>
          <a:endParaRPr lang="en-US" sz="2100" kern="800" spc="0" baseline="0" dirty="0">
            <a:solidFill>
              <a:schemeClr val="bg1"/>
            </a:solidFill>
          </a:endParaRPr>
        </a:p>
      </dsp:txBody>
      <dsp:txXfrm>
        <a:off x="4365383" y="892"/>
        <a:ext cx="1178681" cy="707208"/>
      </dsp:txXfrm>
    </dsp:sp>
    <dsp:sp modelId="{81654458-C405-4341-8C38-1872C057BFB4}">
      <dsp:nvSpPr>
        <dsp:cNvPr id="0" name=""/>
        <dsp:cNvSpPr/>
      </dsp:nvSpPr>
      <dsp:spPr>
        <a:xfrm>
          <a:off x="475734" y="825969"/>
          <a:ext cx="1178681" cy="707208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800" spc="0" baseline="0" dirty="0" smtClean="0">
              <a:solidFill>
                <a:schemeClr val="bg1"/>
              </a:solidFill>
              <a:hlinkClick xmlns:r="http://schemas.openxmlformats.org/officeDocument/2006/relationships" r:id="rId5"/>
            </a:rPr>
            <a:t>RSS</a:t>
          </a:r>
          <a:endParaRPr lang="en-US" sz="3200" kern="800" spc="0" baseline="0" dirty="0">
            <a:solidFill>
              <a:schemeClr val="bg1"/>
            </a:solidFill>
          </a:endParaRPr>
        </a:p>
      </dsp:txBody>
      <dsp:txXfrm>
        <a:off x="475734" y="825969"/>
        <a:ext cx="1178681" cy="707208"/>
      </dsp:txXfrm>
    </dsp:sp>
    <dsp:sp modelId="{34FDB0CA-EA4F-4BFE-96D1-0E54D0B880A9}">
      <dsp:nvSpPr>
        <dsp:cNvPr id="0" name=""/>
        <dsp:cNvSpPr/>
      </dsp:nvSpPr>
      <dsp:spPr>
        <a:xfrm>
          <a:off x="1772284" y="825969"/>
          <a:ext cx="1178681" cy="707208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800" spc="0" baseline="0" dirty="0" smtClean="0">
              <a:solidFill>
                <a:schemeClr val="bg1"/>
              </a:solidFill>
            </a:rPr>
            <a:t>DBML</a:t>
          </a:r>
          <a:endParaRPr lang="en-US" sz="2300" kern="800" spc="0" baseline="0" dirty="0">
            <a:solidFill>
              <a:schemeClr val="bg1"/>
            </a:solidFill>
          </a:endParaRPr>
        </a:p>
      </dsp:txBody>
      <dsp:txXfrm>
        <a:off x="1772284" y="825969"/>
        <a:ext cx="1178681" cy="707208"/>
      </dsp:txXfrm>
    </dsp:sp>
    <dsp:sp modelId="{54788F00-332C-4CF5-93F0-38CA61254BEF}">
      <dsp:nvSpPr>
        <dsp:cNvPr id="0" name=""/>
        <dsp:cNvSpPr/>
      </dsp:nvSpPr>
      <dsp:spPr>
        <a:xfrm>
          <a:off x="3068834" y="825969"/>
          <a:ext cx="1178681" cy="707208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800" spc="0" baseline="0" dirty="0" smtClean="0">
              <a:solidFill>
                <a:schemeClr val="bg1"/>
              </a:solidFill>
            </a:rPr>
            <a:t>EDMX</a:t>
          </a:r>
          <a:endParaRPr lang="en-US" sz="2000" kern="800" spc="0" baseline="0" dirty="0">
            <a:solidFill>
              <a:schemeClr val="bg1"/>
            </a:solidFill>
          </a:endParaRPr>
        </a:p>
      </dsp:txBody>
      <dsp:txXfrm>
        <a:off x="3068834" y="825969"/>
        <a:ext cx="1178681" cy="707208"/>
      </dsp:txXfrm>
    </dsp:sp>
    <dsp:sp modelId="{CB127872-49AA-4652-BCC7-A57D81980281}">
      <dsp:nvSpPr>
        <dsp:cNvPr id="0" name=""/>
        <dsp:cNvSpPr/>
      </dsp:nvSpPr>
      <dsp:spPr>
        <a:xfrm>
          <a:off x="4365383" y="825969"/>
          <a:ext cx="1178681" cy="707208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800" spc="0" baseline="0" dirty="0" smtClean="0">
              <a:solidFill>
                <a:schemeClr val="bg1"/>
              </a:solidFill>
              <a:hlinkClick xmlns:r="http://schemas.openxmlformats.org/officeDocument/2006/relationships" r:id="rId6"/>
            </a:rPr>
            <a:t>SignalR</a:t>
          </a:r>
          <a:endParaRPr lang="en-US" sz="2000" kern="800" spc="0" baseline="0" dirty="0"/>
        </a:p>
      </dsp:txBody>
      <dsp:txXfrm>
        <a:off x="4365383" y="825969"/>
        <a:ext cx="1178681" cy="707208"/>
      </dsp:txXfrm>
    </dsp:sp>
    <dsp:sp modelId="{FA328A23-B0DA-44BF-8005-52DA03D7449F}">
      <dsp:nvSpPr>
        <dsp:cNvPr id="0" name=""/>
        <dsp:cNvSpPr/>
      </dsp:nvSpPr>
      <dsp:spPr>
        <a:xfrm>
          <a:off x="475734" y="1651046"/>
          <a:ext cx="1178681" cy="707208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800" spc="0" baseline="0" dirty="0" smtClean="0">
              <a:solidFill>
                <a:schemeClr val="bg1"/>
              </a:solidFill>
              <a:hlinkClick xmlns:r="http://schemas.openxmlformats.org/officeDocument/2006/relationships" r:id="rId7"/>
            </a:rPr>
            <a:t>FunScript</a:t>
          </a:r>
          <a:endParaRPr lang="en-US" sz="1600" kern="800" spc="0" baseline="0" dirty="0">
            <a:solidFill>
              <a:schemeClr val="bg1"/>
            </a:solidFill>
          </a:endParaRPr>
        </a:p>
      </dsp:txBody>
      <dsp:txXfrm>
        <a:off x="475734" y="1651046"/>
        <a:ext cx="1178681" cy="707208"/>
      </dsp:txXfrm>
    </dsp:sp>
    <dsp:sp modelId="{D83F89E9-4A45-44B3-AC02-4867E5F9D4CD}">
      <dsp:nvSpPr>
        <dsp:cNvPr id="0" name=""/>
        <dsp:cNvSpPr/>
      </dsp:nvSpPr>
      <dsp:spPr>
        <a:xfrm>
          <a:off x="1772284" y="1651046"/>
          <a:ext cx="1178681" cy="707208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lvl="0" algn="ctr" defTabSz="2044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600" kern="800" spc="0" baseline="0" dirty="0" smtClean="0">
              <a:solidFill>
                <a:schemeClr val="bg1"/>
              </a:solidFill>
              <a:hlinkClick xmlns:r="http://schemas.openxmlformats.org/officeDocument/2006/relationships" r:id="rId8"/>
            </a:rPr>
            <a:t>R</a:t>
          </a:r>
          <a:endParaRPr lang="en-US" sz="4600" kern="800" spc="0" baseline="0" dirty="0">
            <a:solidFill>
              <a:schemeClr val="bg1"/>
            </a:solidFill>
          </a:endParaRPr>
        </a:p>
      </dsp:txBody>
      <dsp:txXfrm>
        <a:off x="1772284" y="1651046"/>
        <a:ext cx="1178681" cy="707208"/>
      </dsp:txXfrm>
    </dsp:sp>
    <dsp:sp modelId="{F894333E-0685-4941-BBEF-1EFEA4922A96}">
      <dsp:nvSpPr>
        <dsp:cNvPr id="0" name=""/>
        <dsp:cNvSpPr/>
      </dsp:nvSpPr>
      <dsp:spPr>
        <a:xfrm>
          <a:off x="3068834" y="1651046"/>
          <a:ext cx="1178681" cy="707208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800" spc="0" baseline="0" dirty="0" smtClean="0">
              <a:solidFill>
                <a:schemeClr val="bg1"/>
              </a:solidFill>
              <a:hlinkClick xmlns:r="http://schemas.openxmlformats.org/officeDocument/2006/relationships" r:id="rId9"/>
            </a:rPr>
            <a:t>Python</a:t>
          </a:r>
          <a:endParaRPr lang="en-US" sz="2000" kern="800" spc="0" baseline="0" dirty="0">
            <a:solidFill>
              <a:schemeClr val="bg1"/>
            </a:solidFill>
          </a:endParaRPr>
        </a:p>
      </dsp:txBody>
      <dsp:txXfrm>
        <a:off x="3068834" y="1651046"/>
        <a:ext cx="1178681" cy="707208"/>
      </dsp:txXfrm>
    </dsp:sp>
    <dsp:sp modelId="{2595A267-D970-4104-BFFE-400172540BBA}">
      <dsp:nvSpPr>
        <dsp:cNvPr id="0" name=""/>
        <dsp:cNvSpPr/>
      </dsp:nvSpPr>
      <dsp:spPr>
        <a:xfrm>
          <a:off x="4365383" y="1651046"/>
          <a:ext cx="1178681" cy="707208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800" spc="0" baseline="0" dirty="0" smtClean="0">
              <a:solidFill>
                <a:schemeClr val="bg1"/>
              </a:solidFill>
              <a:hlinkClick xmlns:r="http://schemas.openxmlformats.org/officeDocument/2006/relationships" r:id="rId10"/>
            </a:rPr>
            <a:t>MS Dynamics CRM</a:t>
          </a:r>
          <a:endParaRPr lang="en-US" sz="1200" kern="800" spc="0" baseline="0" dirty="0">
            <a:solidFill>
              <a:schemeClr val="bg1"/>
            </a:solidFill>
          </a:endParaRPr>
        </a:p>
      </dsp:txBody>
      <dsp:txXfrm>
        <a:off x="4365383" y="1651046"/>
        <a:ext cx="1178681" cy="707208"/>
      </dsp:txXfrm>
    </dsp:sp>
    <dsp:sp modelId="{3283098E-8035-4644-B0A0-F5E9B8671307}">
      <dsp:nvSpPr>
        <dsp:cNvPr id="0" name=""/>
        <dsp:cNvSpPr/>
      </dsp:nvSpPr>
      <dsp:spPr>
        <a:xfrm>
          <a:off x="475734" y="2476124"/>
          <a:ext cx="1178681" cy="707208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800" spc="0" baseline="0" dirty="0" smtClean="0">
              <a:solidFill>
                <a:schemeClr val="bg1"/>
              </a:solidFill>
              <a:hlinkClick xmlns:r="http://schemas.openxmlformats.org/officeDocument/2006/relationships" r:id="rId11"/>
            </a:rPr>
            <a:t>World Bank</a:t>
          </a:r>
          <a:endParaRPr lang="en-US" sz="1800" kern="800" spc="0" baseline="0" dirty="0">
            <a:solidFill>
              <a:schemeClr val="bg1"/>
            </a:solidFill>
          </a:endParaRPr>
        </a:p>
      </dsp:txBody>
      <dsp:txXfrm>
        <a:off x="475734" y="2476124"/>
        <a:ext cx="1178681" cy="707208"/>
      </dsp:txXfrm>
    </dsp:sp>
    <dsp:sp modelId="{8C4399B4-19DE-494A-93D3-99E22C330D97}">
      <dsp:nvSpPr>
        <dsp:cNvPr id="0" name=""/>
        <dsp:cNvSpPr/>
      </dsp:nvSpPr>
      <dsp:spPr>
        <a:xfrm>
          <a:off x="1772284" y="2476124"/>
          <a:ext cx="1178681" cy="707208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800" spc="0" baseline="0" dirty="0" smtClean="0">
              <a:solidFill>
                <a:schemeClr val="bg1"/>
              </a:solidFill>
            </a:rPr>
            <a:t>Regex</a:t>
          </a:r>
          <a:endParaRPr lang="en-US" sz="2400" kern="800" spc="0" baseline="0" dirty="0">
            <a:solidFill>
              <a:schemeClr val="bg1"/>
            </a:solidFill>
          </a:endParaRPr>
        </a:p>
      </dsp:txBody>
      <dsp:txXfrm>
        <a:off x="1772284" y="2476124"/>
        <a:ext cx="1178681" cy="707208"/>
      </dsp:txXfrm>
    </dsp:sp>
    <dsp:sp modelId="{60541CEA-E5E3-43AC-B7FA-C7AFCEE266F4}">
      <dsp:nvSpPr>
        <dsp:cNvPr id="0" name=""/>
        <dsp:cNvSpPr/>
      </dsp:nvSpPr>
      <dsp:spPr>
        <a:xfrm>
          <a:off x="3068834" y="2476124"/>
          <a:ext cx="1178681" cy="707208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800" spc="0" baseline="0" dirty="0" smtClean="0">
              <a:solidFill>
                <a:schemeClr val="bg1"/>
              </a:solidFill>
              <a:hlinkClick xmlns:r="http://schemas.openxmlformats.org/officeDocument/2006/relationships" r:id="rId12"/>
            </a:rPr>
            <a:t>Freebase</a:t>
          </a:r>
          <a:endParaRPr lang="en-US" sz="1600" kern="800" spc="0" baseline="0" dirty="0">
            <a:solidFill>
              <a:schemeClr val="bg1"/>
            </a:solidFill>
          </a:endParaRPr>
        </a:p>
      </dsp:txBody>
      <dsp:txXfrm>
        <a:off x="3068834" y="2476124"/>
        <a:ext cx="1178681" cy="707208"/>
      </dsp:txXfrm>
    </dsp:sp>
    <dsp:sp modelId="{C615881B-37D3-49C3-B16B-5B1B0F5F13D4}">
      <dsp:nvSpPr>
        <dsp:cNvPr id="0" name=""/>
        <dsp:cNvSpPr/>
      </dsp:nvSpPr>
      <dsp:spPr>
        <a:xfrm>
          <a:off x="4365383" y="2476124"/>
          <a:ext cx="1178681" cy="707208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800" spc="0" baseline="0" dirty="0" smtClean="0">
              <a:solidFill>
                <a:schemeClr val="bg1"/>
              </a:solidFill>
              <a:hlinkClick xmlns:r="http://schemas.openxmlformats.org/officeDocument/2006/relationships" r:id="rId13"/>
            </a:rPr>
            <a:t>CSV</a:t>
          </a:r>
          <a:endParaRPr lang="en-US" sz="3200" kern="800" spc="0" baseline="0" dirty="0">
            <a:solidFill>
              <a:schemeClr val="bg1"/>
            </a:solidFill>
          </a:endParaRPr>
        </a:p>
      </dsp:txBody>
      <dsp:txXfrm>
        <a:off x="4365383" y="2476124"/>
        <a:ext cx="1178681" cy="707208"/>
      </dsp:txXfrm>
    </dsp:sp>
    <dsp:sp modelId="{582C1DC7-FE13-4BD2-83F5-E678FF21599B}">
      <dsp:nvSpPr>
        <dsp:cNvPr id="0" name=""/>
        <dsp:cNvSpPr/>
      </dsp:nvSpPr>
      <dsp:spPr>
        <a:xfrm>
          <a:off x="475734" y="3301201"/>
          <a:ext cx="1178681" cy="707208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800" spc="0" baseline="0" dirty="0" smtClean="0">
              <a:solidFill>
                <a:schemeClr val="bg1"/>
              </a:solidFill>
              <a:hlinkClick xmlns:r="http://schemas.openxmlformats.org/officeDocument/2006/relationships" r:id="rId14"/>
            </a:rPr>
            <a:t>JSON</a:t>
          </a:r>
          <a:endParaRPr lang="en-US" sz="2400" kern="800" spc="0" baseline="0" dirty="0">
            <a:solidFill>
              <a:schemeClr val="bg1"/>
            </a:solidFill>
          </a:endParaRPr>
        </a:p>
      </dsp:txBody>
      <dsp:txXfrm>
        <a:off x="475734" y="3301201"/>
        <a:ext cx="1178681" cy="707208"/>
      </dsp:txXfrm>
    </dsp:sp>
    <dsp:sp modelId="{03C93693-2A33-4C85-8AE6-190C6E36D59B}">
      <dsp:nvSpPr>
        <dsp:cNvPr id="0" name=""/>
        <dsp:cNvSpPr/>
      </dsp:nvSpPr>
      <dsp:spPr>
        <a:xfrm>
          <a:off x="1772284" y="3301201"/>
          <a:ext cx="1178681" cy="707208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lvl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800" spc="0" baseline="0" dirty="0" smtClean="0">
              <a:solidFill>
                <a:schemeClr val="bg1"/>
              </a:solidFill>
              <a:hlinkClick xmlns:r="http://schemas.openxmlformats.org/officeDocument/2006/relationships" r:id="rId15"/>
            </a:rPr>
            <a:t>XML</a:t>
          </a:r>
          <a:endParaRPr lang="en-US" sz="3000" kern="800" spc="0" baseline="0" dirty="0">
            <a:solidFill>
              <a:schemeClr val="bg1"/>
            </a:solidFill>
          </a:endParaRPr>
        </a:p>
      </dsp:txBody>
      <dsp:txXfrm>
        <a:off x="1772284" y="3301201"/>
        <a:ext cx="1178681" cy="707208"/>
      </dsp:txXfrm>
    </dsp:sp>
    <dsp:sp modelId="{E764C87E-8B28-4142-AFAD-7059F40D1F83}">
      <dsp:nvSpPr>
        <dsp:cNvPr id="0" name=""/>
        <dsp:cNvSpPr/>
      </dsp:nvSpPr>
      <dsp:spPr>
        <a:xfrm>
          <a:off x="3068834" y="3301201"/>
          <a:ext cx="1178681" cy="707208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800" spc="0" baseline="0" dirty="0" smtClean="0">
              <a:solidFill>
                <a:schemeClr val="bg1"/>
              </a:solidFill>
            </a:rPr>
            <a:t>LINQ</a:t>
          </a:r>
          <a:endParaRPr lang="en-US" sz="2400" kern="800" spc="0" baseline="0" dirty="0">
            <a:solidFill>
              <a:schemeClr val="bg1"/>
            </a:solidFill>
          </a:endParaRPr>
        </a:p>
      </dsp:txBody>
      <dsp:txXfrm>
        <a:off x="3068834" y="3301201"/>
        <a:ext cx="1178681" cy="707208"/>
      </dsp:txXfrm>
    </dsp:sp>
    <dsp:sp modelId="{A8CC9F3C-CB68-413F-A3D7-658524E77C9D}">
      <dsp:nvSpPr>
        <dsp:cNvPr id="0" name=""/>
        <dsp:cNvSpPr/>
      </dsp:nvSpPr>
      <dsp:spPr>
        <a:xfrm>
          <a:off x="4365383" y="3301201"/>
          <a:ext cx="1178681" cy="707208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800" spc="0" baseline="0" dirty="0" smtClean="0">
              <a:solidFill>
                <a:schemeClr val="bg1"/>
              </a:solidFill>
              <a:hlinkClick xmlns:r="http://schemas.openxmlformats.org/officeDocument/2006/relationships" r:id="rId16"/>
            </a:rPr>
            <a:t>IKVM</a:t>
          </a:r>
          <a:endParaRPr lang="en-US" sz="2600" kern="800" spc="0" baseline="0" dirty="0">
            <a:solidFill>
              <a:schemeClr val="bg1"/>
            </a:solidFill>
          </a:endParaRPr>
        </a:p>
      </dsp:txBody>
      <dsp:txXfrm>
        <a:off x="4365383" y="3301201"/>
        <a:ext cx="1178681" cy="707208"/>
      </dsp:txXfrm>
    </dsp:sp>
    <dsp:sp modelId="{A8EBF937-4741-4D32-A88D-036F10E6437F}">
      <dsp:nvSpPr>
        <dsp:cNvPr id="0" name=""/>
        <dsp:cNvSpPr/>
      </dsp:nvSpPr>
      <dsp:spPr>
        <a:xfrm>
          <a:off x="475734" y="4126278"/>
          <a:ext cx="1178681" cy="707208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800" spc="0" baseline="0" dirty="0" smtClean="0">
              <a:solidFill>
                <a:schemeClr val="bg1"/>
              </a:solidFill>
              <a:hlinkClick xmlns:r="http://schemas.openxmlformats.org/officeDocument/2006/relationships" r:id="rId17"/>
            </a:rPr>
            <a:t>SQL Server</a:t>
          </a:r>
          <a:endParaRPr lang="en-US" sz="1800" kern="800" spc="0" baseline="0" dirty="0">
            <a:solidFill>
              <a:schemeClr val="bg1"/>
            </a:solidFill>
          </a:endParaRPr>
        </a:p>
      </dsp:txBody>
      <dsp:txXfrm>
        <a:off x="475734" y="4126278"/>
        <a:ext cx="1178681" cy="707208"/>
      </dsp:txXfrm>
    </dsp:sp>
    <dsp:sp modelId="{1B91DF7A-8D21-412E-8DAE-E791BD6047FE}">
      <dsp:nvSpPr>
        <dsp:cNvPr id="0" name=""/>
        <dsp:cNvSpPr/>
      </dsp:nvSpPr>
      <dsp:spPr>
        <a:xfrm>
          <a:off x="1772284" y="4126278"/>
          <a:ext cx="1178681" cy="707208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800" spc="0" baseline="0" dirty="0" smtClean="0">
              <a:solidFill>
                <a:schemeClr val="bg1"/>
              </a:solidFill>
              <a:hlinkClick xmlns:r="http://schemas.openxmlformats.org/officeDocument/2006/relationships" r:id="rId18"/>
            </a:rPr>
            <a:t>SQL Server with EF</a:t>
          </a:r>
          <a:endParaRPr lang="en-US" sz="1400" kern="800" spc="0" baseline="0" dirty="0">
            <a:solidFill>
              <a:schemeClr val="bg1"/>
            </a:solidFill>
          </a:endParaRPr>
        </a:p>
      </dsp:txBody>
      <dsp:txXfrm>
        <a:off x="1772284" y="4126278"/>
        <a:ext cx="1178681" cy="707208"/>
      </dsp:txXfrm>
    </dsp:sp>
    <dsp:sp modelId="{2898482B-73DB-448B-A915-359B88204C09}">
      <dsp:nvSpPr>
        <dsp:cNvPr id="0" name=""/>
        <dsp:cNvSpPr/>
      </dsp:nvSpPr>
      <dsp:spPr>
        <a:xfrm>
          <a:off x="3068834" y="4126278"/>
          <a:ext cx="1178681" cy="707208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800" spc="0" baseline="0" dirty="0" smtClean="0">
              <a:solidFill>
                <a:schemeClr val="bg1"/>
              </a:solidFill>
              <a:hlinkClick xmlns:r="http://schemas.openxmlformats.org/officeDocument/2006/relationships" r:id="rId19"/>
            </a:rPr>
            <a:t>XAML</a:t>
          </a:r>
          <a:endParaRPr lang="en-US" sz="2400" kern="800" spc="0" baseline="0" dirty="0">
            <a:solidFill>
              <a:schemeClr val="bg1"/>
            </a:solidFill>
          </a:endParaRPr>
        </a:p>
      </dsp:txBody>
      <dsp:txXfrm>
        <a:off x="3068834" y="4126278"/>
        <a:ext cx="1178681" cy="707208"/>
      </dsp:txXfrm>
    </dsp:sp>
    <dsp:sp modelId="{53BF552C-963A-4801-B804-BB298B08F019}">
      <dsp:nvSpPr>
        <dsp:cNvPr id="0" name=""/>
        <dsp:cNvSpPr/>
      </dsp:nvSpPr>
      <dsp:spPr>
        <a:xfrm>
          <a:off x="4365383" y="4126278"/>
          <a:ext cx="1178681" cy="707208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800" spc="0" baseline="0" dirty="0" smtClean="0">
              <a:solidFill>
                <a:schemeClr val="bg1"/>
              </a:solidFill>
              <a:hlinkClick xmlns:r="http://schemas.openxmlformats.org/officeDocument/2006/relationships" r:id="rId20"/>
            </a:rPr>
            <a:t>Hadoop</a:t>
          </a:r>
          <a:endParaRPr lang="en-US" sz="1800" kern="800" spc="0" baseline="0" dirty="0">
            <a:solidFill>
              <a:schemeClr val="bg1"/>
            </a:solidFill>
          </a:endParaRPr>
        </a:p>
      </dsp:txBody>
      <dsp:txXfrm>
        <a:off x="4365383" y="4126278"/>
        <a:ext cx="1178681" cy="707208"/>
      </dsp:txXfrm>
    </dsp:sp>
    <dsp:sp modelId="{DF362DCF-95D1-490C-A218-2464D73F29DE}">
      <dsp:nvSpPr>
        <dsp:cNvPr id="0" name=""/>
        <dsp:cNvSpPr/>
      </dsp:nvSpPr>
      <dsp:spPr>
        <a:xfrm>
          <a:off x="475734" y="4951355"/>
          <a:ext cx="1178681" cy="707208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800" spc="0" baseline="0" dirty="0" smtClean="0">
              <a:solidFill>
                <a:schemeClr val="bg1"/>
              </a:solidFill>
            </a:rPr>
            <a:t>WSDL</a:t>
          </a:r>
          <a:endParaRPr lang="en-US" sz="2300" kern="800" spc="0" baseline="0" dirty="0">
            <a:solidFill>
              <a:schemeClr val="bg1"/>
            </a:solidFill>
          </a:endParaRPr>
        </a:p>
      </dsp:txBody>
      <dsp:txXfrm>
        <a:off x="475734" y="4951355"/>
        <a:ext cx="1178681" cy="707208"/>
      </dsp:txXfrm>
    </dsp:sp>
    <dsp:sp modelId="{28162803-DF42-445D-9DA6-64E946932B3C}">
      <dsp:nvSpPr>
        <dsp:cNvPr id="0" name=""/>
        <dsp:cNvSpPr/>
      </dsp:nvSpPr>
      <dsp:spPr>
        <a:xfrm>
          <a:off x="1772284" y="4951355"/>
          <a:ext cx="1178681" cy="707208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800" spc="0" baseline="0" dirty="0" smtClean="0">
              <a:solidFill>
                <a:schemeClr val="bg1"/>
              </a:solidFill>
              <a:hlinkClick xmlns:r="http://schemas.openxmlformats.org/officeDocument/2006/relationships" r:id="rId21"/>
            </a:rPr>
            <a:t>OData</a:t>
          </a:r>
          <a:endParaRPr lang="en-US" sz="2200" kern="800" spc="0" baseline="0" dirty="0">
            <a:solidFill>
              <a:schemeClr val="bg1"/>
            </a:solidFill>
          </a:endParaRPr>
        </a:p>
      </dsp:txBody>
      <dsp:txXfrm>
        <a:off x="1772284" y="4951355"/>
        <a:ext cx="1178681" cy="707208"/>
      </dsp:txXfrm>
    </dsp:sp>
    <dsp:sp modelId="{9B80A308-CEBD-416D-A1D4-D50030FF1E05}">
      <dsp:nvSpPr>
        <dsp:cNvPr id="0" name=""/>
        <dsp:cNvSpPr/>
      </dsp:nvSpPr>
      <dsp:spPr>
        <a:xfrm>
          <a:off x="3068834" y="4951355"/>
          <a:ext cx="1178681" cy="707208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800" spc="0" baseline="0" dirty="0" smtClean="0">
              <a:solidFill>
                <a:schemeClr val="bg1"/>
              </a:solidFill>
              <a:hlinkClick xmlns:r="http://schemas.openxmlformats.org/officeDocument/2006/relationships" r:id="rId22"/>
            </a:rPr>
            <a:t>Apiary</a:t>
          </a:r>
          <a:endParaRPr lang="en-US" sz="2300" kern="800" spc="0" baseline="0" dirty="0">
            <a:solidFill>
              <a:schemeClr val="bg1"/>
            </a:solidFill>
          </a:endParaRPr>
        </a:p>
      </dsp:txBody>
      <dsp:txXfrm>
        <a:off x="3068834" y="4951355"/>
        <a:ext cx="1178681" cy="707208"/>
      </dsp:txXfrm>
    </dsp:sp>
    <dsp:sp modelId="{6600B78B-B0DF-4F9A-AAA1-1BD4CEDF8FFA}">
      <dsp:nvSpPr>
        <dsp:cNvPr id="0" name=""/>
        <dsp:cNvSpPr/>
      </dsp:nvSpPr>
      <dsp:spPr>
        <a:xfrm>
          <a:off x="4365383" y="4951355"/>
          <a:ext cx="1178681" cy="707208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800" spc="0" baseline="0" dirty="0" smtClean="0">
              <a:solidFill>
                <a:schemeClr val="bg1"/>
              </a:solidFill>
            </a:rPr>
            <a:t>Facebook</a:t>
          </a:r>
          <a:endParaRPr lang="en-US" sz="1600" kern="800" spc="0" baseline="0" dirty="0">
            <a:solidFill>
              <a:schemeClr val="bg1"/>
            </a:solidFill>
          </a:endParaRPr>
        </a:p>
      </dsp:txBody>
      <dsp:txXfrm>
        <a:off x="4365383" y="4951355"/>
        <a:ext cx="1178681" cy="70720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2440A0-3DF6-4D6F-A607-CF9A844D3CB6}">
      <dsp:nvSpPr>
        <dsp:cNvPr id="0" name=""/>
        <dsp:cNvSpPr/>
      </dsp:nvSpPr>
      <dsp:spPr>
        <a:xfrm>
          <a:off x="1598" y="2504304"/>
          <a:ext cx="1419732" cy="1419732"/>
        </a:xfrm>
        <a:prstGeom prst="ellipse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Get data from </a:t>
          </a:r>
          <a:endParaRPr lang="en-US" sz="1800" b="1" kern="1200" dirty="0"/>
        </a:p>
      </dsp:txBody>
      <dsp:txXfrm>
        <a:off x="209513" y="2712219"/>
        <a:ext cx="1003902" cy="1003902"/>
      </dsp:txXfrm>
    </dsp:sp>
    <dsp:sp modelId="{942F2F83-B542-450B-87AA-D917E960036B}">
      <dsp:nvSpPr>
        <dsp:cNvPr id="0" name=""/>
        <dsp:cNvSpPr/>
      </dsp:nvSpPr>
      <dsp:spPr>
        <a:xfrm rot="16729062">
          <a:off x="521286" y="1842709"/>
          <a:ext cx="222558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225583" y="0"/>
              </a:lnTo>
            </a:path>
          </a:pathLst>
        </a:custGeom>
        <a:noFill/>
        <a:ln w="19050" cap="flat" cmpd="sng" algn="ctr">
          <a:solidFill>
            <a:schemeClr val="accent4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EF5BBE-CDAB-4BCA-9D9E-F44B0C8297F9}">
      <dsp:nvSpPr>
        <dsp:cNvPr id="0" name=""/>
        <dsp:cNvSpPr/>
      </dsp:nvSpPr>
      <dsp:spPr>
        <a:xfrm rot="15670938">
          <a:off x="2371056" y="1842709"/>
          <a:ext cx="222558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225583" y="0"/>
              </a:lnTo>
            </a:path>
          </a:pathLst>
        </a:custGeom>
        <a:noFill/>
        <a:ln w="19050" cap="flat" cmpd="sng" algn="ctr">
          <a:solidFill>
            <a:schemeClr val="accent4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52D9E2-2A23-4BF0-9B1D-07EA5F2AB602}">
      <dsp:nvSpPr>
        <dsp:cNvPr id="0" name=""/>
        <dsp:cNvSpPr/>
      </dsp:nvSpPr>
      <dsp:spPr>
        <a:xfrm>
          <a:off x="1804659" y="743070"/>
          <a:ext cx="165946" cy="0"/>
        </a:xfrm>
        <a:prstGeom prst="line">
          <a:avLst/>
        </a:prstGeom>
        <a:noFill/>
        <a:ln w="19050" cap="flat" cmpd="sng" algn="ctr">
          <a:solidFill>
            <a:schemeClr val="accent4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74E0EE-197E-46E7-AAEF-C4EE10C5D9B7}">
      <dsp:nvSpPr>
        <dsp:cNvPr id="0" name=""/>
        <dsp:cNvSpPr/>
      </dsp:nvSpPr>
      <dsp:spPr>
        <a:xfrm>
          <a:off x="1970606" y="390055"/>
          <a:ext cx="1176714" cy="706028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accent4">
                  <a:lumMod val="50000"/>
                </a:schemeClr>
              </a:solidFill>
            </a:rPr>
            <a:t>Hadoop </a:t>
          </a:r>
          <a:endParaRPr lang="en-US" sz="1400" b="1" kern="1200" dirty="0">
            <a:solidFill>
              <a:schemeClr val="accent4">
                <a:lumMod val="50000"/>
              </a:schemeClr>
            </a:solidFill>
          </a:endParaRPr>
        </a:p>
      </dsp:txBody>
      <dsp:txXfrm>
        <a:off x="1970606" y="390055"/>
        <a:ext cx="1176714" cy="706028"/>
      </dsp:txXfrm>
    </dsp:sp>
    <dsp:sp modelId="{2871E134-BC9C-4218-925B-074C08D7ACEA}">
      <dsp:nvSpPr>
        <dsp:cNvPr id="0" name=""/>
        <dsp:cNvSpPr/>
      </dsp:nvSpPr>
      <dsp:spPr>
        <a:xfrm>
          <a:off x="3147320" y="743070"/>
          <a:ext cx="165946" cy="0"/>
        </a:xfrm>
        <a:prstGeom prst="line">
          <a:avLst/>
        </a:prstGeom>
        <a:noFill/>
        <a:ln w="19050" cap="flat" cmpd="sng" algn="ctr">
          <a:solidFill>
            <a:schemeClr val="accent4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E23544-0430-4A5E-92C8-84E101C567AB}">
      <dsp:nvSpPr>
        <dsp:cNvPr id="0" name=""/>
        <dsp:cNvSpPr/>
      </dsp:nvSpPr>
      <dsp:spPr>
        <a:xfrm rot="16935173">
          <a:off x="830312" y="2234555"/>
          <a:ext cx="160753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07532" y="0"/>
              </a:lnTo>
            </a:path>
          </a:pathLst>
        </a:custGeom>
        <a:noFill/>
        <a:ln w="19050" cap="flat" cmpd="sng" algn="ctr">
          <a:solidFill>
            <a:schemeClr val="accent4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5FC9F5-974B-4885-9026-EEA1269D15A8}">
      <dsp:nvSpPr>
        <dsp:cNvPr id="0" name=""/>
        <dsp:cNvSpPr/>
      </dsp:nvSpPr>
      <dsp:spPr>
        <a:xfrm rot="15464827">
          <a:off x="2680082" y="2234555"/>
          <a:ext cx="160753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07532" y="0"/>
              </a:lnTo>
            </a:path>
          </a:pathLst>
        </a:custGeom>
        <a:noFill/>
        <a:ln w="19050" cap="flat" cmpd="sng" algn="ctr">
          <a:solidFill>
            <a:schemeClr val="accent4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5C7773-E28D-426D-BB69-5163C3AFDBBE}">
      <dsp:nvSpPr>
        <dsp:cNvPr id="0" name=""/>
        <dsp:cNvSpPr/>
      </dsp:nvSpPr>
      <dsp:spPr>
        <a:xfrm>
          <a:off x="1804659" y="1449098"/>
          <a:ext cx="165946" cy="0"/>
        </a:xfrm>
        <a:prstGeom prst="line">
          <a:avLst/>
        </a:prstGeom>
        <a:noFill/>
        <a:ln w="19050" cap="flat" cmpd="sng" algn="ctr">
          <a:solidFill>
            <a:schemeClr val="accent4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E639A6-974B-416A-A0F6-C434B49BD7C5}">
      <dsp:nvSpPr>
        <dsp:cNvPr id="0" name=""/>
        <dsp:cNvSpPr/>
      </dsp:nvSpPr>
      <dsp:spPr>
        <a:xfrm>
          <a:off x="1970606" y="1096084"/>
          <a:ext cx="1176714" cy="706028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accent4">
                  <a:lumMod val="50000"/>
                </a:schemeClr>
              </a:solidFill>
            </a:rPr>
            <a:t>SQL Server</a:t>
          </a:r>
          <a:endParaRPr lang="en-US" sz="1400" b="1" kern="1200" dirty="0">
            <a:solidFill>
              <a:schemeClr val="accent4">
                <a:lumMod val="50000"/>
              </a:schemeClr>
            </a:solidFill>
          </a:endParaRPr>
        </a:p>
      </dsp:txBody>
      <dsp:txXfrm>
        <a:off x="1970606" y="1096084"/>
        <a:ext cx="1176714" cy="706028"/>
      </dsp:txXfrm>
    </dsp:sp>
    <dsp:sp modelId="{EDDDD4A5-D902-4474-B9A2-E022FD77356B}">
      <dsp:nvSpPr>
        <dsp:cNvPr id="0" name=""/>
        <dsp:cNvSpPr/>
      </dsp:nvSpPr>
      <dsp:spPr>
        <a:xfrm>
          <a:off x="3147320" y="1449098"/>
          <a:ext cx="165946" cy="0"/>
        </a:xfrm>
        <a:prstGeom prst="line">
          <a:avLst/>
        </a:prstGeom>
        <a:noFill/>
        <a:ln w="19050" cap="flat" cmpd="sng" algn="ctr">
          <a:solidFill>
            <a:schemeClr val="accent4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310087-83B3-4F0A-A8A5-EFA6C0E753E4}">
      <dsp:nvSpPr>
        <dsp:cNvPr id="0" name=""/>
        <dsp:cNvSpPr/>
      </dsp:nvSpPr>
      <dsp:spPr>
        <a:xfrm rot="17393884">
          <a:off x="1132882" y="2626401"/>
          <a:ext cx="100239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02391" y="0"/>
              </a:lnTo>
            </a:path>
          </a:pathLst>
        </a:custGeom>
        <a:noFill/>
        <a:ln w="19050" cap="flat" cmpd="sng" algn="ctr">
          <a:solidFill>
            <a:schemeClr val="accent4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7AE3FF-4890-4434-B653-C82558B76E55}">
      <dsp:nvSpPr>
        <dsp:cNvPr id="0" name=""/>
        <dsp:cNvSpPr/>
      </dsp:nvSpPr>
      <dsp:spPr>
        <a:xfrm rot="15006116">
          <a:off x="2982652" y="2626401"/>
          <a:ext cx="100239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02391" y="0"/>
              </a:lnTo>
            </a:path>
          </a:pathLst>
        </a:custGeom>
        <a:noFill/>
        <a:ln w="19050" cap="flat" cmpd="sng" algn="ctr">
          <a:solidFill>
            <a:schemeClr val="accent4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5DCA8A-DE60-4FBC-8E66-F7A9D7ADD4E6}">
      <dsp:nvSpPr>
        <dsp:cNvPr id="0" name=""/>
        <dsp:cNvSpPr/>
      </dsp:nvSpPr>
      <dsp:spPr>
        <a:xfrm>
          <a:off x="1804659" y="2155127"/>
          <a:ext cx="165946" cy="0"/>
        </a:xfrm>
        <a:prstGeom prst="line">
          <a:avLst/>
        </a:prstGeom>
        <a:noFill/>
        <a:ln w="19050" cap="flat" cmpd="sng" algn="ctr">
          <a:solidFill>
            <a:schemeClr val="accent4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82445F-7F6C-4933-B758-71F4EC3AAC5F}">
      <dsp:nvSpPr>
        <dsp:cNvPr id="0" name=""/>
        <dsp:cNvSpPr/>
      </dsp:nvSpPr>
      <dsp:spPr>
        <a:xfrm>
          <a:off x="1970606" y="1802113"/>
          <a:ext cx="1176714" cy="706028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accent4">
                  <a:lumMod val="50000"/>
                </a:schemeClr>
              </a:solidFill>
            </a:rPr>
            <a:t>RSS</a:t>
          </a:r>
          <a:endParaRPr lang="en-US" sz="1400" b="1" kern="1200" dirty="0">
            <a:solidFill>
              <a:schemeClr val="accent4">
                <a:lumMod val="50000"/>
              </a:schemeClr>
            </a:solidFill>
          </a:endParaRPr>
        </a:p>
      </dsp:txBody>
      <dsp:txXfrm>
        <a:off x="1970606" y="1802113"/>
        <a:ext cx="1176714" cy="706028"/>
      </dsp:txXfrm>
    </dsp:sp>
    <dsp:sp modelId="{00464818-5695-499D-9C30-E83C17D66060}">
      <dsp:nvSpPr>
        <dsp:cNvPr id="0" name=""/>
        <dsp:cNvSpPr/>
      </dsp:nvSpPr>
      <dsp:spPr>
        <a:xfrm>
          <a:off x="3147320" y="2155127"/>
          <a:ext cx="165946" cy="0"/>
        </a:xfrm>
        <a:prstGeom prst="line">
          <a:avLst/>
        </a:prstGeom>
        <a:noFill/>
        <a:ln w="19050" cap="flat" cmpd="sng" algn="ctr">
          <a:solidFill>
            <a:schemeClr val="accent4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3C3133-C796-4F03-9601-89A19E55D668}">
      <dsp:nvSpPr>
        <dsp:cNvPr id="0" name=""/>
        <dsp:cNvSpPr/>
      </dsp:nvSpPr>
      <dsp:spPr>
        <a:xfrm rot="19041445">
          <a:off x="1402182" y="3018247"/>
          <a:ext cx="46379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63791" y="0"/>
              </a:lnTo>
            </a:path>
          </a:pathLst>
        </a:custGeom>
        <a:noFill/>
        <a:ln w="19050" cap="flat" cmpd="sng" algn="ctr">
          <a:solidFill>
            <a:schemeClr val="accent4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45C643-29D5-4CEA-A90B-7C3C47C4A47A}">
      <dsp:nvSpPr>
        <dsp:cNvPr id="0" name=""/>
        <dsp:cNvSpPr/>
      </dsp:nvSpPr>
      <dsp:spPr>
        <a:xfrm rot="13358555">
          <a:off x="3251952" y="3018247"/>
          <a:ext cx="46379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63791" y="0"/>
              </a:lnTo>
            </a:path>
          </a:pathLst>
        </a:custGeom>
        <a:noFill/>
        <a:ln w="19050" cap="flat" cmpd="sng" algn="ctr">
          <a:solidFill>
            <a:schemeClr val="accent4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4BD04E-E6FF-48DC-8E11-D91B6D91CD16}">
      <dsp:nvSpPr>
        <dsp:cNvPr id="0" name=""/>
        <dsp:cNvSpPr/>
      </dsp:nvSpPr>
      <dsp:spPr>
        <a:xfrm>
          <a:off x="1804659" y="2861156"/>
          <a:ext cx="165946" cy="0"/>
        </a:xfrm>
        <a:prstGeom prst="line">
          <a:avLst/>
        </a:prstGeom>
        <a:noFill/>
        <a:ln w="19050" cap="flat" cmpd="sng" algn="ctr">
          <a:solidFill>
            <a:schemeClr val="accent4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E5B896-2B84-4236-B8FB-B24B86DAD3B1}">
      <dsp:nvSpPr>
        <dsp:cNvPr id="0" name=""/>
        <dsp:cNvSpPr/>
      </dsp:nvSpPr>
      <dsp:spPr>
        <a:xfrm>
          <a:off x="1970606" y="2508141"/>
          <a:ext cx="1176714" cy="706028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accent4">
                  <a:lumMod val="50000"/>
                </a:schemeClr>
              </a:solidFill>
            </a:rPr>
            <a:t>Freebase</a:t>
          </a:r>
          <a:endParaRPr lang="en-US" sz="1400" b="1" kern="1200" dirty="0">
            <a:solidFill>
              <a:schemeClr val="accent4">
                <a:lumMod val="50000"/>
              </a:schemeClr>
            </a:solidFill>
          </a:endParaRPr>
        </a:p>
      </dsp:txBody>
      <dsp:txXfrm>
        <a:off x="1970606" y="2508141"/>
        <a:ext cx="1176714" cy="706028"/>
      </dsp:txXfrm>
    </dsp:sp>
    <dsp:sp modelId="{3F774837-5289-485E-8A4B-1F01C2D379B4}">
      <dsp:nvSpPr>
        <dsp:cNvPr id="0" name=""/>
        <dsp:cNvSpPr/>
      </dsp:nvSpPr>
      <dsp:spPr>
        <a:xfrm>
          <a:off x="3147320" y="2861156"/>
          <a:ext cx="165946" cy="0"/>
        </a:xfrm>
        <a:prstGeom prst="line">
          <a:avLst/>
        </a:prstGeom>
        <a:noFill/>
        <a:ln w="19050" cap="flat" cmpd="sng" algn="ctr">
          <a:solidFill>
            <a:schemeClr val="accent4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222AC5-33D5-4EBB-9F3B-F5E4BE8D027E}">
      <dsp:nvSpPr>
        <dsp:cNvPr id="0" name=""/>
        <dsp:cNvSpPr/>
      </dsp:nvSpPr>
      <dsp:spPr>
        <a:xfrm rot="2558555">
          <a:off x="1402182" y="3410093"/>
          <a:ext cx="46379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63791" y="0"/>
              </a:lnTo>
            </a:path>
          </a:pathLst>
        </a:custGeom>
        <a:noFill/>
        <a:ln w="19050" cap="flat" cmpd="sng" algn="ctr">
          <a:solidFill>
            <a:schemeClr val="accent4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1A2D7C-12E8-419A-BCBE-94084E74FFE3}">
      <dsp:nvSpPr>
        <dsp:cNvPr id="0" name=""/>
        <dsp:cNvSpPr/>
      </dsp:nvSpPr>
      <dsp:spPr>
        <a:xfrm rot="8241445">
          <a:off x="3251952" y="3410093"/>
          <a:ext cx="46379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63791" y="0"/>
              </a:lnTo>
            </a:path>
          </a:pathLst>
        </a:custGeom>
        <a:noFill/>
        <a:ln w="19050" cap="flat" cmpd="sng" algn="ctr">
          <a:solidFill>
            <a:schemeClr val="accent4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1E9E71-D59E-4D80-A64F-A6432BB61290}">
      <dsp:nvSpPr>
        <dsp:cNvPr id="0" name=""/>
        <dsp:cNvSpPr/>
      </dsp:nvSpPr>
      <dsp:spPr>
        <a:xfrm>
          <a:off x="1804659" y="3567184"/>
          <a:ext cx="165946" cy="0"/>
        </a:xfrm>
        <a:prstGeom prst="line">
          <a:avLst/>
        </a:prstGeom>
        <a:noFill/>
        <a:ln w="19050" cap="flat" cmpd="sng" algn="ctr">
          <a:solidFill>
            <a:schemeClr val="accent4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95D9B7-17EF-49AF-9E34-E14C56D25566}">
      <dsp:nvSpPr>
        <dsp:cNvPr id="0" name=""/>
        <dsp:cNvSpPr/>
      </dsp:nvSpPr>
      <dsp:spPr>
        <a:xfrm>
          <a:off x="1970606" y="3214170"/>
          <a:ext cx="1176714" cy="706028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accent4">
                  <a:lumMod val="50000"/>
                </a:schemeClr>
              </a:solidFill>
            </a:rPr>
            <a:t>CSV</a:t>
          </a:r>
          <a:endParaRPr lang="en-US" sz="1400" b="1" kern="1200" dirty="0">
            <a:solidFill>
              <a:schemeClr val="accent4">
                <a:lumMod val="50000"/>
              </a:schemeClr>
            </a:solidFill>
          </a:endParaRPr>
        </a:p>
      </dsp:txBody>
      <dsp:txXfrm>
        <a:off x="1970606" y="3214170"/>
        <a:ext cx="1176714" cy="706028"/>
      </dsp:txXfrm>
    </dsp:sp>
    <dsp:sp modelId="{64FE68EF-246A-4E45-82CA-2ED5CAC816C1}">
      <dsp:nvSpPr>
        <dsp:cNvPr id="0" name=""/>
        <dsp:cNvSpPr/>
      </dsp:nvSpPr>
      <dsp:spPr>
        <a:xfrm>
          <a:off x="3147320" y="3567184"/>
          <a:ext cx="165946" cy="0"/>
        </a:xfrm>
        <a:prstGeom prst="line">
          <a:avLst/>
        </a:prstGeom>
        <a:noFill/>
        <a:ln w="19050" cap="flat" cmpd="sng" algn="ctr">
          <a:solidFill>
            <a:schemeClr val="accent4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54B39D-CFFE-402B-A25D-A70AA85B6D91}">
      <dsp:nvSpPr>
        <dsp:cNvPr id="0" name=""/>
        <dsp:cNvSpPr/>
      </dsp:nvSpPr>
      <dsp:spPr>
        <a:xfrm rot="4206116">
          <a:off x="1132882" y="3801939"/>
          <a:ext cx="100239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02391" y="0"/>
              </a:lnTo>
            </a:path>
          </a:pathLst>
        </a:custGeom>
        <a:noFill/>
        <a:ln w="19050" cap="flat" cmpd="sng" algn="ctr">
          <a:solidFill>
            <a:schemeClr val="accent4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F5BDEA-DA8D-4185-BE14-552A984ED385}">
      <dsp:nvSpPr>
        <dsp:cNvPr id="0" name=""/>
        <dsp:cNvSpPr/>
      </dsp:nvSpPr>
      <dsp:spPr>
        <a:xfrm rot="6593884">
          <a:off x="2982652" y="3801939"/>
          <a:ext cx="100239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02391" y="0"/>
              </a:lnTo>
            </a:path>
          </a:pathLst>
        </a:custGeom>
        <a:noFill/>
        <a:ln w="19050" cap="flat" cmpd="sng" algn="ctr">
          <a:solidFill>
            <a:schemeClr val="accent4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148755-450F-4812-BE23-07C8D1177CA3}">
      <dsp:nvSpPr>
        <dsp:cNvPr id="0" name=""/>
        <dsp:cNvSpPr/>
      </dsp:nvSpPr>
      <dsp:spPr>
        <a:xfrm>
          <a:off x="1804659" y="4273213"/>
          <a:ext cx="165946" cy="0"/>
        </a:xfrm>
        <a:prstGeom prst="line">
          <a:avLst/>
        </a:prstGeom>
        <a:noFill/>
        <a:ln w="19050" cap="flat" cmpd="sng" algn="ctr">
          <a:solidFill>
            <a:schemeClr val="accent4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5F15B2-6D40-42F1-9D31-7D4675A2C6C7}">
      <dsp:nvSpPr>
        <dsp:cNvPr id="0" name=""/>
        <dsp:cNvSpPr/>
      </dsp:nvSpPr>
      <dsp:spPr>
        <a:xfrm>
          <a:off x="1970606" y="3920199"/>
          <a:ext cx="1176714" cy="706028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smtClean="0">
              <a:solidFill>
                <a:schemeClr val="accent4">
                  <a:lumMod val="50000"/>
                </a:schemeClr>
              </a:solidFill>
            </a:rPr>
            <a:t>OData</a:t>
          </a:r>
          <a:endParaRPr lang="en-US" sz="1400" b="1" kern="1200">
            <a:solidFill>
              <a:schemeClr val="accent4">
                <a:lumMod val="50000"/>
              </a:schemeClr>
            </a:solidFill>
          </a:endParaRPr>
        </a:p>
      </dsp:txBody>
      <dsp:txXfrm>
        <a:off x="1970606" y="3920199"/>
        <a:ext cx="1176714" cy="706028"/>
      </dsp:txXfrm>
    </dsp:sp>
    <dsp:sp modelId="{484F5556-2A8D-445B-BFF0-007E6657DF92}">
      <dsp:nvSpPr>
        <dsp:cNvPr id="0" name=""/>
        <dsp:cNvSpPr/>
      </dsp:nvSpPr>
      <dsp:spPr>
        <a:xfrm>
          <a:off x="3147320" y="4273213"/>
          <a:ext cx="165946" cy="0"/>
        </a:xfrm>
        <a:prstGeom prst="line">
          <a:avLst/>
        </a:prstGeom>
        <a:noFill/>
        <a:ln w="19050" cap="flat" cmpd="sng" algn="ctr">
          <a:solidFill>
            <a:schemeClr val="accent4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3B4536-D6EF-44BC-809B-B2AD77460ADB}">
      <dsp:nvSpPr>
        <dsp:cNvPr id="0" name=""/>
        <dsp:cNvSpPr/>
      </dsp:nvSpPr>
      <dsp:spPr>
        <a:xfrm rot="4664827">
          <a:off x="830312" y="4193785"/>
          <a:ext cx="160753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07532" y="0"/>
              </a:lnTo>
            </a:path>
          </a:pathLst>
        </a:custGeom>
        <a:noFill/>
        <a:ln w="19050" cap="flat" cmpd="sng" algn="ctr">
          <a:solidFill>
            <a:schemeClr val="accent4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AA3A09-F080-4508-A200-8041AB1D01BF}">
      <dsp:nvSpPr>
        <dsp:cNvPr id="0" name=""/>
        <dsp:cNvSpPr/>
      </dsp:nvSpPr>
      <dsp:spPr>
        <a:xfrm rot="6135173">
          <a:off x="2680082" y="4193785"/>
          <a:ext cx="160753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07532" y="0"/>
              </a:lnTo>
            </a:path>
          </a:pathLst>
        </a:custGeom>
        <a:noFill/>
        <a:ln w="19050" cap="flat" cmpd="sng" algn="ctr">
          <a:solidFill>
            <a:schemeClr val="accent4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619AAE-3DF8-420B-BFF6-120B0FEC9082}">
      <dsp:nvSpPr>
        <dsp:cNvPr id="0" name=""/>
        <dsp:cNvSpPr/>
      </dsp:nvSpPr>
      <dsp:spPr>
        <a:xfrm>
          <a:off x="1804659" y="4979242"/>
          <a:ext cx="165946" cy="0"/>
        </a:xfrm>
        <a:prstGeom prst="line">
          <a:avLst/>
        </a:prstGeom>
        <a:noFill/>
        <a:ln w="19050" cap="flat" cmpd="sng" algn="ctr">
          <a:solidFill>
            <a:schemeClr val="accent4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7BCF23-559B-489D-8B2B-49ECEA2D64BC}">
      <dsp:nvSpPr>
        <dsp:cNvPr id="0" name=""/>
        <dsp:cNvSpPr/>
      </dsp:nvSpPr>
      <dsp:spPr>
        <a:xfrm>
          <a:off x="1970606" y="4626227"/>
          <a:ext cx="1176714" cy="706028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accent4">
                  <a:lumMod val="50000"/>
                </a:schemeClr>
              </a:solidFill>
            </a:rPr>
            <a:t>World Bank</a:t>
          </a:r>
          <a:endParaRPr lang="en-US" sz="1400" b="1" kern="1200" dirty="0">
            <a:solidFill>
              <a:schemeClr val="accent4">
                <a:lumMod val="50000"/>
              </a:schemeClr>
            </a:solidFill>
          </a:endParaRPr>
        </a:p>
      </dsp:txBody>
      <dsp:txXfrm>
        <a:off x="1970606" y="4626227"/>
        <a:ext cx="1176714" cy="706028"/>
      </dsp:txXfrm>
    </dsp:sp>
    <dsp:sp modelId="{79CF47D6-8301-4C50-8968-36FD122827F4}">
      <dsp:nvSpPr>
        <dsp:cNvPr id="0" name=""/>
        <dsp:cNvSpPr/>
      </dsp:nvSpPr>
      <dsp:spPr>
        <a:xfrm>
          <a:off x="3147320" y="4979242"/>
          <a:ext cx="165946" cy="0"/>
        </a:xfrm>
        <a:prstGeom prst="line">
          <a:avLst/>
        </a:prstGeom>
        <a:noFill/>
        <a:ln w="19050" cap="flat" cmpd="sng" algn="ctr">
          <a:solidFill>
            <a:schemeClr val="accent4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A468AC-520B-4CC8-AFD8-1EA712E045A5}">
      <dsp:nvSpPr>
        <dsp:cNvPr id="0" name=""/>
        <dsp:cNvSpPr/>
      </dsp:nvSpPr>
      <dsp:spPr>
        <a:xfrm rot="4870938">
          <a:off x="521286" y="4585631"/>
          <a:ext cx="222558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225583" y="0"/>
              </a:lnTo>
            </a:path>
          </a:pathLst>
        </a:custGeom>
        <a:noFill/>
        <a:ln w="19050" cap="flat" cmpd="sng" algn="ctr">
          <a:solidFill>
            <a:schemeClr val="accent4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F3E7A1-B6EC-4864-84BC-32C613FC25B1}">
      <dsp:nvSpPr>
        <dsp:cNvPr id="0" name=""/>
        <dsp:cNvSpPr/>
      </dsp:nvSpPr>
      <dsp:spPr>
        <a:xfrm rot="5929062">
          <a:off x="2371056" y="4585631"/>
          <a:ext cx="222558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225583" y="0"/>
              </a:lnTo>
            </a:path>
          </a:pathLst>
        </a:custGeom>
        <a:noFill/>
        <a:ln w="19050" cap="flat" cmpd="sng" algn="ctr">
          <a:solidFill>
            <a:schemeClr val="accent4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37371C-3EE9-4548-BACC-1082E2BC87BC}">
      <dsp:nvSpPr>
        <dsp:cNvPr id="0" name=""/>
        <dsp:cNvSpPr/>
      </dsp:nvSpPr>
      <dsp:spPr>
        <a:xfrm>
          <a:off x="1804659" y="5685270"/>
          <a:ext cx="165946" cy="0"/>
        </a:xfrm>
        <a:prstGeom prst="line">
          <a:avLst/>
        </a:prstGeom>
        <a:noFill/>
        <a:ln w="19050" cap="flat" cmpd="sng" algn="ctr">
          <a:solidFill>
            <a:schemeClr val="accent4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9CCBF4-DA0E-4FAC-BCCE-7F0FF9DD7C8E}">
      <dsp:nvSpPr>
        <dsp:cNvPr id="0" name=""/>
        <dsp:cNvSpPr/>
      </dsp:nvSpPr>
      <dsp:spPr>
        <a:xfrm>
          <a:off x="1970606" y="5332256"/>
          <a:ext cx="1176714" cy="706028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smtClean="0">
              <a:solidFill>
                <a:schemeClr val="accent4">
                  <a:lumMod val="50000"/>
                </a:schemeClr>
              </a:solidFill>
            </a:rPr>
            <a:t>JSON</a:t>
          </a:r>
          <a:endParaRPr lang="en-US" sz="1400" b="1" kern="1200">
            <a:solidFill>
              <a:schemeClr val="accent4">
                <a:lumMod val="50000"/>
              </a:schemeClr>
            </a:solidFill>
          </a:endParaRPr>
        </a:p>
      </dsp:txBody>
      <dsp:txXfrm>
        <a:off x="1970606" y="5332256"/>
        <a:ext cx="1176714" cy="706028"/>
      </dsp:txXfrm>
    </dsp:sp>
    <dsp:sp modelId="{9F2754D6-92B7-4660-89A3-D0806CABD8DF}">
      <dsp:nvSpPr>
        <dsp:cNvPr id="0" name=""/>
        <dsp:cNvSpPr/>
      </dsp:nvSpPr>
      <dsp:spPr>
        <a:xfrm>
          <a:off x="3147320" y="5685270"/>
          <a:ext cx="165946" cy="0"/>
        </a:xfrm>
        <a:prstGeom prst="line">
          <a:avLst/>
        </a:prstGeom>
        <a:noFill/>
        <a:ln w="19050" cap="flat" cmpd="sng" algn="ctr">
          <a:solidFill>
            <a:schemeClr val="accent4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EFAC89-0FDC-4F01-98E5-527EF77F782B}">
      <dsp:nvSpPr>
        <dsp:cNvPr id="0" name=""/>
        <dsp:cNvSpPr/>
      </dsp:nvSpPr>
      <dsp:spPr>
        <a:xfrm>
          <a:off x="3696595" y="2504304"/>
          <a:ext cx="1419732" cy="1419732"/>
        </a:xfrm>
        <a:prstGeom prst="ellipse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Process with </a:t>
          </a:r>
          <a:endParaRPr lang="en-US" sz="1800" b="1" kern="1200" dirty="0"/>
        </a:p>
      </dsp:txBody>
      <dsp:txXfrm>
        <a:off x="3904510" y="2712219"/>
        <a:ext cx="1003902" cy="1003902"/>
      </dsp:txXfrm>
    </dsp:sp>
    <dsp:sp modelId="{5929F69E-F3A8-42D4-B765-511EA42ED139}">
      <dsp:nvSpPr>
        <dsp:cNvPr id="0" name=""/>
        <dsp:cNvSpPr/>
      </dsp:nvSpPr>
      <dsp:spPr>
        <a:xfrm rot="17393884">
          <a:off x="4539431" y="2038632"/>
          <a:ext cx="200478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04782" y="0"/>
              </a:lnTo>
            </a:path>
          </a:pathLst>
        </a:custGeom>
        <a:noFill/>
        <a:ln w="19050" cap="flat" cmpd="sng" algn="ctr">
          <a:solidFill>
            <a:schemeClr val="accent4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FE8F4F-CDE3-413B-8A8D-863D718BEEB7}">
      <dsp:nvSpPr>
        <dsp:cNvPr id="0" name=""/>
        <dsp:cNvSpPr/>
      </dsp:nvSpPr>
      <dsp:spPr>
        <a:xfrm rot="15006116">
          <a:off x="6730362" y="2038632"/>
          <a:ext cx="200478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04782" y="0"/>
              </a:lnTo>
            </a:path>
          </a:pathLst>
        </a:custGeom>
        <a:noFill/>
        <a:ln w="19050" cap="flat" cmpd="sng" algn="ctr">
          <a:solidFill>
            <a:schemeClr val="accent4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9FF2AB-0D53-4FFA-BA58-71D6FE7F3576}">
      <dsp:nvSpPr>
        <dsp:cNvPr id="0" name=""/>
        <dsp:cNvSpPr/>
      </dsp:nvSpPr>
      <dsp:spPr>
        <a:xfrm>
          <a:off x="5882984" y="1096084"/>
          <a:ext cx="165946" cy="0"/>
        </a:xfrm>
        <a:prstGeom prst="line">
          <a:avLst/>
        </a:prstGeom>
        <a:noFill/>
        <a:ln w="19050" cap="flat" cmpd="sng" algn="ctr">
          <a:solidFill>
            <a:schemeClr val="accent4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5CF80B-3A6A-4F03-87B4-798BEFF3F100}">
      <dsp:nvSpPr>
        <dsp:cNvPr id="0" name=""/>
        <dsp:cNvSpPr/>
      </dsp:nvSpPr>
      <dsp:spPr>
        <a:xfrm>
          <a:off x="6048931" y="743070"/>
          <a:ext cx="1176714" cy="706028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accent4">
                  <a:lumMod val="50000"/>
                </a:schemeClr>
              </a:solidFill>
            </a:rPr>
            <a:t>Matlab</a:t>
          </a:r>
          <a:endParaRPr lang="en-US" sz="1400" b="1" kern="1200" dirty="0">
            <a:solidFill>
              <a:schemeClr val="accent4">
                <a:lumMod val="50000"/>
              </a:schemeClr>
            </a:solidFill>
          </a:endParaRPr>
        </a:p>
      </dsp:txBody>
      <dsp:txXfrm>
        <a:off x="6048931" y="743070"/>
        <a:ext cx="1176714" cy="706028"/>
      </dsp:txXfrm>
    </dsp:sp>
    <dsp:sp modelId="{7D574453-8EA5-446C-AF16-7BCC68B528C6}">
      <dsp:nvSpPr>
        <dsp:cNvPr id="0" name=""/>
        <dsp:cNvSpPr/>
      </dsp:nvSpPr>
      <dsp:spPr>
        <a:xfrm>
          <a:off x="7225645" y="1096084"/>
          <a:ext cx="165946" cy="0"/>
        </a:xfrm>
        <a:prstGeom prst="line">
          <a:avLst/>
        </a:prstGeom>
        <a:noFill/>
        <a:ln w="19050" cap="flat" cmpd="sng" algn="ctr">
          <a:solidFill>
            <a:schemeClr val="accent4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441AD7-99FF-4E61-80C6-84C6C3A3D725}">
      <dsp:nvSpPr>
        <dsp:cNvPr id="0" name=""/>
        <dsp:cNvSpPr/>
      </dsp:nvSpPr>
      <dsp:spPr>
        <a:xfrm rot="17909946">
          <a:off x="4826815" y="2430478"/>
          <a:ext cx="143001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30013" y="0"/>
              </a:lnTo>
            </a:path>
          </a:pathLst>
        </a:custGeom>
        <a:noFill/>
        <a:ln w="19050" cap="flat" cmpd="sng" algn="ctr">
          <a:solidFill>
            <a:schemeClr val="accent4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75DBC3-4662-44E6-8716-56BB0DE2B536}">
      <dsp:nvSpPr>
        <dsp:cNvPr id="0" name=""/>
        <dsp:cNvSpPr/>
      </dsp:nvSpPr>
      <dsp:spPr>
        <a:xfrm rot="14490054">
          <a:off x="7017747" y="2430478"/>
          <a:ext cx="143001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30013" y="0"/>
              </a:lnTo>
            </a:path>
          </a:pathLst>
        </a:custGeom>
        <a:noFill/>
        <a:ln w="19050" cap="flat" cmpd="sng" algn="ctr">
          <a:solidFill>
            <a:schemeClr val="accent4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028364-7CD3-45AE-A2F7-9621F675B2ED}">
      <dsp:nvSpPr>
        <dsp:cNvPr id="0" name=""/>
        <dsp:cNvSpPr/>
      </dsp:nvSpPr>
      <dsp:spPr>
        <a:xfrm>
          <a:off x="5882984" y="1802113"/>
          <a:ext cx="165946" cy="0"/>
        </a:xfrm>
        <a:prstGeom prst="line">
          <a:avLst/>
        </a:prstGeom>
        <a:noFill/>
        <a:ln w="19050" cap="flat" cmpd="sng" algn="ctr">
          <a:solidFill>
            <a:schemeClr val="accent4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0E112E-8049-4877-9024-FB13FDA43299}">
      <dsp:nvSpPr>
        <dsp:cNvPr id="0" name=""/>
        <dsp:cNvSpPr/>
      </dsp:nvSpPr>
      <dsp:spPr>
        <a:xfrm>
          <a:off x="6048931" y="1449098"/>
          <a:ext cx="1176714" cy="706028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accent4">
                  <a:lumMod val="50000"/>
                </a:schemeClr>
              </a:solidFill>
            </a:rPr>
            <a:t>Powershell</a:t>
          </a:r>
          <a:endParaRPr lang="en-US" sz="1400" b="1" kern="1200" dirty="0">
            <a:solidFill>
              <a:schemeClr val="accent4">
                <a:lumMod val="50000"/>
              </a:schemeClr>
            </a:solidFill>
          </a:endParaRPr>
        </a:p>
      </dsp:txBody>
      <dsp:txXfrm>
        <a:off x="6048931" y="1449098"/>
        <a:ext cx="1176714" cy="706028"/>
      </dsp:txXfrm>
    </dsp:sp>
    <dsp:sp modelId="{BD800237-A0C1-4116-8AA8-22270B4E3D6E}">
      <dsp:nvSpPr>
        <dsp:cNvPr id="0" name=""/>
        <dsp:cNvSpPr/>
      </dsp:nvSpPr>
      <dsp:spPr>
        <a:xfrm>
          <a:off x="7225645" y="1802113"/>
          <a:ext cx="165946" cy="0"/>
        </a:xfrm>
        <a:prstGeom prst="line">
          <a:avLst/>
        </a:prstGeom>
        <a:noFill/>
        <a:ln w="19050" cap="flat" cmpd="sng" algn="ctr">
          <a:solidFill>
            <a:schemeClr val="accent4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33DD44-2C0C-4E6C-84C6-15F5220A01FD}">
      <dsp:nvSpPr>
        <dsp:cNvPr id="0" name=""/>
        <dsp:cNvSpPr/>
      </dsp:nvSpPr>
      <dsp:spPr>
        <a:xfrm rot="19041445">
          <a:off x="5078031" y="2822324"/>
          <a:ext cx="92758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27582" y="0"/>
              </a:lnTo>
            </a:path>
          </a:pathLst>
        </a:custGeom>
        <a:noFill/>
        <a:ln w="19050" cap="flat" cmpd="sng" algn="ctr">
          <a:solidFill>
            <a:schemeClr val="accent4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58BAF0-BCCA-48FE-AD22-BA90AD7665B6}">
      <dsp:nvSpPr>
        <dsp:cNvPr id="0" name=""/>
        <dsp:cNvSpPr/>
      </dsp:nvSpPr>
      <dsp:spPr>
        <a:xfrm rot="13358555">
          <a:off x="7268963" y="2822324"/>
          <a:ext cx="92758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27582" y="0"/>
              </a:lnTo>
            </a:path>
          </a:pathLst>
        </a:custGeom>
        <a:noFill/>
        <a:ln w="19050" cap="flat" cmpd="sng" algn="ctr">
          <a:solidFill>
            <a:schemeClr val="accent4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875609-DF77-4860-B263-5ABC03741940}">
      <dsp:nvSpPr>
        <dsp:cNvPr id="0" name=""/>
        <dsp:cNvSpPr/>
      </dsp:nvSpPr>
      <dsp:spPr>
        <a:xfrm>
          <a:off x="5882984" y="2508141"/>
          <a:ext cx="165946" cy="0"/>
        </a:xfrm>
        <a:prstGeom prst="line">
          <a:avLst/>
        </a:prstGeom>
        <a:noFill/>
        <a:ln w="19050" cap="flat" cmpd="sng" algn="ctr">
          <a:solidFill>
            <a:schemeClr val="accent4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708D3C-BDDE-4D14-ACCE-63A152F025A8}">
      <dsp:nvSpPr>
        <dsp:cNvPr id="0" name=""/>
        <dsp:cNvSpPr/>
      </dsp:nvSpPr>
      <dsp:spPr>
        <a:xfrm>
          <a:off x="6048931" y="2155127"/>
          <a:ext cx="1176714" cy="706028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accent4">
                  <a:lumMod val="50000"/>
                </a:schemeClr>
              </a:solidFill>
            </a:rPr>
            <a:t>Regex</a:t>
          </a:r>
          <a:endParaRPr lang="en-US" sz="1400" b="1" kern="1200" dirty="0">
            <a:solidFill>
              <a:schemeClr val="accent4">
                <a:lumMod val="50000"/>
              </a:schemeClr>
            </a:solidFill>
          </a:endParaRPr>
        </a:p>
      </dsp:txBody>
      <dsp:txXfrm>
        <a:off x="6048931" y="2155127"/>
        <a:ext cx="1176714" cy="706028"/>
      </dsp:txXfrm>
    </dsp:sp>
    <dsp:sp modelId="{D67A9AEF-5F00-419F-AE98-1058D523496C}">
      <dsp:nvSpPr>
        <dsp:cNvPr id="0" name=""/>
        <dsp:cNvSpPr/>
      </dsp:nvSpPr>
      <dsp:spPr>
        <a:xfrm>
          <a:off x="7225645" y="2508141"/>
          <a:ext cx="165946" cy="0"/>
        </a:xfrm>
        <a:prstGeom prst="line">
          <a:avLst/>
        </a:prstGeom>
        <a:noFill/>
        <a:ln w="19050" cap="flat" cmpd="sng" algn="ctr">
          <a:solidFill>
            <a:schemeClr val="accent4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9BB694-2743-4D88-865D-D81CA7E7CC01}">
      <dsp:nvSpPr>
        <dsp:cNvPr id="0" name=""/>
        <dsp:cNvSpPr/>
      </dsp:nvSpPr>
      <dsp:spPr>
        <a:xfrm>
          <a:off x="5200660" y="3214170"/>
          <a:ext cx="68232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82323" y="0"/>
              </a:lnTo>
            </a:path>
          </a:pathLst>
        </a:custGeom>
        <a:noFill/>
        <a:ln w="19050" cap="flat" cmpd="sng" algn="ctr">
          <a:solidFill>
            <a:schemeClr val="accent4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F270BA-0A6A-4CD7-AC7D-65C25081B4DC}">
      <dsp:nvSpPr>
        <dsp:cNvPr id="0" name=""/>
        <dsp:cNvSpPr/>
      </dsp:nvSpPr>
      <dsp:spPr>
        <a:xfrm rot="10800000">
          <a:off x="7391592" y="3214170"/>
          <a:ext cx="68232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82323" y="0"/>
              </a:lnTo>
            </a:path>
          </a:pathLst>
        </a:custGeom>
        <a:noFill/>
        <a:ln w="19050" cap="flat" cmpd="sng" algn="ctr">
          <a:solidFill>
            <a:schemeClr val="accent4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07F367-E680-41D5-B6C5-72E7D5A78D89}">
      <dsp:nvSpPr>
        <dsp:cNvPr id="0" name=""/>
        <dsp:cNvSpPr/>
      </dsp:nvSpPr>
      <dsp:spPr>
        <a:xfrm>
          <a:off x="5882984" y="3214170"/>
          <a:ext cx="165946" cy="0"/>
        </a:xfrm>
        <a:prstGeom prst="line">
          <a:avLst/>
        </a:prstGeom>
        <a:noFill/>
        <a:ln w="19050" cap="flat" cmpd="sng" algn="ctr">
          <a:solidFill>
            <a:schemeClr val="accent4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25D2A5-566E-41B6-84A1-E0D9F2332F61}">
      <dsp:nvSpPr>
        <dsp:cNvPr id="0" name=""/>
        <dsp:cNvSpPr/>
      </dsp:nvSpPr>
      <dsp:spPr>
        <a:xfrm>
          <a:off x="6048931" y="2861156"/>
          <a:ext cx="1176714" cy="706028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accent4">
                  <a:lumMod val="50000"/>
                </a:schemeClr>
              </a:solidFill>
            </a:rPr>
            <a:t>R</a:t>
          </a:r>
          <a:endParaRPr lang="en-US" sz="1400" b="1" kern="1200" dirty="0">
            <a:solidFill>
              <a:schemeClr val="accent4">
                <a:lumMod val="50000"/>
              </a:schemeClr>
            </a:solidFill>
          </a:endParaRPr>
        </a:p>
      </dsp:txBody>
      <dsp:txXfrm>
        <a:off x="6048931" y="2861156"/>
        <a:ext cx="1176714" cy="706028"/>
      </dsp:txXfrm>
    </dsp:sp>
    <dsp:sp modelId="{5E3C6DF0-6630-4E60-8255-403157822CA9}">
      <dsp:nvSpPr>
        <dsp:cNvPr id="0" name=""/>
        <dsp:cNvSpPr/>
      </dsp:nvSpPr>
      <dsp:spPr>
        <a:xfrm>
          <a:off x="7225645" y="3214170"/>
          <a:ext cx="165946" cy="0"/>
        </a:xfrm>
        <a:prstGeom prst="line">
          <a:avLst/>
        </a:prstGeom>
        <a:noFill/>
        <a:ln w="19050" cap="flat" cmpd="sng" algn="ctr">
          <a:solidFill>
            <a:schemeClr val="accent4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7C5DDF-8A40-43A7-B844-E47D4CAD7B01}">
      <dsp:nvSpPr>
        <dsp:cNvPr id="0" name=""/>
        <dsp:cNvSpPr/>
      </dsp:nvSpPr>
      <dsp:spPr>
        <a:xfrm rot="2558555">
          <a:off x="5078031" y="3606016"/>
          <a:ext cx="92758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27582" y="0"/>
              </a:lnTo>
            </a:path>
          </a:pathLst>
        </a:custGeom>
        <a:noFill/>
        <a:ln w="19050" cap="flat" cmpd="sng" algn="ctr">
          <a:solidFill>
            <a:schemeClr val="accent4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7CB83E-FADB-420B-8A88-B747B4108930}">
      <dsp:nvSpPr>
        <dsp:cNvPr id="0" name=""/>
        <dsp:cNvSpPr/>
      </dsp:nvSpPr>
      <dsp:spPr>
        <a:xfrm rot="8241445">
          <a:off x="7268963" y="3606016"/>
          <a:ext cx="92758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27582" y="0"/>
              </a:lnTo>
            </a:path>
          </a:pathLst>
        </a:custGeom>
        <a:noFill/>
        <a:ln w="19050" cap="flat" cmpd="sng" algn="ctr">
          <a:solidFill>
            <a:schemeClr val="accent4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07520A-E219-4FA1-985D-1F7A17EEF7D5}">
      <dsp:nvSpPr>
        <dsp:cNvPr id="0" name=""/>
        <dsp:cNvSpPr/>
      </dsp:nvSpPr>
      <dsp:spPr>
        <a:xfrm>
          <a:off x="5882984" y="3920199"/>
          <a:ext cx="165946" cy="0"/>
        </a:xfrm>
        <a:prstGeom prst="line">
          <a:avLst/>
        </a:prstGeom>
        <a:noFill/>
        <a:ln w="19050" cap="flat" cmpd="sng" algn="ctr">
          <a:solidFill>
            <a:schemeClr val="accent4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9504D3-251D-44BE-97B7-1D550C3639A3}">
      <dsp:nvSpPr>
        <dsp:cNvPr id="0" name=""/>
        <dsp:cNvSpPr/>
      </dsp:nvSpPr>
      <dsp:spPr>
        <a:xfrm>
          <a:off x="6048931" y="3567184"/>
          <a:ext cx="1176714" cy="706028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accent4">
                  <a:lumMod val="50000"/>
                </a:schemeClr>
              </a:solidFill>
            </a:rPr>
            <a:t>SignalR</a:t>
          </a:r>
          <a:endParaRPr lang="en-US" sz="1400" b="1" kern="1200" dirty="0">
            <a:solidFill>
              <a:schemeClr val="accent4">
                <a:lumMod val="50000"/>
              </a:schemeClr>
            </a:solidFill>
          </a:endParaRPr>
        </a:p>
      </dsp:txBody>
      <dsp:txXfrm>
        <a:off x="6048931" y="3567184"/>
        <a:ext cx="1176714" cy="706028"/>
      </dsp:txXfrm>
    </dsp:sp>
    <dsp:sp modelId="{D9A1F54C-0E3A-4B2F-8148-ACF145932D7D}">
      <dsp:nvSpPr>
        <dsp:cNvPr id="0" name=""/>
        <dsp:cNvSpPr/>
      </dsp:nvSpPr>
      <dsp:spPr>
        <a:xfrm>
          <a:off x="7225645" y="3920199"/>
          <a:ext cx="165946" cy="0"/>
        </a:xfrm>
        <a:prstGeom prst="line">
          <a:avLst/>
        </a:prstGeom>
        <a:noFill/>
        <a:ln w="19050" cap="flat" cmpd="sng" algn="ctr">
          <a:solidFill>
            <a:schemeClr val="accent4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0FC70A-A4E9-483F-94CF-C915C4C22B93}">
      <dsp:nvSpPr>
        <dsp:cNvPr id="0" name=""/>
        <dsp:cNvSpPr/>
      </dsp:nvSpPr>
      <dsp:spPr>
        <a:xfrm rot="3690054">
          <a:off x="4826815" y="3997862"/>
          <a:ext cx="143001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30013" y="0"/>
              </a:lnTo>
            </a:path>
          </a:pathLst>
        </a:custGeom>
        <a:noFill/>
        <a:ln w="19050" cap="flat" cmpd="sng" algn="ctr">
          <a:solidFill>
            <a:schemeClr val="accent4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7CAEFE-7687-43D7-B09C-8A786EE919D3}">
      <dsp:nvSpPr>
        <dsp:cNvPr id="0" name=""/>
        <dsp:cNvSpPr/>
      </dsp:nvSpPr>
      <dsp:spPr>
        <a:xfrm rot="7109946">
          <a:off x="7017747" y="3997862"/>
          <a:ext cx="143001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30013" y="0"/>
              </a:lnTo>
            </a:path>
          </a:pathLst>
        </a:custGeom>
        <a:noFill/>
        <a:ln w="19050" cap="flat" cmpd="sng" algn="ctr">
          <a:solidFill>
            <a:schemeClr val="accent4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25D9DD-2635-4FB0-BB5B-BE87041BF4F1}">
      <dsp:nvSpPr>
        <dsp:cNvPr id="0" name=""/>
        <dsp:cNvSpPr/>
      </dsp:nvSpPr>
      <dsp:spPr>
        <a:xfrm>
          <a:off x="5882984" y="4626227"/>
          <a:ext cx="165946" cy="0"/>
        </a:xfrm>
        <a:prstGeom prst="line">
          <a:avLst/>
        </a:prstGeom>
        <a:noFill/>
        <a:ln w="19050" cap="flat" cmpd="sng" algn="ctr">
          <a:solidFill>
            <a:schemeClr val="accent4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B1D052-BB80-45F3-9FDD-67126FC0DACE}">
      <dsp:nvSpPr>
        <dsp:cNvPr id="0" name=""/>
        <dsp:cNvSpPr/>
      </dsp:nvSpPr>
      <dsp:spPr>
        <a:xfrm>
          <a:off x="6048931" y="4273213"/>
          <a:ext cx="1176714" cy="706028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accent4">
                  <a:lumMod val="50000"/>
                </a:schemeClr>
              </a:solidFill>
            </a:rPr>
            <a:t>Python</a:t>
          </a:r>
          <a:endParaRPr lang="en-US" sz="1400" b="1" kern="1200" dirty="0">
            <a:solidFill>
              <a:schemeClr val="accent4">
                <a:lumMod val="50000"/>
              </a:schemeClr>
            </a:solidFill>
          </a:endParaRPr>
        </a:p>
      </dsp:txBody>
      <dsp:txXfrm>
        <a:off x="6048931" y="4273213"/>
        <a:ext cx="1176714" cy="706028"/>
      </dsp:txXfrm>
    </dsp:sp>
    <dsp:sp modelId="{77365C05-6E8A-4C9B-AD7B-3AA3341F9D8E}">
      <dsp:nvSpPr>
        <dsp:cNvPr id="0" name=""/>
        <dsp:cNvSpPr/>
      </dsp:nvSpPr>
      <dsp:spPr>
        <a:xfrm>
          <a:off x="7225645" y="4626227"/>
          <a:ext cx="165946" cy="0"/>
        </a:xfrm>
        <a:prstGeom prst="line">
          <a:avLst/>
        </a:prstGeom>
        <a:noFill/>
        <a:ln w="19050" cap="flat" cmpd="sng" algn="ctr">
          <a:solidFill>
            <a:schemeClr val="accent4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FADA27-4F94-4287-8C9C-326FC54DAB65}">
      <dsp:nvSpPr>
        <dsp:cNvPr id="0" name=""/>
        <dsp:cNvSpPr/>
      </dsp:nvSpPr>
      <dsp:spPr>
        <a:xfrm rot="4206116">
          <a:off x="4539431" y="4389708"/>
          <a:ext cx="200478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04782" y="0"/>
              </a:lnTo>
            </a:path>
          </a:pathLst>
        </a:custGeom>
        <a:noFill/>
        <a:ln w="19050" cap="flat" cmpd="sng" algn="ctr">
          <a:solidFill>
            <a:schemeClr val="accent4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1CE96D-192D-48FB-AF8B-A7407DB2EC7B}">
      <dsp:nvSpPr>
        <dsp:cNvPr id="0" name=""/>
        <dsp:cNvSpPr/>
      </dsp:nvSpPr>
      <dsp:spPr>
        <a:xfrm rot="6593884">
          <a:off x="6730362" y="4389708"/>
          <a:ext cx="200478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04782" y="0"/>
              </a:lnTo>
            </a:path>
          </a:pathLst>
        </a:custGeom>
        <a:noFill/>
        <a:ln w="19050" cap="flat" cmpd="sng" algn="ctr">
          <a:solidFill>
            <a:schemeClr val="accent4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39EA62-46F7-4986-8576-6E2D0CAC4920}">
      <dsp:nvSpPr>
        <dsp:cNvPr id="0" name=""/>
        <dsp:cNvSpPr/>
      </dsp:nvSpPr>
      <dsp:spPr>
        <a:xfrm>
          <a:off x="5882984" y="5332256"/>
          <a:ext cx="165946" cy="0"/>
        </a:xfrm>
        <a:prstGeom prst="line">
          <a:avLst/>
        </a:prstGeom>
        <a:noFill/>
        <a:ln w="19050" cap="flat" cmpd="sng" algn="ctr">
          <a:solidFill>
            <a:schemeClr val="accent4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B24E81-9AEA-4431-B4B6-5604CC5A3EA1}">
      <dsp:nvSpPr>
        <dsp:cNvPr id="0" name=""/>
        <dsp:cNvSpPr/>
      </dsp:nvSpPr>
      <dsp:spPr>
        <a:xfrm>
          <a:off x="6048931" y="4979242"/>
          <a:ext cx="1176714" cy="706028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accent4">
                  <a:lumMod val="50000"/>
                </a:schemeClr>
              </a:solidFill>
            </a:rPr>
            <a:t>LINQ</a:t>
          </a:r>
          <a:endParaRPr lang="en-US" sz="1400" b="1" kern="1200" dirty="0">
            <a:solidFill>
              <a:schemeClr val="accent4">
                <a:lumMod val="50000"/>
              </a:schemeClr>
            </a:solidFill>
          </a:endParaRPr>
        </a:p>
      </dsp:txBody>
      <dsp:txXfrm>
        <a:off x="6048931" y="4979242"/>
        <a:ext cx="1176714" cy="706028"/>
      </dsp:txXfrm>
    </dsp:sp>
    <dsp:sp modelId="{BE52E739-7D27-4E45-831B-0E2523D0459D}">
      <dsp:nvSpPr>
        <dsp:cNvPr id="0" name=""/>
        <dsp:cNvSpPr/>
      </dsp:nvSpPr>
      <dsp:spPr>
        <a:xfrm>
          <a:off x="7225645" y="5332256"/>
          <a:ext cx="165946" cy="0"/>
        </a:xfrm>
        <a:prstGeom prst="line">
          <a:avLst/>
        </a:prstGeom>
        <a:noFill/>
        <a:ln w="19050" cap="flat" cmpd="sng" algn="ctr">
          <a:solidFill>
            <a:schemeClr val="accent4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865E55-DD3C-4D5B-A42B-5405C63B0E3E}">
      <dsp:nvSpPr>
        <dsp:cNvPr id="0" name=""/>
        <dsp:cNvSpPr/>
      </dsp:nvSpPr>
      <dsp:spPr>
        <a:xfrm>
          <a:off x="8158248" y="2504304"/>
          <a:ext cx="1419732" cy="1419732"/>
        </a:xfrm>
        <a:prstGeom prst="ellipse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Visualize with</a:t>
          </a:r>
          <a:endParaRPr lang="en-US" sz="1800" b="1" kern="1200" dirty="0"/>
        </a:p>
      </dsp:txBody>
      <dsp:txXfrm>
        <a:off x="8366163" y="2712219"/>
        <a:ext cx="1003902" cy="1003902"/>
      </dsp:txXfrm>
    </dsp:sp>
    <dsp:sp modelId="{516C0902-9215-4C87-B418-0FC089E72483}">
      <dsp:nvSpPr>
        <dsp:cNvPr id="0" name=""/>
        <dsp:cNvSpPr/>
      </dsp:nvSpPr>
      <dsp:spPr>
        <a:xfrm rot="19041445">
          <a:off x="9539684" y="2822324"/>
          <a:ext cx="92758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27582" y="0"/>
              </a:lnTo>
            </a:path>
          </a:pathLst>
        </a:custGeom>
        <a:noFill/>
        <a:ln w="19050" cap="flat" cmpd="sng" algn="ctr">
          <a:solidFill>
            <a:schemeClr val="accent4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2C27FD-7970-43EB-AF4F-2E71A1C1BCFF}">
      <dsp:nvSpPr>
        <dsp:cNvPr id="0" name=""/>
        <dsp:cNvSpPr/>
      </dsp:nvSpPr>
      <dsp:spPr>
        <a:xfrm>
          <a:off x="10344637" y="2508141"/>
          <a:ext cx="165946" cy="0"/>
        </a:xfrm>
        <a:prstGeom prst="line">
          <a:avLst/>
        </a:prstGeom>
        <a:noFill/>
        <a:ln w="19050" cap="flat" cmpd="sng" algn="ctr">
          <a:solidFill>
            <a:schemeClr val="accent4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66AC91-F0D0-473D-8CE0-8CB2300A31DD}">
      <dsp:nvSpPr>
        <dsp:cNvPr id="0" name=""/>
        <dsp:cNvSpPr/>
      </dsp:nvSpPr>
      <dsp:spPr>
        <a:xfrm>
          <a:off x="10510584" y="2155127"/>
          <a:ext cx="1176714" cy="706028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accent4">
                  <a:lumMod val="50000"/>
                </a:schemeClr>
              </a:solidFill>
            </a:rPr>
            <a:t>F#</a:t>
          </a:r>
          <a:endParaRPr lang="en-US" sz="1400" b="1" kern="1200" dirty="0">
            <a:solidFill>
              <a:schemeClr val="accent4">
                <a:lumMod val="50000"/>
              </a:schemeClr>
            </a:solidFill>
          </a:endParaRPr>
        </a:p>
      </dsp:txBody>
      <dsp:txXfrm>
        <a:off x="10510584" y="2155127"/>
        <a:ext cx="1176714" cy="706028"/>
      </dsp:txXfrm>
    </dsp:sp>
    <dsp:sp modelId="{E51C02B1-5AC7-4AFF-8300-2851BA3C0A78}">
      <dsp:nvSpPr>
        <dsp:cNvPr id="0" name=""/>
        <dsp:cNvSpPr/>
      </dsp:nvSpPr>
      <dsp:spPr>
        <a:xfrm>
          <a:off x="9662313" y="3214170"/>
          <a:ext cx="68232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82323" y="0"/>
              </a:lnTo>
            </a:path>
          </a:pathLst>
        </a:custGeom>
        <a:noFill/>
        <a:ln w="19050" cap="flat" cmpd="sng" algn="ctr">
          <a:solidFill>
            <a:schemeClr val="accent4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62AC2C-7BE6-4BA7-86D0-8A6AE565ACA3}">
      <dsp:nvSpPr>
        <dsp:cNvPr id="0" name=""/>
        <dsp:cNvSpPr/>
      </dsp:nvSpPr>
      <dsp:spPr>
        <a:xfrm>
          <a:off x="10344637" y="3214170"/>
          <a:ext cx="165946" cy="0"/>
        </a:xfrm>
        <a:prstGeom prst="line">
          <a:avLst/>
        </a:prstGeom>
        <a:noFill/>
        <a:ln w="19050" cap="flat" cmpd="sng" algn="ctr">
          <a:solidFill>
            <a:schemeClr val="accent4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548DA5-27E7-4A78-A521-70CFCE2E57F6}">
      <dsp:nvSpPr>
        <dsp:cNvPr id="0" name=""/>
        <dsp:cNvSpPr/>
      </dsp:nvSpPr>
      <dsp:spPr>
        <a:xfrm>
          <a:off x="10510584" y="2861156"/>
          <a:ext cx="1176714" cy="706028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accent4">
                  <a:lumMod val="50000"/>
                </a:schemeClr>
              </a:solidFill>
            </a:rPr>
            <a:t>Matlab</a:t>
          </a:r>
          <a:endParaRPr lang="en-US" sz="1400" b="1" kern="1200" dirty="0">
            <a:solidFill>
              <a:schemeClr val="accent4">
                <a:lumMod val="50000"/>
              </a:schemeClr>
            </a:solidFill>
          </a:endParaRPr>
        </a:p>
      </dsp:txBody>
      <dsp:txXfrm>
        <a:off x="10510584" y="2861156"/>
        <a:ext cx="1176714" cy="706028"/>
      </dsp:txXfrm>
    </dsp:sp>
    <dsp:sp modelId="{2D4E3B46-274D-41C9-A405-EE9C4DFCAE88}">
      <dsp:nvSpPr>
        <dsp:cNvPr id="0" name=""/>
        <dsp:cNvSpPr/>
      </dsp:nvSpPr>
      <dsp:spPr>
        <a:xfrm rot="2558555">
          <a:off x="9539684" y="3606016"/>
          <a:ext cx="92758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27582" y="0"/>
              </a:lnTo>
            </a:path>
          </a:pathLst>
        </a:custGeom>
        <a:noFill/>
        <a:ln w="19050" cap="flat" cmpd="sng" algn="ctr">
          <a:solidFill>
            <a:schemeClr val="accent4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389D76-AAF6-49EE-9D34-24DA68352EA1}">
      <dsp:nvSpPr>
        <dsp:cNvPr id="0" name=""/>
        <dsp:cNvSpPr/>
      </dsp:nvSpPr>
      <dsp:spPr>
        <a:xfrm>
          <a:off x="10344637" y="3920199"/>
          <a:ext cx="165946" cy="0"/>
        </a:xfrm>
        <a:prstGeom prst="line">
          <a:avLst/>
        </a:prstGeom>
        <a:noFill/>
        <a:ln w="19050" cap="flat" cmpd="sng" algn="ctr">
          <a:solidFill>
            <a:schemeClr val="accent4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1442F9-A06F-4630-B09F-3A54EED0F62D}">
      <dsp:nvSpPr>
        <dsp:cNvPr id="0" name=""/>
        <dsp:cNvSpPr/>
      </dsp:nvSpPr>
      <dsp:spPr>
        <a:xfrm>
          <a:off x="10510584" y="3567184"/>
          <a:ext cx="1176714" cy="706028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accent4">
                  <a:lumMod val="50000"/>
                </a:schemeClr>
              </a:solidFill>
            </a:rPr>
            <a:t>R</a:t>
          </a:r>
          <a:endParaRPr lang="en-US" sz="1400" b="1" kern="1200" dirty="0">
            <a:solidFill>
              <a:schemeClr val="accent4">
                <a:lumMod val="50000"/>
              </a:schemeClr>
            </a:solidFill>
          </a:endParaRPr>
        </a:p>
      </dsp:txBody>
      <dsp:txXfrm>
        <a:off x="10510584" y="3567184"/>
        <a:ext cx="1176714" cy="7060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ircleList">
  <dgm:title val=""/>
  <dgm:desc val=""/>
  <dgm:catLst>
    <dgm:cat type="list" pri="23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</dgm:varLst>
    <dgm:alg type="lin">
      <dgm:param type="linDir" val="fromT"/>
      <dgm:param type="fallback" val="2D"/>
    </dgm:alg>
    <dgm:shape xmlns:r="http://schemas.openxmlformats.org/officeDocument/2006/relationships" r:blip="">
      <dgm:adjLst/>
    </dgm:shape>
    <dgm:presOf/>
    <dgm:constrLst>
      <dgm:constr type="w" for="ch" forName="withChildren" refType="w"/>
      <dgm:constr type="h" for="ch" forName="withChildren" refType="w" fact="0.909"/>
      <dgm:constr type="w" for="ch" forName="noChildren" refType="w"/>
      <dgm:constr type="h" for="ch" forName="noChildren" refType="w" fact="0.164"/>
      <dgm:constr type="w" for="ch" forName="overlap" val="1"/>
      <dgm:constr type="h" for="ch" forName="overlap" refType="w" refFor="ch" refForName="withChildren" fact="-0.089"/>
      <dgm:constr type="primFontSz" for="des" forName="txLvl1" op="equ" val="65"/>
      <dgm:constr type="primFontSz" for="des" forName="txLvlOnly1" refType="primFontSz" refFor="des" refForName="txLvl1" op="equ"/>
      <dgm:constr type="primFontSz" for="des" forName="txLvl2" refType="primFontSz" refFor="des" refForName="txLvl1" op="equ" fact="0.78"/>
      <dgm:constr type="primFontSz" for="des" forName="txLvl3" refType="primFontSz" refFor="des" refForName="txLvl1" op="equ" fact="0.78"/>
      <dgm:constr type="userF" for="des" forName="lin" refType="primFontSz" refFor="des" refForName="txLvl2" op="equ"/>
    </dgm:constrLst>
    <dgm:forEach name="Name1" axis="ch" ptType="node">
      <dgm:choose name="Name2">
        <dgm:if name="Name3" axis="ch" ptType="node" func="cnt" op="gte" val="1">
          <dgm:layoutNode name="withChildren">
            <dgm:alg type="composite"/>
            <dgm:choose name="Name4">
              <dgm:if name="Name5" func="var" arg="dir" op="equ" val="norm">
                <dgm:constrLst>
                  <dgm:constr type="l" for="ch" forName="bigCircle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l" for="ch" forName="medCircle" refType="w" fact="0.043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 refType="ctrX" refFor="ch" refForName="medCircle"/>
                  <dgm:constr type="r" for="ch" forName="txLvl1" refType="w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 refType="ctrX" refFor="ch" refForName="medCircle"/>
                  <dgm:constr type="r" for="ch" forName="lin" refType="w"/>
                  <dgm:constr type="t" for="ch" forName="lin" refType="h" fact="0.222"/>
                  <dgm:constr type="h" for="ch" forName="lin" refType="h" fact="0.68"/>
                </dgm:constrLst>
              </dgm:if>
              <dgm:else name="Name6">
                <dgm:constrLst>
                  <dgm:constr type="r" for="ch" forName="bigCircle" refType="w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r" for="ch" forName="medCircle" refType="w" fact="0.957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/>
                  <dgm:constr type="r" for="ch" forName="txLvl1" refType="ctrX" refFor="ch" refForName="medCircle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/>
                  <dgm:constr type="r" for="ch" forName="lin" refType="ctrX" refFor="ch" refForName="medCircle"/>
                  <dgm:constr type="t" for="ch" forName="lin" refType="h" fact="0.222"/>
                  <dgm:constr type="h" for="ch" forName="lin" refType="h" fact="0.68"/>
                </dgm:constrLst>
              </dgm:else>
            </dgm:choose>
            <dgm:layoutNode name="big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med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1" styleLbl="revTx">
              <dgm:choose name="Name7">
                <dgm:if name="Name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lin">
              <dgm:choose name="Name10">
                <dgm:if name="Name11" func="var" arg="dir" op="equ" val="norm">
                  <dgm:alg type="lin">
                    <dgm:param type="linDir" val="fromT"/>
                    <dgm:param type="vertAlign" val="t"/>
                    <dgm:param type="nodeHorzAlign" val="l"/>
                  </dgm:alg>
                </dgm:if>
                <dgm:else name="Name12">
                  <dgm:alg type="lin">
                    <dgm:param type="linDir" val="fromT"/>
                    <dgm:param type="vertAlign" val="t"/>
                    <dgm:param type="nodeHorzAlign" val="r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>
                <dgm:constr type="userF"/>
                <dgm:constr type="primFontSz" for="ch" forName="txLvl2" refType="userF"/>
                <dgm:constr type="w" for="ch" forName="txLvl2" refType="w"/>
                <dgm:constr type="h" for="ch" forName="txLvl2" refType="primFontSz" refFor="ch" refForName="txLvl2" fact="0.39"/>
                <dgm:constr type="w" for="ch" forName="txLvl3" refType="w"/>
                <dgm:constr type="h" for="ch" forName="txLvl3" refType="primFontSz" refFor="ch" refForName="txLvl2" fact="0.39"/>
                <dgm:constr type="h" for="ch" forName="smCircle" refType="primFontSz" refFor="ch" refForName="txLvl2" fact="0.14"/>
                <dgm:constr type="h" for="ch" forName="indentDot1" refType="primFontSz" refFor="ch" refForName="txLvl2" fact="0.14"/>
                <dgm:constr type="h" for="ch" forName="indentDot2" refType="primFontSz" refFor="ch" refForName="txLvl2" fact="0.14"/>
                <dgm:constr type="h" for="ch" forName="indentDot3" refType="primFontSz" refFor="ch" refForName="txLvl2" fact="0.14"/>
                <dgm:constr type="w" for="ch" forName="indentDot1" refType="w"/>
                <dgm:constr type="w" for="ch" forName="indentDot2" refType="w"/>
                <dgm:constr type="w" for="ch" forName="indentDot3" refType="w"/>
                <dgm:constr type="userI" for="ch" forName="txLvl3" refType="primFontSz" refFor="ch" refForName="txLvl2" fact="0.14"/>
                <dgm:constr type="userI" for="ch" forName="indentDot1" refType="primFontSz" refFor="ch" refForName="txLvl2" fact="0.14"/>
                <dgm:constr type="userI" for="ch" forName="indentDot2" refType="primFontSz" refFor="ch" refForName="txLvl2" fact="0.14"/>
                <dgm:constr type="userI" for="ch" forName="indentDot3" refType="primFontSz" refFor="ch" refForName="txLvl2" fact="0.14"/>
              </dgm:constrLst>
              <dgm:ruleLst>
                <dgm:rule type="primFontSz" for="ch" forName="txLvl2" val="5" fact="NaN" max="NaN"/>
              </dgm:ruleLst>
              <dgm:forEach name="Name13" axis="ch" ptType="node">
                <dgm:layoutNode name="txLvl2" styleLbl="revTx">
                  <dgm:choose name="Name14">
                    <dgm:if name="Name15" func="var" arg="dir" op="equ" val="norm">
                      <dgm:alg type="tx">
                        <dgm:param type="parTxLTRAlign" val="l"/>
                        <dgm:param type="parTxRTLAlign" val="l"/>
                      </dgm:alg>
                    </dgm:if>
                    <dgm:else name="Name16">
                      <dgm:alg type="tx">
                        <dgm:param type="parTxLTRAlign" val="r"/>
                        <dgm:param type="parTxRTLAlign" val="r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self" ptType="node"/>
                  <dgm:constrLst>
                    <dgm:constr type="lMarg"/>
                    <dgm:constr type="rMarg"/>
                    <dgm:constr type="tMarg" refType="primFontSz" fact="0.1"/>
                    <dgm:constr type="bMarg" refType="primFontSz" fact="0.1"/>
                  </dgm:constrLst>
                  <dgm:ruleLst>
                    <dgm:rule type="h" val="INF" fact="NaN" max="NaN"/>
                  </dgm:ruleLst>
                </dgm:layoutNode>
                <dgm:forEach name="Name17" axis="ch" ptType="node" cnt="1">
                  <dgm:layoutNode name="indentDot1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hoose name="Name18">
                      <dgm:if name="Name19" func="var" arg="dir" op="equ" val="norm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l" for="ch" forName="smCircle1" refType="r" refFor="ch" refForName="gap1"/>
                        </dgm:constrLst>
                      </dgm:if>
                      <dgm:else name="Name20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r" for="ch" forName="smCircle1" refType="l" refFor="ch" refForName="gap1"/>
                        </dgm:constrLst>
                      </dgm:else>
                    </dgm:choose>
                    <dgm:layoutNode name="gap1">
                      <dgm:alg type="sp"/>
                      <dgm:shape xmlns:r="http://schemas.openxmlformats.org/officeDocument/2006/relationships" type="rect" r:blip="" hideGeom="1">
                        <dgm:adjLst/>
                      </dgm:shape>
                      <dgm:presOf/>
                    </dgm:layoutNode>
                    <dgm:layoutNode name="smCircle1" styleLbl="vennNode1">
                      <dgm:alg type="sp"/>
                      <dgm:shape xmlns:r="http://schemas.openxmlformats.org/officeDocument/2006/relationships" type="ellipse" r:blip="">
                        <dgm:adjLst/>
                      </dgm:shape>
                      <dgm:presOf/>
                      <dgm:constrLst>
                        <dgm:constr type="w" refType="h"/>
                      </dgm:constrLst>
                    </dgm:layoutNode>
                  </dgm:layoutNode>
                </dgm:forEach>
                <dgm:forEach name="Name21" axis="ch" ptType="node">
                  <dgm:layoutNode name="txLvl3" styleLbl="revTx">
                    <dgm:varLst>
                      <dgm:bulletEnabled val="1"/>
                    </dgm:varLst>
                    <dgm:choose name="Name22">
                      <dgm:if name="Name23" func="var" arg="dir" op="equ" val="norm">
                        <dgm:alg type="tx">
                          <dgm:param type="parTxLTRAlign" val="l"/>
                          <dgm:param type="parTxRTLAlign" val="l"/>
                          <dgm:param type="shpTxLTRAlignCh" val="l"/>
                          <dgm:param type="shpTxRTLAlignCh" val="l"/>
                        </dgm:alg>
                      </dgm:if>
                      <dgm:else name="Name24">
                        <dgm:alg type="tx">
                          <dgm:param type="parTxLTRAlign" val="r"/>
                          <dgm:param type="parTxRTLAlign" val="r"/>
                          <dgm:param type="shpTxLTRAlignCh" val="r"/>
                          <dgm:param type="shpTxRTLAlignCh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"/>
                    <dgm:choose name="Name25">
                      <dgm:if name="Name26" func="var" arg="dir" op="equ" val="norm">
                        <dgm:constrLst>
                          <dgm:constr type="userI"/>
                          <dgm:constr type="lMarg" refType="userI" fact="8.504"/>
                          <dgm:constr type="rMarg"/>
                          <dgm:constr type="tMarg" refType="primFontSz" fact="0.1"/>
                          <dgm:constr type="bMarg" refType="primFontSz" fact="0.1"/>
                        </dgm:constrLst>
                      </dgm:if>
                      <dgm:else name="Name27">
                        <dgm:constrLst>
                          <dgm:constr type="userI"/>
                          <dgm:constr type="lMarg"/>
                          <dgm:constr type="rMarg" refType="userI" fact="8.504"/>
                          <dgm:constr type="tMarg" refType="primFontSz" fact="0.1"/>
                          <dgm:constr type="bMarg" refType="primFontSz" fact="0.1"/>
                        </dgm:constrLst>
                      </dgm:else>
                    </dgm:choose>
                    <dgm:ruleLst>
                      <dgm:rule type="h" val="INF" fact="NaN" max="NaN"/>
                    </dgm:ruleLst>
                  </dgm:layoutNode>
                  <dgm:forEach name="Name28" axis="followSib" ptType="sibTrans" cnt="1">
                    <dgm:layoutNode name="indentDot2">
                      <dgm:alg type="composite"/>
                      <dgm:shape xmlns:r="http://schemas.openxmlformats.org/officeDocument/2006/relationships" r:blip="">
                        <dgm:adjLst/>
                      </dgm:shape>
                      <dgm:presOf/>
                      <dgm:choose name="Name29">
                        <dgm:if name="Name30" func="var" arg="dir" op="equ" val="norm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l" for="ch" forName="smCircle2" refType="r" refFor="ch" refForName="gap2"/>
                          </dgm:constrLst>
                        </dgm:if>
                        <dgm:else name="Name31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r" for="ch" forName="smCircle2" refType="l" refFor="ch" refForName="gap2"/>
                          </dgm:constrLst>
                        </dgm:else>
                      </dgm:choose>
                      <dgm:layoutNode name="gap2">
                        <dgm:alg type="sp"/>
                        <dgm:shape xmlns:r="http://schemas.openxmlformats.org/officeDocument/2006/relationships" type="rect" r:blip="" hideGeom="1">
                          <dgm:adjLst/>
                        </dgm:shape>
                        <dgm:presOf/>
                      </dgm:layoutNode>
                      <dgm:layoutNode name="smCircle2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layoutNode>
                  </dgm:forEach>
                </dgm:forEach>
                <dgm:choose name="Name32">
                  <dgm:if name="Name33" axis="ch" ptType="node" func="cnt" op="gte" val="1">
                    <dgm:forEach name="Name34" axis="followSib" ptType="sibTrans" cnt="1">
                      <dgm:layoutNode name="indentDot3">
                        <dgm:alg type="composite"/>
                        <dgm:shape xmlns:r="http://schemas.openxmlformats.org/officeDocument/2006/relationships" r:blip="">
                          <dgm:adjLst/>
                        </dgm:shape>
                        <dgm:presOf/>
                        <dgm:choose name="Name35">
                          <dgm:if name="Name36" func="var" arg="dir" op="equ" val="norm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l" for="ch" forName="smCircle3" refType="r" refFor="ch" refForName="gap3"/>
                            </dgm:constrLst>
                          </dgm:if>
                          <dgm:else name="Name37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r" for="ch" forName="smCircle3" refType="l" refFor="ch" refForName="gap3"/>
                            </dgm:constrLst>
                          </dgm:else>
                        </dgm:choose>
                        <dgm:layoutNode name="gap3">
                          <dgm:alg type="sp"/>
                          <dgm:shape xmlns:r="http://schemas.openxmlformats.org/officeDocument/2006/relationships" type="rect" r:blip="" hideGeom="1">
                            <dgm:adjLst/>
                          </dgm:shape>
                          <dgm:presOf/>
                        </dgm:layoutNode>
                        <dgm:layoutNode name="smCircle3" styleLbl="vennNode1">
                          <dgm:alg type="sp"/>
                          <dgm:shape xmlns:r="http://schemas.openxmlformats.org/officeDocument/2006/relationships" type="ellipse" r:blip="">
                            <dgm:adjLst/>
                          </dgm:shape>
                          <dgm:presOf/>
                          <dgm:constrLst>
                            <dgm:constr type="w" refType="h"/>
                          </dgm:constrLst>
                        </dgm:layoutNode>
                      </dgm:layoutNode>
                    </dgm:forEach>
                  </dgm:if>
                  <dgm:else name="Name38">
                    <dgm:forEach name="Name39" axis="followSib" ptType="sibTrans" cnt="1">
                      <dgm:layoutNode name="smCircle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forEach>
                  </dgm:else>
                </dgm:choose>
              </dgm:forEach>
            </dgm:layoutNode>
          </dgm:layoutNode>
          <dgm:choose name="Name40">
            <dgm:if name="Name41" axis="followSib ch" ptType="node node" cnt="1 0" func="cnt" op="gte" val="1">
              <dgm:layoutNode name="overlap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if>
            <dgm:else name="Name42"/>
          </dgm:choose>
        </dgm:if>
        <dgm:else name="Name43">
          <dgm:layoutNode name="noChildren">
            <dgm:alg type="composite"/>
            <dgm:choose name="Name44">
              <dgm:if name="Name45" func="var" arg="dir" op="equ" val="norm">
                <dgm:constrLst>
                  <dgm:constr type="l" for="ch" forName="gap"/>
                  <dgm:constr type="w" for="ch" forName="gap" refType="w" fact="0.043"/>
                  <dgm:constr type="h" for="ch" forName="gap" refType="h"/>
                  <dgm:constr type="t" for="ch" forName="gap"/>
                  <dgm:constr type="l" for="ch" forName="medCircle2" refType="r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 refType="ctrX" refFor="ch" refForName="medCircle2"/>
                  <dgm:constr type="r" for="ch" forName="txLvlOnly1" refType="w"/>
                  <dgm:constr type="h" for="ch" forName="txLvlOnly1" refType="h"/>
                  <dgm:constr type="t" for="ch" forName="txLvlOnly1"/>
                </dgm:constrLst>
              </dgm:if>
              <dgm:else name="Name46">
                <dgm:constrLst>
                  <dgm:constr type="r" for="ch" forName="gap" refType="w"/>
                  <dgm:constr type="w" for="ch" forName="gap" refType="w" fact="0.043"/>
                  <dgm:constr type="h" for="ch" forName="gap" refType="h"/>
                  <dgm:constr type="t" for="ch" forName="gap"/>
                  <dgm:constr type="r" for="ch" forName="medCircle2" refType="l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/>
                  <dgm:constr type="r" for="ch" forName="txLvlOnly1" refType="ctrX" refFor="ch" refForName="medCircle2"/>
                  <dgm:constr type="h" for="ch" forName="txLvlOnly1" refType="h"/>
                  <dgm:constr type="t" for="ch" forName="txLvlOnly1"/>
                </dgm:constrLst>
              </dgm:else>
            </dgm:choose>
            <dgm:layoutNode name="g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medCircle2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Only1" styleLbl="revTx">
              <dgm:choose name="Name47">
                <dgm:if name="Name4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4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AlternatingPictureBlocks">
  <dgm:title val=""/>
  <dgm:desc val=""/>
  <dgm:catLst>
    <dgm:cat type="picture" pri="15000"/>
    <dgm:cat type="pictureconvert" pri="15000"/>
    <dgm:cat type="list" pri="13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ch" forName="comp" refType="w"/>
      <dgm:constr type="h" for="ch" forName="comp" refType="h"/>
      <dgm:constr type="h" for="ch" forName="sibTrans" refType="w" refFor="ch" refForName="comp" op="equ" fact="0.05"/>
    </dgm:constrLst>
    <dgm:ruleLst/>
    <dgm:forEach name="Name0" axis="ch" ptType="node">
      <dgm:layoutNode name="comp" styleLbl="node1">
        <dgm:alg type="composite">
          <dgm:param type="ar" val="3.30"/>
        </dgm:alg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hoose name="Name4">
              <dgm:if name="Name5" axis="desOrSelf" ptType="node" func="posOdd" op="equ" val="1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6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if>
          <dgm:else name="Name3">
            <dgm:choose name="Name7">
              <dgm:if name="Name8" axis="desOrSelf" ptType="node" func="posOdd" op="equ" val="1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9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else>
        </dgm:choose>
        <dgm:ruleLst/>
        <dgm:layoutNode name="rect2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rect1" styleLbl="lnNod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9/3/layout/SubStepProcess">
  <dgm:title val=""/>
  <dgm:desc val=""/>
  <dgm:catLst>
    <dgm:cat type="process" pri="122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61" srcId="1" destId="11" srcOrd="0" destOrd="0"/>
        <dgm:cxn modelId="62" srcId="1" destId="12" srcOrd="1" destOrd="0"/>
        <dgm:cxn modelId="7" srcId="0" destId="2" srcOrd="0" destOrd="0"/>
        <dgm:cxn modelId="8" srcId="0" destId="3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8" srcId="0" destId="1" srcOrd="0" destOrd="0"/>
        <dgm:cxn modelId="81" srcId="1" destId="11" srcOrd="0" destOrd="0"/>
        <dgm:cxn modelId="82" srcId="1" destId="12" srcOrd="1" destOrd="0"/>
        <dgm:cxn modelId="9" srcId="0" destId="2" srcOrd="0" destOrd="0"/>
        <dgm:cxn modelId="10" srcId="0" destId="3" srcOrd="0" destOrd="0"/>
        <dgm:cxn modelId="11" srcId="0" destId="4" srcOrd="0" destOrd="0"/>
      </dgm:cxnLst>
      <dgm:bg/>
      <dgm:whole/>
    </dgm:dataModel>
  </dgm:clrData>
  <dgm:layoutNode name="Name0">
    <dgm:varLst>
      <dgm:chMax val="7"/>
      <dgm:dir/>
      <dgm:animOne val="branch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Tx1" refType="w"/>
      <dgm:constr type="w" for="ch" forName="chLin1" refType="w" refFor="ch" refForName="parTx1" fact="1.38"/>
      <dgm:constr type="h" for="ch" forName="chLin1" refType="h"/>
      <dgm:constr type="w" for="ch" forName="spPre1" refType="w" fact="0.27"/>
      <dgm:constr type="w" for="ch" forName="spPost1" refType="w" fact="0.27"/>
      <dgm:constr type="h" for="ch" forName="spPre1" refType="h"/>
      <dgm:constr type="h" for="ch" forName="spPost1" refType="h"/>
      <dgm:constr type="primFontSz" for="ch" forName="parTx1" val="65"/>
      <dgm:constr type="primFontSz" for="des" forName="desTx1" refType="primFontSz" refFor="ch" refForName="parTx1" fact="0.78"/>
      <dgm:constr type="primFontSz" for="des" forName="desTx1" op="equ"/>
      <dgm:constr type="w" for="ch" forName="parTx2" refType="w"/>
      <dgm:constr type="w" for="ch" forName="chLin2" refType="w" refFor="ch" refForName="parTx2" fact="1.38"/>
      <dgm:constr type="h" for="ch" forName="chLin2" refType="h"/>
      <dgm:constr type="w" for="ch" forName="spPre2" refType="w" fact="0.54"/>
      <dgm:constr type="w" for="ch" forName="spPost2" refType="w" fact="0.54"/>
      <dgm:constr type="h" for="ch" forName="spPre2" refType="h"/>
      <dgm:constr type="h" for="ch" forName="spPost2" refType="h"/>
      <dgm:constr type="primFontSz" for="ch" forName="parTx2" refType="primFontSz" refFor="ch" refForName="parTx1" op="equ"/>
      <dgm:constr type="primFontSz" for="des" forName="desTx2" refType="primFontSz" refFor="des" refForName="desTx1" op="equ"/>
      <dgm:constr type="w" for="ch" forName="parTx3" refType="w"/>
      <dgm:constr type="w" for="ch" forName="chLin3" refType="w" refFor="ch" refForName="parTx3" fact="1.38"/>
      <dgm:constr type="h" for="ch" forName="chLin3" refType="h"/>
      <dgm:constr type="w" for="ch" forName="spPre3" refType="w" fact="0.54"/>
      <dgm:constr type="w" for="ch" forName="spPost3" refType="w" fact="0.54"/>
      <dgm:constr type="h" for="ch" forName="spPre3" refType="h"/>
      <dgm:constr type="h" for="ch" forName="spPost3" refType="h"/>
      <dgm:constr type="primFontSz" for="ch" forName="parTx3" refType="primFontSz" refFor="ch" refForName="parTx1" op="equ"/>
      <dgm:constr type="primFontSz" for="des" forName="desTx3" refType="primFontSz" refFor="des" refForName="desTx1" op="equ"/>
      <dgm:constr type="w" for="ch" forName="parTx4" refType="w"/>
      <dgm:constr type="w" for="ch" forName="chLin4" refType="w" refFor="ch" refForName="parTx4" fact="1.38"/>
      <dgm:constr type="h" for="ch" forName="chLin4" refType="h"/>
      <dgm:constr type="w" for="ch" forName="spPre4" refType="w" fact="0.54"/>
      <dgm:constr type="w" for="ch" forName="spPost4" refType="w" fact="0.54"/>
      <dgm:constr type="h" for="ch" forName="spPre4" refType="h"/>
      <dgm:constr type="h" for="ch" forName="spPost4" refType="h"/>
      <dgm:constr type="primFontSz" for="ch" forName="parTx4" refType="primFontSz" refFor="ch" refForName="parTx1" op="equ"/>
      <dgm:constr type="primFontSz" for="des" forName="desTx4" refType="primFontSz" refFor="des" refForName="desTx1" op="equ"/>
      <dgm:constr type="w" for="ch" forName="parTx5" refType="w"/>
      <dgm:constr type="w" for="ch" forName="chLin5" refType="w" refFor="ch" refForName="parTx5" fact="1.38"/>
      <dgm:constr type="h" for="ch" forName="chLin5" refType="h"/>
      <dgm:constr type="w" for="ch" forName="spPre5" refType="w" fact="0.54"/>
      <dgm:constr type="w" for="ch" forName="spPost5" refType="w" fact="0.54"/>
      <dgm:constr type="h" for="ch" forName="spPre5" refType="h"/>
      <dgm:constr type="h" for="ch" forName="spPost5" refType="h"/>
      <dgm:constr type="primFontSz" for="ch" forName="parTx5" refType="primFontSz" refFor="ch" refForName="parTx1" op="equ"/>
      <dgm:constr type="primFontSz" for="des" forName="desTx5" refType="primFontSz" refFor="des" refForName="desTx1" op="equ"/>
      <dgm:constr type="w" for="ch" forName="parTx6" refType="w"/>
      <dgm:constr type="w" for="ch" forName="chLin6" refType="w" refFor="ch" refForName="parTx6" fact="1.38"/>
      <dgm:constr type="h" for="ch" forName="chLin6" refType="h"/>
      <dgm:constr type="w" for="ch" forName="spPre6" refType="w" fact="0.54"/>
      <dgm:constr type="w" for="ch" forName="spPost6" refType="w" fact="0.54"/>
      <dgm:constr type="h" for="ch" forName="spPre6" refType="h"/>
      <dgm:constr type="h" for="ch" forName="spPost6" refType="h"/>
      <dgm:constr type="primFontSz" for="ch" forName="parTx6" refType="primFontSz" refFor="ch" refForName="parTx1" op="equ"/>
      <dgm:constr type="primFontSz" for="des" forName="desTx6" refType="primFontSz" refFor="des" refForName="desTx1" op="equ"/>
      <dgm:constr type="w" for="ch" forName="parTx7" refType="w"/>
      <dgm:constr type="w" for="ch" forName="chLin7" refType="w" refFor="ch" refForName="parTx7" fact="1.38"/>
      <dgm:constr type="h" for="ch" forName="chLin7" refType="h"/>
      <dgm:constr type="w" for="ch" forName="spPre7" refType="w" fact="0.54"/>
      <dgm:constr type="w" for="ch" forName="spPost7" refType="w" fact="0.54"/>
      <dgm:constr type="h" for="ch" forName="spPre7" refType="h"/>
      <dgm:constr type="h" for="ch" forName="spPost7" refType="h"/>
      <dgm:constr type="primFontSz" for="ch" forName="parTx7" refType="primFontSz" refFor="ch" refForName="parTx1" op="equ"/>
      <dgm:constr type="primFontSz" for="des" forName="desTx7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parTx1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7">
            <dgm:if name="Name8" axis="ch" ptType="node" func="cnt" op="gte" val="1">
              <dgm:layoutNode name="spPre1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1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1" refType="w" fact="0.77"/>
                  <dgm:constr type="w" for="ch" forName="top1" refType="w" refFor="ch" refForName="txAndLines1" fact="0.78"/>
                </dgm:constrLst>
                <dgm:forEach name="Name9" axis="ch">
                  <dgm:forEach name="Name10" axis="self" ptType="parTrans">
                    <dgm:layoutNode name="Name11" styleLbl="parChTrans1D1">
                      <dgm:choose name="Name12">
                        <dgm:if name="Name13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1"/>
                          </dgm:alg>
                        </dgm:if>
                        <dgm:else name="Name14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1"/>
                            <dgm:param type="dstNode" val="anchor1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5" axis="self" ptType="node">
                    <dgm:choose name="Name16">
                      <dgm:if name="Name17" axis="par ch" ptType="node node" func="cnt" op="equ" val="1">
                        <dgm:layoutNode name="top1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8"/>
                    </dgm:choose>
                    <dgm:layoutNode name="txAndLines1">
                      <dgm:choose name="Name19">
                        <dgm:if name="Name20" func="var" arg="dir" op="equ" val="norm">
                          <dgm:alg type="lin"/>
                        </dgm:if>
                        <dgm:else name="Name21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22">
                        <dgm:if name="Name23" axis="root ch" ptType="all node" func="cnt" op="gte" val="2">
                          <dgm:constrLst>
                            <dgm:constr type="w" for="ch" forName="anchor1" refType="w"/>
                            <dgm:constr type="w" for="ch" forName="backup1" refType="w" fact="-1"/>
                            <dgm:constr type="w" for="ch" forName="preLine1" refType="w" fact="0.11"/>
                            <dgm:constr type="w" for="ch" forName="desTx1" refType="w" fact="0.78"/>
                            <dgm:constr type="w" for="ch" forName="postLine1" refType="w" fact="0.11"/>
                          </dgm:constrLst>
                        </dgm:if>
                        <dgm:else name="Name24">
                          <dgm:constrLst>
                            <dgm:constr type="w" for="ch" forName="anchor1" refType="w" fact="0.89"/>
                            <dgm:constr type="w" for="ch" forName="backup1" refType="w" fact="-0.89"/>
                            <dgm:constr type="w" for="ch" forName="preLine1" refType="w" fact="0.11"/>
                            <dgm:constr type="w" for="ch" forName="desTx1" refType="w" fact="0.78"/>
                          </dgm:constrLst>
                        </dgm:else>
                      </dgm:choose>
                      <dgm:layoutNode name="anchor1" moveWith="desTx1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1" moveWith="desTx1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1" styleLbl="parChTrans1D1" moveWith="desTx1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1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25">
                        <dgm:if name="Name26" axis="root ch" ptType="all node" func="cnt" op="gte" val="2">
                          <dgm:layoutNode name="postLine1" styleLbl="parChTrans1D1" moveWith="desTx1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27"/>
                      </dgm:choose>
                    </dgm:layoutNode>
                  </dgm:forEach>
                  <dgm:choose name="Name28">
                    <dgm:if name="Name29" axis="root ch" ptType="all node" func="cnt" op="gte" val="2">
                      <dgm:forEach name="Name30" axis="self" ptType="parTrans">
                        <dgm:layoutNode name="Name31" styleLbl="parChTrans1D1">
                          <dgm:choose name="Name32">
                            <dgm:if name="Name33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2"/>
                                <dgm:param type="endSty" val="noArr"/>
                                <dgm:param type="dstNode" val="anchor1"/>
                              </dgm:alg>
                            </dgm:if>
                            <dgm:else name="Name34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2"/>
                                <dgm:param type="dstNode" val="anchor1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35"/>
                  </dgm:choose>
                </dgm:forEach>
              </dgm:layoutNode>
              <dgm:choose name="Name36">
                <dgm:if name="Name37" axis="root ch" ptType="all node" func="cnt" op="gte" val="2">
                  <dgm:layoutNode name="spPost1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38"/>
              </dgm:choose>
            </dgm:if>
            <dgm:else name="Name39"/>
          </dgm:choose>
        </dgm:if>
        <dgm:if name="Name40" axis="self" ptType="node" func="pos" op="equ" val="2">
          <dgm:layoutNode name="parTx2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41">
            <dgm:if name="Name42" axis="ch" ptType="node" func="cnt" op="gte" val="1">
              <dgm:layoutNode name="spPre2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2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2" refType="w" fact="0.77"/>
                  <dgm:constr type="w" for="ch" forName="top2" refType="w" refFor="ch" refForName="txAndLines2" fact="0.78"/>
                </dgm:constrLst>
                <dgm:forEach name="Name43" axis="ch">
                  <dgm:forEach name="Name44" axis="self" ptType="parTrans">
                    <dgm:layoutNode name="Name45" styleLbl="parChTrans1D1">
                      <dgm:choose name="Name46">
                        <dgm:if name="Name47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2"/>
                          </dgm:alg>
                        </dgm:if>
                        <dgm:else name="Name48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2"/>
                            <dgm:param type="dstNode" val="anchor2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49" axis="self" ptType="node">
                    <dgm:choose name="Name50">
                      <dgm:if name="Name51" axis="par ch" ptType="node node" func="cnt" op="equ" val="1">
                        <dgm:layoutNode name="top2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52"/>
                    </dgm:choose>
                    <dgm:layoutNode name="txAndLines2">
                      <dgm:choose name="Name53">
                        <dgm:if name="Name54" func="var" arg="dir" op="equ" val="norm">
                          <dgm:alg type="lin"/>
                        </dgm:if>
                        <dgm:else name="Name55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56">
                        <dgm:if name="Name57" axis="root ch" ptType="all node" func="cnt" op="gte" val="3">
                          <dgm:constrLst>
                            <dgm:constr type="w" for="ch" forName="anchor2" refType="w"/>
                            <dgm:constr type="w" for="ch" forName="backup2" refType="w" fact="-1"/>
                            <dgm:constr type="w" for="ch" forName="preLine2" refType="w" fact="0.11"/>
                            <dgm:constr type="w" for="ch" forName="desTx2" refType="w" fact="0.78"/>
                            <dgm:constr type="w" for="ch" forName="postLine2" refType="w" fact="0.11"/>
                          </dgm:constrLst>
                        </dgm:if>
                        <dgm:else name="Name58">
                          <dgm:constrLst>
                            <dgm:constr type="w" for="ch" forName="anchor2" refType="w" fact="0.89"/>
                            <dgm:constr type="w" for="ch" forName="backup2" refType="w" fact="-0.89"/>
                            <dgm:constr type="w" for="ch" forName="preLine2" refType="w" fact="0.11"/>
                            <dgm:constr type="w" for="ch" forName="desTx2" refType="w" fact="0.78"/>
                          </dgm:constrLst>
                        </dgm:else>
                      </dgm:choose>
                      <dgm:layoutNode name="anchor2" moveWith="desTx2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2" moveWith="desTx2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2" styleLbl="parChTrans1D1" moveWith="desTx2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2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59">
                        <dgm:if name="Name60" axis="root ch" ptType="all node" func="cnt" op="gte" val="3">
                          <dgm:layoutNode name="postLine2" styleLbl="parChTrans1D1" moveWith="desTx2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61"/>
                      </dgm:choose>
                    </dgm:layoutNode>
                  </dgm:forEach>
                  <dgm:choose name="Name62">
                    <dgm:if name="Name63" axis="root ch" ptType="all node" func="cnt" op="gte" val="3">
                      <dgm:forEach name="Name64" axis="self" ptType="parTrans">
                        <dgm:layoutNode name="Name65" styleLbl="parChTrans1D1">
                          <dgm:choose name="Name66">
                            <dgm:if name="Name67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3"/>
                                <dgm:param type="endSty" val="noArr"/>
                                <dgm:param type="dstNode" val="anchor2"/>
                              </dgm:alg>
                            </dgm:if>
                            <dgm:else name="Name68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3"/>
                                <dgm:param type="dstNode" val="anchor2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69"/>
                  </dgm:choose>
                </dgm:forEach>
              </dgm:layoutNode>
              <dgm:choose name="Name70">
                <dgm:if name="Name71" axis="root ch" ptType="all node" func="cnt" op="gte" val="3">
                  <dgm:layoutNode name="spPost2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72"/>
              </dgm:choose>
            </dgm:if>
            <dgm:else name="Name73"/>
          </dgm:choose>
        </dgm:if>
        <dgm:if name="Name74" axis="self" ptType="node" func="pos" op="equ" val="3">
          <dgm:layoutNode name="parTx3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75">
            <dgm:if name="Name76" axis="ch" ptType="node" func="cnt" op="gte" val="1">
              <dgm:layoutNode name="spPre3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3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3" refType="w" fact="0.77"/>
                  <dgm:constr type="w" for="ch" forName="top3" refType="w" refFor="ch" refForName="txAndLines3" fact="0.78"/>
                </dgm:constrLst>
                <dgm:forEach name="Name77" axis="ch">
                  <dgm:forEach name="Name78" axis="self" ptType="parTrans">
                    <dgm:layoutNode name="Name79" styleLbl="parChTrans1D1">
                      <dgm:choose name="Name80">
                        <dgm:if name="Name81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3"/>
                          </dgm:alg>
                        </dgm:if>
                        <dgm:else name="Name82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3"/>
                            <dgm:param type="dstNode" val="anchor3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83" axis="self" ptType="node">
                    <dgm:choose name="Name84">
                      <dgm:if name="Name85" axis="par ch" ptType="node node" func="cnt" op="equ" val="1">
                        <dgm:layoutNode name="top3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86"/>
                    </dgm:choose>
                    <dgm:layoutNode name="txAndLines3">
                      <dgm:choose name="Name87">
                        <dgm:if name="Name88" func="var" arg="dir" op="equ" val="norm">
                          <dgm:alg type="lin"/>
                        </dgm:if>
                        <dgm:else name="Name89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90">
                        <dgm:if name="Name91" axis="root ch" ptType="all node" func="cnt" op="gte" val="4">
                          <dgm:constrLst>
                            <dgm:constr type="w" for="ch" forName="anchor3" refType="w"/>
                            <dgm:constr type="w" for="ch" forName="backup3" refType="w" fact="-1"/>
                            <dgm:constr type="w" for="ch" forName="preLine3" refType="w" fact="0.11"/>
                            <dgm:constr type="w" for="ch" forName="desTx3" refType="w" fact="0.78"/>
                            <dgm:constr type="w" for="ch" forName="postLine3" refType="w" fact="0.11"/>
                          </dgm:constrLst>
                        </dgm:if>
                        <dgm:else name="Name92">
                          <dgm:constrLst>
                            <dgm:constr type="w" for="ch" forName="anchor3" refType="w" fact="0.89"/>
                            <dgm:constr type="w" for="ch" forName="backup3" refType="w" fact="-0.89"/>
                            <dgm:constr type="w" for="ch" forName="preLine3" refType="w" fact="0.11"/>
                            <dgm:constr type="w" for="ch" forName="desTx3" refType="w" fact="0.78"/>
                          </dgm:constrLst>
                        </dgm:else>
                      </dgm:choose>
                      <dgm:layoutNode name="anchor3" moveWith="desTx3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3" moveWith="desTx3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3" styleLbl="parChTrans1D1" moveWith="desTx3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3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93">
                        <dgm:if name="Name94" axis="root ch" ptType="all node" func="cnt" op="gte" val="4">
                          <dgm:layoutNode name="postLine3" styleLbl="parChTrans1D1" moveWith="desTx3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95"/>
                      </dgm:choose>
                    </dgm:layoutNode>
                  </dgm:forEach>
                  <dgm:choose name="Name96">
                    <dgm:if name="Name97" axis="root ch" ptType="all node" func="cnt" op="gte" val="4">
                      <dgm:forEach name="Name98" axis="self" ptType="parTrans">
                        <dgm:layoutNode name="Name99" styleLbl="parChTrans1D1">
                          <dgm:choose name="Name100">
                            <dgm:if name="Name101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4"/>
                                <dgm:param type="endSty" val="noArr"/>
                                <dgm:param type="dstNode" val="anchor3"/>
                              </dgm:alg>
                            </dgm:if>
                            <dgm:else name="Name102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4"/>
                                <dgm:param type="dstNode" val="anchor3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03"/>
                  </dgm:choose>
                </dgm:forEach>
              </dgm:layoutNode>
              <dgm:choose name="Name104">
                <dgm:if name="Name105" axis="root ch" ptType="all node" func="cnt" op="gte" val="4">
                  <dgm:layoutNode name="spPost3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06"/>
              </dgm:choose>
            </dgm:if>
            <dgm:else name="Name107"/>
          </dgm:choose>
        </dgm:if>
        <dgm:if name="Name108" axis="self" ptType="node" func="pos" op="equ" val="4">
          <dgm:layoutNode name="parTx4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09">
            <dgm:if name="Name110" axis="ch" ptType="node" func="cnt" op="gte" val="1">
              <dgm:layoutNode name="spPre4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4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4" refType="w" fact="0.77"/>
                  <dgm:constr type="w" for="ch" forName="top4" refType="w" refFor="ch" refForName="txAndLines4" fact="0.78"/>
                </dgm:constrLst>
                <dgm:forEach name="Name111" axis="ch">
                  <dgm:forEach name="Name112" axis="self" ptType="parTrans">
                    <dgm:layoutNode name="Name113" styleLbl="parChTrans1D1">
                      <dgm:choose name="Name114">
                        <dgm:if name="Name115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4"/>
                          </dgm:alg>
                        </dgm:if>
                        <dgm:else name="Name116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4"/>
                            <dgm:param type="dstNode" val="anchor4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17" axis="self" ptType="node">
                    <dgm:choose name="Name118">
                      <dgm:if name="Name119" axis="par ch" ptType="node node" func="cnt" op="equ" val="1">
                        <dgm:layoutNode name="top4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20"/>
                    </dgm:choose>
                    <dgm:layoutNode name="txAndLines4">
                      <dgm:choose name="Name121">
                        <dgm:if name="Name122" func="var" arg="dir" op="equ" val="norm">
                          <dgm:alg type="lin"/>
                        </dgm:if>
                        <dgm:else name="Name123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24">
                        <dgm:if name="Name125" axis="root ch" ptType="all node" func="cnt" op="gte" val="5">
                          <dgm:constrLst>
                            <dgm:constr type="w" for="ch" forName="anchor4" refType="w"/>
                            <dgm:constr type="w" for="ch" forName="backup4" refType="w" fact="-1"/>
                            <dgm:constr type="w" for="ch" forName="preLine4" refType="w" fact="0.11"/>
                            <dgm:constr type="w" for="ch" forName="desTx4" refType="w" fact="0.78"/>
                            <dgm:constr type="w" for="ch" forName="postLine4" refType="w" fact="0.11"/>
                          </dgm:constrLst>
                        </dgm:if>
                        <dgm:else name="Name126">
                          <dgm:constrLst>
                            <dgm:constr type="w" for="ch" forName="anchor4" refType="w" fact="0.89"/>
                            <dgm:constr type="w" for="ch" forName="backup4" refType="w" fact="-0.89"/>
                            <dgm:constr type="w" for="ch" forName="preLine4" refType="w" fact="0.11"/>
                            <dgm:constr type="w" for="ch" forName="desTx4" refType="w" fact="0.78"/>
                          </dgm:constrLst>
                        </dgm:else>
                      </dgm:choose>
                      <dgm:layoutNode name="anchor4" moveWith="desTx4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4" moveWith="desTx4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4" styleLbl="parChTrans1D1" moveWith="desTx4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4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27">
                        <dgm:if name="Name128" axis="root ch" ptType="all node" func="cnt" op="gte" val="5">
                          <dgm:layoutNode name="postLine4" styleLbl="parChTrans1D1" moveWith="desTx4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29"/>
                      </dgm:choose>
                    </dgm:layoutNode>
                  </dgm:forEach>
                  <dgm:choose name="Name130">
                    <dgm:if name="Name131" axis="root ch" ptType="all node" func="cnt" op="gte" val="5">
                      <dgm:forEach name="Name132" axis="self" ptType="parTrans">
                        <dgm:layoutNode name="Name133" styleLbl="parChTrans1D1">
                          <dgm:choose name="Name134">
                            <dgm:if name="Name135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5"/>
                                <dgm:param type="endSty" val="noArr"/>
                                <dgm:param type="dstNode" val="anchor4"/>
                              </dgm:alg>
                            </dgm:if>
                            <dgm:else name="Name136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5"/>
                                <dgm:param type="dstNode" val="anchor4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37"/>
                  </dgm:choose>
                </dgm:forEach>
              </dgm:layoutNode>
              <dgm:choose name="Name138">
                <dgm:if name="Name139" axis="root ch" ptType="all node" func="cnt" op="gte" val="5">
                  <dgm:layoutNode name="spPost4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40"/>
              </dgm:choose>
            </dgm:if>
            <dgm:else name="Name141"/>
          </dgm:choose>
        </dgm:if>
        <dgm:if name="Name142" axis="self" ptType="node" func="pos" op="equ" val="5">
          <dgm:layoutNode name="parTx5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43">
            <dgm:if name="Name144" axis="ch" ptType="node" func="cnt" op="gte" val="1">
              <dgm:layoutNode name="spPre5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5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5" refType="w" fact="0.77"/>
                  <dgm:constr type="w" for="ch" forName="top5" refType="w" refFor="ch" refForName="txAndLines5" fact="0.78"/>
                </dgm:constrLst>
                <dgm:forEach name="Name145" axis="ch">
                  <dgm:forEach name="Name146" axis="self" ptType="parTrans">
                    <dgm:layoutNode name="Name147" styleLbl="parChTrans1D1">
                      <dgm:choose name="Name148">
                        <dgm:if name="Name149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5"/>
                          </dgm:alg>
                        </dgm:if>
                        <dgm:else name="Name150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5"/>
                            <dgm:param type="dstNode" val="anchor5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51" axis="self" ptType="node">
                    <dgm:choose name="Name152">
                      <dgm:if name="Name153" axis="par ch" ptType="node node" func="cnt" op="equ" val="1">
                        <dgm:layoutNode name="top5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54"/>
                    </dgm:choose>
                    <dgm:layoutNode name="txAndLines5">
                      <dgm:choose name="Name155">
                        <dgm:if name="Name156" func="var" arg="dir" op="equ" val="norm">
                          <dgm:alg type="lin"/>
                        </dgm:if>
                        <dgm:else name="Name157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58">
                        <dgm:if name="Name159" axis="root ch" ptType="all node" func="cnt" op="gte" val="6">
                          <dgm:constrLst>
                            <dgm:constr type="w" for="ch" forName="anchor5" refType="w"/>
                            <dgm:constr type="w" for="ch" forName="backup5" refType="w" fact="-1"/>
                            <dgm:constr type="w" for="ch" forName="preLine5" refType="w" fact="0.11"/>
                            <dgm:constr type="w" for="ch" forName="desTx5" refType="w" fact="0.78"/>
                            <dgm:constr type="w" for="ch" forName="postLine5" refType="w" fact="0.11"/>
                          </dgm:constrLst>
                        </dgm:if>
                        <dgm:else name="Name160">
                          <dgm:constrLst>
                            <dgm:constr type="w" for="ch" forName="anchor5" refType="w" fact="0.89"/>
                            <dgm:constr type="w" for="ch" forName="backup5" refType="w" fact="-0.89"/>
                            <dgm:constr type="w" for="ch" forName="preLine5" refType="w" fact="0.11"/>
                            <dgm:constr type="w" for="ch" forName="desTx5" refType="w" fact="0.78"/>
                          </dgm:constrLst>
                        </dgm:else>
                      </dgm:choose>
                      <dgm:layoutNode name="anchor5" moveWith="desTx5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5" moveWith="desTx5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5" styleLbl="parChTrans1D1" moveWith="desTx5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5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61">
                        <dgm:if name="Name162" axis="root ch" ptType="all node" func="cnt" op="gte" val="6">
                          <dgm:layoutNode name="postLine5" styleLbl="parChTrans1D1" moveWith="desTx5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63"/>
                      </dgm:choose>
                    </dgm:layoutNode>
                  </dgm:forEach>
                  <dgm:choose name="Name164">
                    <dgm:if name="Name165" axis="root ch" ptType="all node" func="cnt" op="gte" val="6">
                      <dgm:forEach name="Name166" axis="self" ptType="parTrans">
                        <dgm:layoutNode name="Name167" styleLbl="parChTrans1D1">
                          <dgm:choose name="Name168">
                            <dgm:if name="Name169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6"/>
                                <dgm:param type="endSty" val="noArr"/>
                                <dgm:param type="dstNode" val="anchor5"/>
                              </dgm:alg>
                            </dgm:if>
                            <dgm:else name="Name170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6"/>
                                <dgm:param type="dstNode" val="anchor5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71"/>
                  </dgm:choose>
                </dgm:forEach>
              </dgm:layoutNode>
              <dgm:choose name="Name172">
                <dgm:if name="Name173" axis="root ch" ptType="all node" func="cnt" op="gte" val="6">
                  <dgm:layoutNode name="spPost5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74"/>
              </dgm:choose>
            </dgm:if>
            <dgm:else name="Name175"/>
          </dgm:choose>
        </dgm:if>
        <dgm:if name="Name176" axis="self" ptType="node" func="pos" op="equ" val="6">
          <dgm:layoutNode name="parTx6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77">
            <dgm:if name="Name178" axis="ch" ptType="node" func="cnt" op="gte" val="1">
              <dgm:layoutNode name="spPre6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6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6" refType="w" fact="0.77"/>
                  <dgm:constr type="w" for="ch" forName="top6" refType="w" refFor="ch" refForName="txAndLines6" fact="0.78"/>
                </dgm:constrLst>
                <dgm:forEach name="Name179" axis="ch">
                  <dgm:forEach name="Name180" axis="self" ptType="parTrans">
                    <dgm:layoutNode name="Name181" styleLbl="parChTrans1D1">
                      <dgm:choose name="Name182">
                        <dgm:if name="Name183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6"/>
                          </dgm:alg>
                        </dgm:if>
                        <dgm:else name="Name184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6"/>
                            <dgm:param type="dstNode" val="anchor6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85" axis="self" ptType="node">
                    <dgm:choose name="Name186">
                      <dgm:if name="Name187" axis="par ch" ptType="node node" func="cnt" op="equ" val="1">
                        <dgm:layoutNode name="top6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88"/>
                    </dgm:choose>
                    <dgm:layoutNode name="txAndLines6">
                      <dgm:choose name="Name189">
                        <dgm:if name="Name190" func="var" arg="dir" op="equ" val="norm">
                          <dgm:alg type="lin"/>
                        </dgm:if>
                        <dgm:else name="Name191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92">
                        <dgm:if name="Name193" axis="root ch" ptType="all node" func="cnt" op="gte" val="7">
                          <dgm:constrLst>
                            <dgm:constr type="w" for="ch" forName="anchor6" refType="w"/>
                            <dgm:constr type="w" for="ch" forName="backup6" refType="w" fact="-1"/>
                            <dgm:constr type="w" for="ch" forName="preLine6" refType="w" fact="0.11"/>
                            <dgm:constr type="w" for="ch" forName="desTx6" refType="w" fact="0.78"/>
                            <dgm:constr type="w" for="ch" forName="postLine6" refType="w" fact="0.11"/>
                          </dgm:constrLst>
                        </dgm:if>
                        <dgm:else name="Name194">
                          <dgm:constrLst>
                            <dgm:constr type="w" for="ch" forName="anchor6" refType="w" fact="0.89"/>
                            <dgm:constr type="w" for="ch" forName="backup6" refType="w" fact="-0.89"/>
                            <dgm:constr type="w" for="ch" forName="preLine6" refType="w" fact="0.11"/>
                            <dgm:constr type="w" for="ch" forName="desTx6" refType="w" fact="0.78"/>
                          </dgm:constrLst>
                        </dgm:else>
                      </dgm:choose>
                      <dgm:layoutNode name="anchor6" moveWith="desTx6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6" moveWith="desTx6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6" styleLbl="parChTrans1D1" moveWith="desTx6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6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95">
                        <dgm:if name="Name196" axis="root ch" ptType="all node" func="cnt" op="gte" val="7">
                          <dgm:layoutNode name="postLine6" styleLbl="parChTrans1D1" moveWith="desTx6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97"/>
                      </dgm:choose>
                    </dgm:layoutNode>
                  </dgm:forEach>
                  <dgm:choose name="Name198">
                    <dgm:if name="Name199" axis="root ch" ptType="all node" func="cnt" op="gte" val="7">
                      <dgm:forEach name="Name200" axis="self" ptType="parTrans">
                        <dgm:layoutNode name="Name201" styleLbl="parChTrans1D1">
                          <dgm:choose name="Name202">
                            <dgm:if name="Name203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7"/>
                                <dgm:param type="endSty" val="noArr"/>
                                <dgm:param type="dstNode" val="anchor6"/>
                              </dgm:alg>
                            </dgm:if>
                            <dgm:else name="Name204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7"/>
                                <dgm:param type="dstNode" val="anchor6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205"/>
                  </dgm:choose>
                </dgm:forEach>
              </dgm:layoutNode>
              <dgm:choose name="Name206">
                <dgm:if name="Name207" axis="root ch" ptType="all node" func="cnt" op="gte" val="7">
                  <dgm:layoutNode name="spPost6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208"/>
              </dgm:choose>
            </dgm:if>
            <dgm:else name="Name209"/>
          </dgm:choose>
        </dgm:if>
        <dgm:if name="Name210" axis="self" ptType="node" func="pos" op="equ" val="7">
          <dgm:layoutNode name="parTx7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211">
            <dgm:if name="Name212" axis="ch" ptType="node" func="cnt" op="gte" val="1">
              <dgm:layoutNode name="spPre7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7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7" refType="w" fact="0.77"/>
                  <dgm:constr type="w" for="ch" forName="top7" refType="w" refFor="ch" refForName="txAndLines7" fact="0.78"/>
                </dgm:constrLst>
                <dgm:forEach name="Name213" axis="ch">
                  <dgm:forEach name="Name214" axis="self" ptType="parTrans">
                    <dgm:layoutNode name="Name215" styleLbl="parChTrans1D1">
                      <dgm:choose name="Name216">
                        <dgm:if name="Name217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7"/>
                          </dgm:alg>
                        </dgm:if>
                        <dgm:else name="Name218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7"/>
                            <dgm:param type="dstNode" val="anchor7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219" axis="self" ptType="node">
                    <dgm:choose name="Name220">
                      <dgm:if name="Name221" axis="par ch" ptType="node node" func="cnt" op="equ" val="1">
                        <dgm:layoutNode name="top7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222"/>
                    </dgm:choose>
                    <dgm:layoutNode name="txAndLines7">
                      <dgm:choose name="Name223">
                        <dgm:if name="Name224" func="var" arg="dir" op="equ" val="norm">
                          <dgm:alg type="lin"/>
                        </dgm:if>
                        <dgm:else name="Name225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w" for="ch" forName="anchor7" refType="w" fact="0.89"/>
                        <dgm:constr type="w" for="ch" forName="backup7" refType="w" fact="-0.89"/>
                        <dgm:constr type="w" for="ch" forName="preLine7" refType="w" fact="0.11"/>
                        <dgm:constr type="w" for="ch" forName="desTx7" refType="w" fact="0.78"/>
                      </dgm:constrLst>
                      <dgm:layoutNode name="anchor7" moveWith="desTx7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7" moveWith="desTx7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7" styleLbl="parChTrans1D1" moveWith="desTx7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7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</dgm:layoutNode>
                  </dgm:forEach>
                </dgm:forEach>
              </dgm:layoutNode>
            </dgm:if>
            <dgm:else name="Name226"/>
          </dgm:choose>
        </dgm:if>
        <dgm:else name="Name22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9F3420-C2EF-4F9B-B7E0-7B1D6CD072D5}" type="datetimeFigureOut">
              <a:rPr lang="en-US" smtClean="0"/>
              <a:t>8/27/14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D8863F-4CEE-45F4-BAE3-09F17F7E7A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9282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1B89EF-20F4-41E1-849C-92F341F1F0A0}" type="datetimeFigureOut">
              <a:rPr lang="en-US" smtClean="0"/>
              <a:t>8/27/14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A0DD30-86D3-4C75-8BA1-3B5969590A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812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F# MVP</a:t>
            </a:r>
          </a:p>
          <a:p>
            <a:r>
              <a:rPr lang="en-US" dirty="0" smtClean="0"/>
              <a:t>co-run Nashville</a:t>
            </a:r>
            <a:r>
              <a:rPr lang="en-US" baseline="0" dirty="0" smtClean="0"/>
              <a:t> F# user group</a:t>
            </a:r>
          </a:p>
          <a:p>
            <a:endParaRPr lang="en-US" dirty="0" smtClean="0"/>
          </a:p>
          <a:p>
            <a:r>
              <a:rPr lang="en-US" dirty="0" smtClean="0"/>
              <a:t>Who has worked with F#?</a:t>
            </a:r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Who has used type providers?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0DD30-86D3-4C75-8BA1-3B5969590AB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5947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Just implemen</a:t>
            </a:r>
            <a:r>
              <a:rPr lang="en-US" baseline="0" dirty="0" smtClean="0"/>
              <a:t>ting an interface. Serious bit of code. If just a one-off, don’t do it. </a:t>
            </a:r>
          </a:p>
          <a:p>
            <a:endParaRPr lang="en-US" baseline="0" dirty="0" smtClean="0"/>
          </a:p>
          <a:p>
            <a:r>
              <a:rPr lang="en-US" dirty="0" smtClean="0"/>
              <a:t>Stable</a:t>
            </a:r>
            <a:r>
              <a:rPr lang="en-US" baseline="0" dirty="0" smtClean="0"/>
              <a:t> at runtime is recommended.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0DD30-86D3-4C75-8BA1-3B5969590ABE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7511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0DD30-86D3-4C75-8BA1-3B5969590ABE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5947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Simple</a:t>
            </a:r>
            <a:r>
              <a:rPr lang="en-US" baseline="0" dirty="0" smtClean="0"/>
              <a:t> code -&gt; deceptively simple. Few lines of code to manipulate &amp; graph data. </a:t>
            </a:r>
          </a:p>
          <a:p>
            <a:r>
              <a:rPr lang="en-US" baseline="0" dirty="0" smtClean="0"/>
              <a:t>“If this is what I can do in 10 lines of code, what happens at 10k? Does F# become self-aware?”</a:t>
            </a:r>
          </a:p>
          <a:p>
            <a:endParaRPr lang="en-US" baseline="0" dirty="0" smtClean="0"/>
          </a:p>
          <a:p>
            <a:r>
              <a:rPr lang="en-US" baseline="0" dirty="0" smtClean="0"/>
              <a:t>Simple means less code means fewer bugs. No need to open 30 files to fix a bug. </a:t>
            </a:r>
          </a:p>
          <a:p>
            <a:r>
              <a:rPr lang="en-US" baseline="0" dirty="0" smtClean="0"/>
              <a:t>Simon Cousin’s blog post. </a:t>
            </a:r>
            <a:r>
              <a:rPr lang="en-US" baseline="0" smtClean="0"/>
              <a:t>.?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Units of measure -&gt; </a:t>
            </a:r>
            <a:r>
              <a:rPr lang="en-US" baseline="0" dirty="0" err="1" smtClean="0"/>
              <a:t>Xamarin</a:t>
            </a:r>
            <a:r>
              <a:rPr lang="en-US" baseline="0" dirty="0" smtClean="0"/>
              <a:t> talk. Scientific/Financial/Game programming.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Parallelization -&gt; Specifically last. Very important, but don’t over-emphasize &amp; lose the others.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0DD30-86D3-4C75-8BA1-3B5969590AB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1946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Get</a:t>
            </a:r>
            <a:r>
              <a:rPr lang="en-US" baseline="0" dirty="0" smtClean="0"/>
              <a:t> typed data into your code at compile time.</a:t>
            </a:r>
          </a:p>
          <a:p>
            <a:r>
              <a:rPr lang="en-US" dirty="0" smtClean="0"/>
              <a:t>Provide </a:t>
            </a:r>
            <a:r>
              <a:rPr lang="en-US" dirty="0" err="1" smtClean="0"/>
              <a:t>intellisense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9DB01-3BEF-4443-A6DD-03FB916F8986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22023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World is information-rich! Exploration is fun! Big data! </a:t>
            </a:r>
          </a:p>
          <a:p>
            <a:endParaRPr lang="en-US" dirty="0" smtClean="0"/>
          </a:p>
          <a:p>
            <a:r>
              <a:rPr lang="en-US" dirty="0" smtClean="0"/>
              <a:t>Data has a form to it, a schema.</a:t>
            </a:r>
            <a:r>
              <a:rPr lang="en-US" baseline="0" dirty="0" smtClean="0"/>
              <a:t> Losing that while you’re playing around is </a:t>
            </a:r>
            <a:r>
              <a:rPr lang="en-US" baseline="0" dirty="0" smtClean="0">
                <a:sym typeface="Wingdings" panose="05000000000000000000" pitchFamily="2" charset="2"/>
              </a:rPr>
              <a:t>:(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9DB01-3BEF-4443-A6DD-03FB916F8986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96176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Type providers are literally 1-2 lines of set</a:t>
            </a:r>
            <a:r>
              <a:rPr lang="en-US" baseline="0" dirty="0" smtClean="0"/>
              <a:t> up.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0DD30-86D3-4C75-8BA1-3B5969590AB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4384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REPL -&gt; Discovery.</a:t>
            </a:r>
          </a:p>
          <a:p>
            <a:r>
              <a:rPr lang="en-US" dirty="0" smtClean="0"/>
              <a:t>No Code Gen -&gt;</a:t>
            </a:r>
            <a:r>
              <a:rPr lang="en-US" baseline="0" dirty="0" smtClean="0"/>
              <a:t> EF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9DB01-3BEF-4443-A6DD-03FB916F8986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10770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https://github.com/fsprojects/FSharp.TypeProviders.StarterPack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9DB01-3BEF-4443-A6DD-03FB916F8986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1098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0DD30-86D3-4C75-8BA1-3B5969590ABE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9831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0DD30-86D3-4C75-8BA1-3B5969590ABE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878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080" y="243841"/>
            <a:ext cx="11721587" cy="637793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691" y="882376"/>
            <a:ext cx="9964364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8000" b="0" cap="all" baseline="0">
                <a:solidFill>
                  <a:schemeClr val="accent1"/>
                </a:solidFill>
                <a:latin typeface="Gadugi" panose="020B0502040204020203" pitchFamily="34" charset="0"/>
                <a:cs typeface="Aharoni" panose="02010803020104030203" pitchFamily="2" charset="-79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9595" y="4077985"/>
            <a:ext cx="10000527" cy="505595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3200" b="1">
                <a:solidFill>
                  <a:schemeClr val="accent2"/>
                </a:solidFill>
                <a:latin typeface="Gadugi" panose="020B0502040204020203" pitchFamily="34" charset="0"/>
                <a:cs typeface="Aharoni" panose="02010803020104030203" pitchFamily="2" charset="-79"/>
              </a:defRPr>
            </a:lvl1pPr>
            <a:lvl2pPr marL="457063" indent="0" algn="ctr">
              <a:buNone/>
              <a:defRPr sz="2199"/>
            </a:lvl2pPr>
            <a:lvl3pPr marL="914126" indent="0" algn="ctr">
              <a:buNone/>
              <a:defRPr sz="2199"/>
            </a:lvl3pPr>
            <a:lvl4pPr marL="1371189" indent="0" algn="ctr">
              <a:buNone/>
              <a:defRPr sz="1999"/>
            </a:lvl4pPr>
            <a:lvl5pPr marL="1828251" indent="0" algn="ctr">
              <a:buNone/>
              <a:defRPr sz="1999"/>
            </a:lvl5pPr>
            <a:lvl6pPr marL="2285314" indent="0" algn="ctr">
              <a:buNone/>
              <a:defRPr sz="1999"/>
            </a:lvl6pPr>
            <a:lvl7pPr marL="2742377" indent="0" algn="ctr">
              <a:buNone/>
              <a:defRPr sz="1999"/>
            </a:lvl7pPr>
            <a:lvl8pPr marL="3199440" indent="0" algn="ctr">
              <a:buNone/>
              <a:defRPr sz="1999"/>
            </a:lvl8pPr>
            <a:lvl9pPr marL="3656503" indent="0" algn="ctr">
              <a:buNone/>
              <a:defRPr sz="1999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F3EE3BD-57EE-4F28-9958-9C59E7D3070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8/27/14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F35B2E6-BAC5-4507-A480-A8FBDDEB73B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979612" y="3889093"/>
            <a:ext cx="8229600" cy="11575"/>
          </a:xfrm>
          <a:prstGeom prst="line">
            <a:avLst/>
          </a:prstGeom>
          <a:ln w="31750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2238760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E3BD-57EE-4F28-9958-9C59E7D3070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8/27/14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5B2E6-BAC5-4507-A480-A8FBDDEB73B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0969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8" y="762000"/>
            <a:ext cx="2323495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2702" y="762000"/>
            <a:ext cx="7427565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E3BD-57EE-4F28-9958-9C59E7D3070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8/27/14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5B2E6-BAC5-4507-A480-A8FBDDEB73B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4028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88606" indent="-342900">
              <a:buClr>
                <a:schemeClr val="accent4">
                  <a:lumMod val="50000"/>
                </a:schemeClr>
              </a:buClr>
              <a:buFont typeface="Arial" panose="020B0604020202020204" pitchFamily="34" charset="0"/>
              <a:buChar char="•"/>
              <a:defRPr sz="2800">
                <a:solidFill>
                  <a:schemeClr val="accent4">
                    <a:lumMod val="50000"/>
                  </a:schemeClr>
                </a:solidFill>
              </a:defRPr>
            </a:lvl1pPr>
            <a:lvl2pPr marL="617138" indent="-342900">
              <a:buClr>
                <a:schemeClr val="accent4">
                  <a:lumMod val="50000"/>
                </a:schemeClr>
              </a:buClr>
              <a:buFont typeface="Arial" panose="020B0604020202020204" pitchFamily="34" charset="0"/>
              <a:buChar char="•"/>
              <a:defRPr sz="2400">
                <a:solidFill>
                  <a:schemeClr val="accent4">
                    <a:lumMod val="50000"/>
                  </a:schemeClr>
                </a:solidFill>
              </a:defRPr>
            </a:lvl2pPr>
            <a:lvl3pPr marL="834226" indent="-285750">
              <a:buClr>
                <a:schemeClr val="accent4">
                  <a:lumMod val="50000"/>
                </a:schemeClr>
              </a:buClr>
              <a:buFont typeface="Arial" panose="020B0604020202020204" pitchFamily="34" charset="0"/>
              <a:buChar char="•"/>
              <a:defRPr sz="2200">
                <a:solidFill>
                  <a:schemeClr val="accent4">
                    <a:lumMod val="50000"/>
                  </a:schemeClr>
                </a:solidFill>
              </a:defRPr>
            </a:lvl3pPr>
            <a:lvl4pPr marL="1108463" indent="-285750">
              <a:buClr>
                <a:schemeClr val="accent4">
                  <a:lumMod val="50000"/>
                </a:schemeClr>
              </a:buClr>
              <a:buFont typeface="Arial" panose="020B0604020202020204" pitchFamily="34" charset="0"/>
              <a:buChar char="•"/>
              <a:defRPr sz="2000">
                <a:solidFill>
                  <a:schemeClr val="accent4">
                    <a:lumMod val="50000"/>
                  </a:schemeClr>
                </a:solidFill>
              </a:defRPr>
            </a:lvl4pPr>
            <a:lvl5pPr marL="1382701" indent="-285750">
              <a:buClr>
                <a:schemeClr val="accent4">
                  <a:lumMod val="50000"/>
                </a:schemeClr>
              </a:buClr>
              <a:buFont typeface="Arial" panose="020B0604020202020204" pitchFamily="34" charset="0"/>
              <a:buChar char="•"/>
              <a:defRPr sz="1800">
                <a:solidFill>
                  <a:schemeClr val="accent4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E3BD-57EE-4F28-9958-9C59E7D3070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8/27/14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5B2E6-BAC5-4507-A480-A8FBDDEB73B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6349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136" y="1173575"/>
            <a:ext cx="9964364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198" b="0" cap="all" baseline="0">
                <a:latin typeface="Gadugi" panose="020B0502040204020203" pitchFamily="34" charset="0"/>
                <a:cs typeface="Aharoni" panose="02010803020104030203" pitchFamily="2" charset="-79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9594" y="4281844"/>
            <a:ext cx="9977377" cy="429055"/>
          </a:xfrm>
        </p:spPr>
        <p:txBody>
          <a:bodyPr anchor="t">
            <a:normAutofit/>
          </a:bodyPr>
          <a:lstStyle>
            <a:lvl1pPr marL="0" indent="0" algn="ctr">
              <a:buNone/>
              <a:defRPr sz="2199" b="1">
                <a:solidFill>
                  <a:schemeClr val="accent2"/>
                </a:solidFill>
                <a:latin typeface="Gadugi" panose="020B0502040204020203" pitchFamily="34" charset="0"/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E3BD-57EE-4F28-9958-9C59E7D3070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8/27/14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5B2E6-BAC5-4507-A480-A8FBDDEB73B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979612" y="4155312"/>
            <a:ext cx="8229600" cy="11575"/>
          </a:xfrm>
          <a:prstGeom prst="line">
            <a:avLst/>
          </a:prstGeom>
          <a:ln w="31750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6794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2702" y="2057399"/>
            <a:ext cx="4753642" cy="4023360"/>
          </a:xfrm>
        </p:spPr>
        <p:txBody>
          <a:bodyPr/>
          <a:lstStyle>
            <a:lvl1pPr>
              <a:defRPr sz="2199"/>
            </a:lvl1pPr>
            <a:lvl2pPr>
              <a:defRPr sz="1999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5980" y="2057400"/>
            <a:ext cx="4753642" cy="4023360"/>
          </a:xfrm>
        </p:spPr>
        <p:txBody>
          <a:bodyPr/>
          <a:lstStyle>
            <a:lvl1pPr>
              <a:defRPr sz="2199"/>
            </a:lvl1pPr>
            <a:lvl2pPr>
              <a:defRPr sz="1999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E3BD-57EE-4F28-9958-9C59E7D3070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8/27/14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5B2E6-BAC5-4507-A480-A8FBDDEB73B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7967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2702" y="2001511"/>
            <a:ext cx="4753642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2702" y="2721483"/>
            <a:ext cx="4753642" cy="3383280"/>
          </a:xfrm>
        </p:spPr>
        <p:txBody>
          <a:bodyPr/>
          <a:lstStyle>
            <a:lvl1pPr>
              <a:defRPr sz="2199"/>
            </a:lvl1pPr>
            <a:lvl2pPr>
              <a:defRPr sz="1999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7540" y="1999032"/>
            <a:ext cx="4753642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7540" y="2719322"/>
            <a:ext cx="4753642" cy="3383280"/>
          </a:xfrm>
        </p:spPr>
        <p:txBody>
          <a:bodyPr/>
          <a:lstStyle>
            <a:lvl1pPr>
              <a:defRPr sz="2199"/>
            </a:lvl1pPr>
            <a:lvl2pPr>
              <a:defRPr sz="1999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E3BD-57EE-4F28-9958-9C59E7D3070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8/27/14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5B2E6-BAC5-4507-A480-A8FBDDEB73B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0400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E3BD-57EE-4F28-9958-9C59E7D3070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8/27/14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5B2E6-BAC5-4507-A480-A8FBDDEB73B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9649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E3BD-57EE-4F28-9958-9C59E7D3070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8/27/14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5B2E6-BAC5-4507-A480-A8FBDDEB73B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3336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0635" y="1097280"/>
            <a:ext cx="5210723" cy="4663440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2702" y="2834640"/>
            <a:ext cx="3930896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699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E3BD-57EE-4F28-9958-9C59E7D3070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8/27/14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5B2E6-BAC5-4507-A480-A8FBDDEB73B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702" y="1097280"/>
            <a:ext cx="3930896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999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3495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1838" y="1069847"/>
            <a:ext cx="6097460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7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2702" y="2834640"/>
            <a:ext cx="3930896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699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E3BD-57EE-4F28-9958-9C59E7D3070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8/27/14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5B2E6-BAC5-4507-A480-A8FBDDEB73B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702" y="1097280"/>
            <a:ext cx="3930896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999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780522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144" userDrawn="1">
          <p15:clr>
            <a:srgbClr val="FBAE40"/>
          </p15:clr>
        </p15:guide>
        <p15:guide id="2" orient="horz" pos="3048" userDrawn="1">
          <p15:clr>
            <a:srgbClr val="FBAE40"/>
          </p15:clr>
        </p15:guide>
        <p15:guide id="3" pos="143" userDrawn="1">
          <p15:clr>
            <a:srgbClr val="FBAE40"/>
          </p15:clr>
        </p15:guide>
        <p15:guide id="4" pos="2543" userDrawn="1">
          <p15:clr>
            <a:srgbClr val="FBAE40"/>
          </p15:clr>
        </p15:guide>
        <p15:guide id="5" orient="horz" pos="252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080" y="243841"/>
            <a:ext cx="11721587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2702" y="609600"/>
            <a:ext cx="9872948" cy="1356360"/>
          </a:xfrm>
          <a:prstGeom prst="rect">
            <a:avLst/>
          </a:prstGeom>
          <a:solidFill>
            <a:schemeClr val="bg1">
              <a:alpha val="60000"/>
            </a:schemeClr>
          </a:solidFill>
          <a:ln w="63500">
            <a:solidFill>
              <a:srgbClr val="FFFFFF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2703" y="2057400"/>
            <a:ext cx="9870300" cy="4038600"/>
          </a:xfrm>
          <a:prstGeom prst="rect">
            <a:avLst/>
          </a:prstGeom>
          <a:solidFill>
            <a:schemeClr val="bg1">
              <a:alpha val="60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699" y="6223829"/>
            <a:ext cx="23284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pPr defTabSz="914126"/>
            <a:fld id="{DF3EE3BD-57EE-4F28-9958-9C59E7D3070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126"/>
              <a:t>8/27/14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8120" y="6223829"/>
            <a:ext cx="4716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pPr defTabSz="914126"/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7101" y="6223829"/>
            <a:ext cx="17057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pPr defTabSz="914126"/>
            <a:fld id="{BF35B2E6-BAC5-4507-A480-A8FBDDEB73B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126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1654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b="1" kern="1200">
          <a:solidFill>
            <a:schemeClr val="accent1"/>
          </a:solidFill>
          <a:latin typeface="Gadugi" panose="020B0502040204020203" pitchFamily="34" charset="0"/>
          <a:ea typeface="+mj-ea"/>
          <a:cs typeface="Aharoni" panose="02010803020104030203" pitchFamily="2" charset="-79"/>
        </a:defRPr>
      </a:lvl1pPr>
    </p:titleStyle>
    <p:bodyStyle>
      <a:lvl1pPr marL="228531" indent="-182825" algn="l" defTabSz="914126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199" kern="1200">
          <a:solidFill>
            <a:schemeClr val="accent4">
              <a:lumMod val="50000"/>
            </a:schemeClr>
          </a:solidFill>
          <a:latin typeface="+mn-lt"/>
          <a:ea typeface="+mn-ea"/>
          <a:cs typeface="+mn-cs"/>
        </a:defRPr>
      </a:lvl1pPr>
      <a:lvl2pPr marL="457063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999" kern="1200">
          <a:solidFill>
            <a:schemeClr val="accent4">
              <a:lumMod val="50000"/>
            </a:schemeClr>
          </a:solidFill>
          <a:latin typeface="+mn-lt"/>
          <a:ea typeface="+mn-ea"/>
          <a:cs typeface="+mn-cs"/>
        </a:defRPr>
      </a:lvl2pPr>
      <a:lvl3pPr marL="731301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799" kern="1200">
          <a:solidFill>
            <a:schemeClr val="accent4">
              <a:lumMod val="50000"/>
            </a:schemeClr>
          </a:solidFill>
          <a:latin typeface="+mn-lt"/>
          <a:ea typeface="+mn-ea"/>
          <a:cs typeface="+mn-cs"/>
        </a:defRPr>
      </a:lvl3pPr>
      <a:lvl4pPr marL="1005538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4">
              <a:lumMod val="50000"/>
            </a:schemeClr>
          </a:solidFill>
          <a:latin typeface="+mn-lt"/>
          <a:ea typeface="+mn-ea"/>
          <a:cs typeface="+mn-cs"/>
        </a:defRPr>
      </a:lvl4pPr>
      <a:lvl5pPr marL="1279776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4">
              <a:lumMod val="50000"/>
            </a:schemeClr>
          </a:solidFill>
          <a:latin typeface="+mn-lt"/>
          <a:ea typeface="+mn-ea"/>
          <a:cs typeface="+mn-cs"/>
        </a:defRPr>
      </a:lvl5pPr>
      <a:lvl6pPr marL="1599520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899430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199340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499250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3912" userDrawn="1">
          <p15:clr>
            <a:srgbClr val="F26B43"/>
          </p15:clr>
        </p15:guide>
        <p15:guide id="2" pos="503" userDrawn="1">
          <p15:clr>
            <a:srgbClr val="F26B43"/>
          </p15:clr>
        </p15:guide>
        <p15:guide id="3" pos="717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4.jpg"/><Relationship Id="rId5" Type="http://schemas.openxmlformats.org/officeDocument/2006/relationships/diagramData" Target="../diagrams/data2.xml"/><Relationship Id="rId6" Type="http://schemas.openxmlformats.org/officeDocument/2006/relationships/diagramLayout" Target="../diagrams/layout2.xml"/><Relationship Id="rId7" Type="http://schemas.openxmlformats.org/officeDocument/2006/relationships/diagramQuickStyle" Target="../diagrams/quickStyle2.xml"/><Relationship Id="rId8" Type="http://schemas.openxmlformats.org/officeDocument/2006/relationships/diagramColors" Target="../diagrams/colors2.xml"/><Relationship Id="rId9" Type="http://schemas.microsoft.com/office/2007/relationships/diagramDrawing" Target="../diagrams/drawing2.xml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4" Type="http://schemas.openxmlformats.org/officeDocument/2006/relationships/diagramLayout" Target="../diagrams/layout3.xml"/><Relationship Id="rId5" Type="http://schemas.openxmlformats.org/officeDocument/2006/relationships/diagramQuickStyle" Target="../diagrams/quickStyle3.xml"/><Relationship Id="rId6" Type="http://schemas.openxmlformats.org/officeDocument/2006/relationships/diagramColors" Target="../diagrams/colors3.xml"/><Relationship Id="rId7" Type="http://schemas.microsoft.com/office/2007/relationships/diagramDrawing" Target="../diagrams/drawing3.xml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4" Type="http://schemas.openxmlformats.org/officeDocument/2006/relationships/diagramLayout" Target="../diagrams/layout4.xml"/><Relationship Id="rId5" Type="http://schemas.openxmlformats.org/officeDocument/2006/relationships/diagramQuickStyle" Target="../diagrams/quickStyle4.xml"/><Relationship Id="rId6" Type="http://schemas.openxmlformats.org/officeDocument/2006/relationships/diagramColors" Target="../diagrams/colors4.xml"/><Relationship Id="rId7" Type="http://schemas.microsoft.com/office/2007/relationships/diagramDrawing" Target="../diagrams/drawing4.xml"/><Relationship Id="rId8" Type="http://schemas.openxmlformats.org/officeDocument/2006/relationships/hyperlink" Target="http://sergeytihon.wordpress.com/2013/08/05/f-type-providers-news-from-the-battlefields/" TargetMode="External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4" Type="http://schemas.openxmlformats.org/officeDocument/2006/relationships/diagramLayout" Target="../diagrams/layout5.xml"/><Relationship Id="rId5" Type="http://schemas.openxmlformats.org/officeDocument/2006/relationships/diagramQuickStyle" Target="../diagrams/quickStyle5.xml"/><Relationship Id="rId6" Type="http://schemas.openxmlformats.org/officeDocument/2006/relationships/diagramColors" Target="../diagrams/colors5.xml"/><Relationship Id="rId7" Type="http://schemas.microsoft.com/office/2007/relationships/diagramDrawing" Target="../diagrams/drawing5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sz="7000" dirty="0" smtClean="0"/>
              <a:t>Consuming Data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4200" dirty="0" smtClean="0"/>
              <a:t>with</a:t>
            </a:r>
            <a:r>
              <a:rPr lang="en-US" sz="5400" dirty="0" smtClean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7000" dirty="0" smtClean="0"/>
              <a:t>F# Type Providers</a:t>
            </a:r>
            <a:endParaRPr lang="en-US" sz="7000" dirty="0"/>
          </a:p>
        </p:txBody>
      </p:sp>
      <p:sp>
        <p:nvSpPr>
          <p:cNvPr id="4" name="Text Placeholder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 TYPE ALL THE DATA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98513" y="5768061"/>
            <a:ext cx="10591800" cy="461665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@rachelreese | rachelree.se | </a:t>
            </a:r>
            <a:r>
              <a:rPr lang="en-US" sz="2400" dirty="0" smtClean="0">
                <a:solidFill>
                  <a:schemeClr val="bg1"/>
                </a:solidFill>
              </a:rPr>
              <a:t>github.com/rachelreese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23451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your own Type Provider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 YOUR TYPES ARE BELONG TO 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7487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questions before you write your own!</a:t>
            </a:r>
            <a:endParaRPr lang="en-US" dirty="0"/>
          </a:p>
        </p:txBody>
      </p:sp>
      <p:sp>
        <p:nvSpPr>
          <p:cNvPr id="10" name="Double Brace 9"/>
          <p:cNvSpPr/>
          <p:nvPr/>
        </p:nvSpPr>
        <p:spPr>
          <a:xfrm>
            <a:off x="3383280" y="3657600"/>
            <a:ext cx="5577840" cy="914400"/>
          </a:xfrm>
          <a:prstGeom prst="bracePair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tIns="0" bIns="0" rtlCol="0" anchor="ctr" anchorCtr="1"/>
          <a:lstStyle/>
          <a:p>
            <a:pPr marL="45706" lvl="0" indent="0" algn="ctr">
              <a:buNone/>
            </a:pPr>
            <a:r>
              <a:rPr lang="en-US" b="1" dirty="0" smtClean="0">
                <a:solidFill>
                  <a:schemeClr val="accent4">
                    <a:lumMod val="50000"/>
                  </a:schemeClr>
                </a:solidFill>
              </a:rPr>
              <a:t>How stable is the information source’s schema?</a:t>
            </a:r>
            <a:endParaRPr lang="en-US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1" name="Double Brace 10"/>
          <p:cNvSpPr/>
          <p:nvPr/>
        </p:nvSpPr>
        <p:spPr>
          <a:xfrm>
            <a:off x="3383280" y="2286000"/>
            <a:ext cx="5577840" cy="914400"/>
          </a:xfrm>
          <a:prstGeom prst="bracePair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40" tIns="0" rIns="91440" bIns="0" rtlCol="0" anchor="ctr" anchorCtr="1"/>
          <a:lstStyle/>
          <a:p>
            <a:pPr marL="45706" indent="0" algn="ctr">
              <a:buNone/>
            </a:pPr>
            <a:r>
              <a:rPr lang="en-US" b="1" dirty="0" smtClean="0">
                <a:solidFill>
                  <a:schemeClr val="accent4">
                    <a:lumMod val="50000"/>
                  </a:schemeClr>
                </a:solidFill>
              </a:rPr>
              <a:t>How frequently will you use the type provider?</a:t>
            </a:r>
            <a:endParaRPr lang="en-US" b="1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61586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Developing and connecting to a homegrown type provider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63364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sz="7000" dirty="0" smtClean="0"/>
              <a:t>Consuming Data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4200" dirty="0" smtClean="0"/>
              <a:t>with</a:t>
            </a:r>
            <a:r>
              <a:rPr lang="en-US" sz="5400" dirty="0" smtClean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7000" dirty="0" smtClean="0"/>
              <a:t>F# Type Providers</a:t>
            </a:r>
            <a:endParaRPr lang="en-US" sz="7000" dirty="0"/>
          </a:p>
        </p:txBody>
      </p:sp>
      <p:sp>
        <p:nvSpPr>
          <p:cNvPr id="4" name="Text Placeholder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 TYPE ALL THE DATA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98513" y="5768061"/>
            <a:ext cx="10591800" cy="461665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@rachelreese | rachelree.se | </a:t>
            </a:r>
            <a:r>
              <a:rPr lang="en-US" sz="2400" dirty="0" smtClean="0">
                <a:solidFill>
                  <a:schemeClr val="bg1"/>
                </a:solidFill>
              </a:rPr>
              <a:t>github.com/rachelreese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67998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5425149"/>
              </p:ext>
            </p:extLst>
          </p:nvPr>
        </p:nvGraphicFramePr>
        <p:xfrm>
          <a:off x="4728256" y="807522"/>
          <a:ext cx="6662057" cy="54027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/>
          <a:lstStyle/>
          <a:p>
            <a:r>
              <a:rPr lang="en-US" dirty="0" smtClean="0"/>
              <a:t>Why F#?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8059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798513" y="1795567"/>
            <a:ext cx="10591800" cy="44147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endParaRPr lang="en-US" sz="1799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are type providers?</a:t>
            </a:r>
            <a:endParaRPr lang="en-US" dirty="0"/>
          </a:p>
        </p:txBody>
      </p:sp>
      <p:sp>
        <p:nvSpPr>
          <p:cNvPr id="23" name="Text Placeholder 2"/>
          <p:cNvSpPr txBox="1">
            <a:spLocks/>
          </p:cNvSpPr>
          <p:nvPr/>
        </p:nvSpPr>
        <p:spPr>
          <a:xfrm>
            <a:off x="1524629" y="2298129"/>
            <a:ext cx="5949755" cy="853218"/>
          </a:xfrm>
          <a:prstGeom prst="rect">
            <a:avLst/>
          </a:prstGeom>
          <a:solidFill>
            <a:schemeClr val="bg1">
              <a:alpha val="75000"/>
            </a:schemeClr>
          </a:solidFill>
          <a:ln w="28575">
            <a:noFill/>
          </a:ln>
          <a:effectLst>
            <a:softEdge rad="63500"/>
          </a:effectLst>
        </p:spPr>
        <p:txBody>
          <a:bodyPr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dirty="0">
                <a:solidFill>
                  <a:schemeClr val="accent4">
                    <a:lumMod val="50000"/>
                  </a:schemeClr>
                </a:solidFill>
                <a:ea typeface="+mj-ea"/>
                <a:cs typeface="+mj-cs"/>
              </a:rPr>
              <a:t>A mechanism to </a:t>
            </a:r>
            <a:r>
              <a:rPr lang="en-US" sz="2000" b="1" dirty="0" smtClean="0">
                <a:solidFill>
                  <a:schemeClr val="accent4">
                    <a:lumMod val="50000"/>
                  </a:schemeClr>
                </a:solidFill>
                <a:ea typeface="+mj-ea"/>
                <a:cs typeface="+mj-cs"/>
              </a:rPr>
              <a:t>provide types </a:t>
            </a:r>
            <a:r>
              <a:rPr lang="en-US" sz="2000" b="1" dirty="0">
                <a:solidFill>
                  <a:schemeClr val="accent4">
                    <a:lumMod val="50000"/>
                  </a:schemeClr>
                </a:solidFill>
                <a:ea typeface="+mj-ea"/>
                <a:cs typeface="+mj-cs"/>
              </a:rPr>
              <a:t>to the compiler</a:t>
            </a:r>
            <a:r>
              <a:rPr lang="en-US" sz="2000" b="1" dirty="0" smtClean="0">
                <a:solidFill>
                  <a:schemeClr val="accent4">
                    <a:lumMod val="50000"/>
                  </a:schemeClr>
                </a:solidFill>
                <a:ea typeface="+mj-ea"/>
                <a:cs typeface="+mj-cs"/>
              </a:rPr>
              <a:t>.</a:t>
            </a:r>
          </a:p>
        </p:txBody>
      </p:sp>
      <p:pic>
        <p:nvPicPr>
          <p:cNvPr id="24" name="Picture Placeholder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8" r="2838"/>
          <a:stretch>
            <a:fillRect/>
          </a:stretch>
        </p:blipFill>
        <p:spPr>
          <a:xfrm>
            <a:off x="8010719" y="3477023"/>
            <a:ext cx="3679036" cy="290500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chemeClr val="accent2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730559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8513" y="1097280"/>
            <a:ext cx="4572000" cy="1737360"/>
          </a:xfrm>
        </p:spPr>
        <p:txBody>
          <a:bodyPr/>
          <a:lstStyle/>
          <a:p>
            <a:r>
              <a:rPr lang="en-US" sz="4000" dirty="0" smtClean="0"/>
              <a:t>Why do we need type providers? </a:t>
            </a:r>
            <a:endParaRPr lang="en-US" sz="2800" dirty="0">
              <a:solidFill>
                <a:schemeClr val="accent2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95" r="21895"/>
          <a:stretch/>
        </p:blipFill>
        <p:spPr>
          <a:xfrm>
            <a:off x="5931582" y="861173"/>
            <a:ext cx="5135655" cy="51356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8513" y="2834640"/>
            <a:ext cx="4572000" cy="301752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Gadugi" panose="020B0502040204020203" pitchFamily="34" charset="0"/>
                <a:ea typeface="+mj-ea"/>
                <a:cs typeface="Aharoni" panose="02010803020104030203" pitchFamily="2" charset="-79"/>
              </a:rPr>
              <a:t>Because data!</a:t>
            </a:r>
          </a:p>
        </p:txBody>
      </p:sp>
      <p:sp>
        <p:nvSpPr>
          <p:cNvPr id="3" name="Rectangle 2"/>
          <p:cNvSpPr/>
          <p:nvPr/>
        </p:nvSpPr>
        <p:spPr>
          <a:xfrm>
            <a:off x="5574082" y="563671"/>
            <a:ext cx="5987441" cy="5646629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0465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99202" y="228600"/>
            <a:ext cx="7817664" cy="4982227"/>
          </a:xfrm>
          <a:noFill/>
          <a:ln>
            <a:noFill/>
          </a:ln>
        </p:spPr>
        <p:txBody>
          <a:bodyPr/>
          <a:lstStyle/>
          <a:p>
            <a:pPr algn="r"/>
            <a:r>
              <a:rPr lang="en-US" sz="3700" dirty="0" smtClean="0"/>
              <a:t>Why do we need type providers?</a:t>
            </a:r>
            <a:endParaRPr lang="en-US" sz="2800" dirty="0">
              <a:solidFill>
                <a:schemeClr val="accent2"/>
              </a:solidFill>
            </a:endParaRPr>
          </a:p>
        </p:txBody>
      </p:sp>
      <p:pic>
        <p:nvPicPr>
          <p:cNvPr id="5" name="Picture Placeholder 4"/>
          <p:cNvPicPr preferRelativeResize="0">
            <a:picLocks noGrp="1" noChangeAspect="1"/>
          </p:cNvPicPr>
          <p:nvPr>
            <p:ph type="pic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" r="578"/>
          <a:stretch/>
        </p:blipFill>
        <p:spPr>
          <a:xfrm>
            <a:off x="9124151" y="4221271"/>
            <a:ext cx="2266162" cy="198902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93"/>
          <a:stretch/>
        </p:blipFill>
        <p:spPr>
          <a:xfrm>
            <a:off x="397680" y="465340"/>
            <a:ext cx="4069414" cy="2808651"/>
          </a:xfrm>
          <a:prstGeom prst="rect">
            <a:avLst/>
          </a:prstGeom>
        </p:spPr>
      </p:pic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727349124"/>
              </p:ext>
            </p:extLst>
          </p:nvPr>
        </p:nvGraphicFramePr>
        <p:xfrm>
          <a:off x="4694831" y="464024"/>
          <a:ext cx="7042244" cy="2880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94911" y="5221995"/>
            <a:ext cx="7513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chemeClr val="accent2"/>
                </a:solidFill>
                <a:latin typeface="Gadugi" panose="020B0502040204020203" pitchFamily="34" charset="0"/>
                <a:ea typeface="+mj-ea"/>
                <a:cs typeface="Aharoni" panose="02010803020104030203" pitchFamily="2" charset="-79"/>
              </a:rPr>
              <a:t>Because current data consumption methods.</a:t>
            </a:r>
          </a:p>
        </p:txBody>
      </p:sp>
    </p:spTree>
    <p:extLst>
      <p:ext uri="{BB962C8B-B14F-4D97-AF65-F5344CB8AC3E}">
        <p14:creationId xmlns:p14="http://schemas.microsoft.com/office/powerpoint/2010/main" val="21325708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33D9D82-C18C-4E6C-BD78-CAC18A51084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5606B05-A0C0-4C29-8E8B-C69EB0594E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4B1E964-3DC6-4415-9A5E-A83325ACA9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D60A385-9B88-44DC-960E-2CDB3996E3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0DBA043-27DC-495C-B1C4-80BB13CF93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Diagram 26"/>
          <p:cNvGraphicFramePr/>
          <p:nvPr>
            <p:extLst>
              <p:ext uri="{D42A27DB-BD31-4B8C-83A1-F6EECF244321}">
                <p14:modId xmlns:p14="http://schemas.microsoft.com/office/powerpoint/2010/main" val="1748457061"/>
              </p:ext>
            </p:extLst>
          </p:nvPr>
        </p:nvGraphicFramePr>
        <p:xfrm>
          <a:off x="5574082" y="563671"/>
          <a:ext cx="6050071" cy="56466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8513" y="1097280"/>
            <a:ext cx="4575153" cy="1737360"/>
          </a:xfrm>
        </p:spPr>
        <p:txBody>
          <a:bodyPr/>
          <a:lstStyle/>
          <a:p>
            <a:r>
              <a:rPr lang="en-US" sz="4000" dirty="0" smtClean="0"/>
              <a:t>Why do we need type providers? 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8513" y="2834640"/>
            <a:ext cx="4575153" cy="2880360"/>
          </a:xfrm>
        </p:spPr>
        <p:txBody>
          <a:bodyPr/>
          <a:lstStyle/>
          <a:p>
            <a:r>
              <a:rPr lang="en-US" sz="2800" dirty="0">
                <a:solidFill>
                  <a:srgbClr val="DF5327"/>
                </a:solidFill>
                <a:latin typeface="Gadugi" panose="020B0502040204020203" pitchFamily="34" charset="0"/>
                <a:cs typeface="Aharoni" panose="02010803020104030203" pitchFamily="2" charset="-79"/>
              </a:rPr>
              <a:t>Simplicity, Elegance, Tooling</a:t>
            </a:r>
            <a:endParaRPr lang="en-US" dirty="0" smtClean="0">
              <a:solidFill>
                <a:schemeClr val="accent4">
                  <a:lumMod val="50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2828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754CBADF-7C1E-4197-9623-DE30F3C029A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538C1F93-2633-4DB7-AA7D-A5DE4FC8CB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B732AFC3-CBCB-40BD-93FB-614BAC71759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00C18325-64BA-4230-8D42-A8CBBE2E54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9C693826-E8EF-40D9-9ACD-70564CCA44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056E0795-FEBC-41A8-9465-02461723C4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7" grpId="0" uiExpand="1">
        <p:bldSub>
          <a:bldDgm bld="one"/>
        </p:bldSub>
      </p:bldGraphic>
      <p:bldP spid="4" grpId="0" uiExpand="1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 smtClean="0"/>
              <a:t>WSDL Mash-up</a:t>
            </a:r>
          </a:p>
          <a:p>
            <a:pPr lvl="0"/>
            <a:r>
              <a:rPr lang="en-US" dirty="0" err="1" smtClean="0"/>
              <a:t>SQLDataConnection</a:t>
            </a:r>
            <a:endParaRPr lang="en-US" dirty="0" smtClean="0"/>
          </a:p>
          <a:p>
            <a:pPr lvl="0"/>
            <a:r>
              <a:rPr lang="en-US" dirty="0" err="1" smtClean="0"/>
              <a:t>SQLEntityConnection</a:t>
            </a:r>
            <a:endParaRPr lang="en-US" dirty="0" smtClean="0"/>
          </a:p>
          <a:p>
            <a:pPr lvl="0"/>
            <a:r>
              <a:rPr lang="en-US" dirty="0" err="1" smtClean="0"/>
              <a:t>Powershell</a:t>
            </a:r>
            <a:endParaRPr lang="en-US" dirty="0" smtClean="0"/>
          </a:p>
          <a:p>
            <a:pPr lvl="0"/>
            <a:r>
              <a:rPr lang="en-US" dirty="0" smtClean="0"/>
              <a:t>World Bank/R Mash-up</a:t>
            </a:r>
          </a:p>
          <a:p>
            <a:pPr lvl="0"/>
            <a:r>
              <a:rPr lang="en-US" dirty="0" smtClean="0"/>
              <a:t>Freebase</a:t>
            </a:r>
          </a:p>
          <a:p>
            <a:pPr lvl="0"/>
            <a:r>
              <a:rPr lang="en-US" dirty="0" smtClean="0"/>
              <a:t>XAML</a:t>
            </a:r>
          </a:p>
          <a:p>
            <a:pPr lvl="0"/>
            <a:r>
              <a:rPr lang="en-US" dirty="0" smtClean="0"/>
              <a:t>SQLite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Demos.</a:t>
            </a:r>
            <a:endParaRPr lang="en-US" dirty="0"/>
          </a:p>
        </p:txBody>
      </p:sp>
      <p:pic>
        <p:nvPicPr>
          <p:cNvPr id="7" name="Picture Placeholder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" t="-3534" r="-469" b="-3532"/>
          <a:stretch/>
        </p:blipFill>
        <p:spPr>
          <a:xfrm>
            <a:off x="6339157" y="1281362"/>
            <a:ext cx="4717255" cy="4295275"/>
          </a:xfrm>
          <a:prstGeom prst="rect">
            <a:avLst/>
          </a:prstGeom>
          <a:ln w="57150" cmpd="thickThin">
            <a:noFill/>
            <a:miter lim="800000"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2284489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Existing Type Providers.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8770024"/>
              </p:ext>
            </p:extLst>
          </p:nvPr>
        </p:nvGraphicFramePr>
        <p:xfrm>
          <a:off x="5370514" y="550843"/>
          <a:ext cx="6019800" cy="56594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See </a:t>
            </a:r>
            <a:r>
              <a:rPr lang="en-US" dirty="0" smtClean="0">
                <a:hlinkClick r:id="rId8"/>
              </a:rPr>
              <a:t>here</a:t>
            </a:r>
            <a:r>
              <a:rPr lang="en-US" dirty="0" smtClean="0"/>
              <a:t> for a full list. </a:t>
            </a:r>
            <a:endParaRPr lang="en-US" dirty="0" smtClean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41563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5652351"/>
              </p:ext>
            </p:extLst>
          </p:nvPr>
        </p:nvGraphicFramePr>
        <p:xfrm>
          <a:off x="374573" y="429657"/>
          <a:ext cx="11688897" cy="64283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42701" y="609600"/>
            <a:ext cx="10247611" cy="1356360"/>
          </a:xfrm>
          <a:noFill/>
          <a:ln>
            <a:noFill/>
          </a:ln>
        </p:spPr>
        <p:txBody>
          <a:bodyPr/>
          <a:lstStyle/>
          <a:p>
            <a:pPr algn="r"/>
            <a:r>
              <a:rPr lang="en-US" dirty="0" smtClean="0"/>
              <a:t>Be creative.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2578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asis">
  <a:themeElements>
    <a:clrScheme name="Custom 6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204559"/>
      </a:hlink>
      <a:folHlink>
        <a:srgbClr val="B2B2B2"/>
      </a:folHlink>
    </a:clrScheme>
    <a:fontScheme name="Custom 1">
      <a:majorFont>
        <a:latin typeface="Gadugi"/>
        <a:ea typeface=""/>
        <a:cs typeface=""/>
      </a:majorFont>
      <a:minorFont>
        <a:latin typeface="Gadugi"/>
        <a:ea typeface=""/>
        <a:cs typeface="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41212</TotalTime>
  <Words>540</Words>
  <Application>Microsoft Macintosh PowerPoint</Application>
  <PresentationFormat>Custom</PresentationFormat>
  <Paragraphs>137</Paragraphs>
  <Slides>13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Basis</vt:lpstr>
      <vt:lpstr>Consuming Data  with  F# Type Providers</vt:lpstr>
      <vt:lpstr>Why F#?</vt:lpstr>
      <vt:lpstr>What are type providers?</vt:lpstr>
      <vt:lpstr>Why do we need type providers? </vt:lpstr>
      <vt:lpstr>Why do we need type providers?</vt:lpstr>
      <vt:lpstr>Why do we need type providers? </vt:lpstr>
      <vt:lpstr>Demos.</vt:lpstr>
      <vt:lpstr>Some Existing Type Providers.</vt:lpstr>
      <vt:lpstr>Be creative.</vt:lpstr>
      <vt:lpstr>Writing your own Type Provider</vt:lpstr>
      <vt:lpstr>Two questions before you write your own!</vt:lpstr>
      <vt:lpstr>Demo</vt:lpstr>
      <vt:lpstr>Consuming Data  with  F# Type Providers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F# Type Providers</dc:title>
  <dc:creator>rachel</dc:creator>
  <cp:lastModifiedBy>Rachel Reese</cp:lastModifiedBy>
  <cp:revision>1201</cp:revision>
  <dcterms:created xsi:type="dcterms:W3CDTF">2012-12-30T17:45:58Z</dcterms:created>
  <dcterms:modified xsi:type="dcterms:W3CDTF">2014-08-27T16:36:13Z</dcterms:modified>
</cp:coreProperties>
</file>