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6" r:id="rId1"/>
  </p:sldMasterIdLst>
  <p:notesMasterIdLst>
    <p:notesMasterId r:id="rId20"/>
  </p:notesMasterIdLst>
  <p:handoutMasterIdLst>
    <p:handoutMasterId r:id="rId21"/>
  </p:handoutMasterIdLst>
  <p:sldIdLst>
    <p:sldId id="288" r:id="rId2"/>
    <p:sldId id="256" r:id="rId3"/>
    <p:sldId id="258" r:id="rId4"/>
    <p:sldId id="259" r:id="rId5"/>
    <p:sldId id="273" r:id="rId6"/>
    <p:sldId id="274" r:id="rId7"/>
    <p:sldId id="276" r:id="rId8"/>
    <p:sldId id="277" r:id="rId9"/>
    <p:sldId id="278" r:id="rId10"/>
    <p:sldId id="279" r:id="rId11"/>
    <p:sldId id="280" r:id="rId12"/>
    <p:sldId id="281" r:id="rId13"/>
    <p:sldId id="283" r:id="rId14"/>
    <p:sldId id="282" r:id="rId15"/>
    <p:sldId id="284" r:id="rId16"/>
    <p:sldId id="285" r:id="rId17"/>
    <p:sldId id="287" r:id="rId18"/>
    <p:sldId id="289"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mmence" id="{F9D274D6-771A-4641-9510-BBA00EACA2D3}">
          <p14:sldIdLst>
            <p14:sldId id="288"/>
            <p14:sldId id="256"/>
          </p14:sldIdLst>
        </p14:section>
        <p14:section name="Jet who?" id="{99EA7BCF-365C-DA49-8A9D-AB6025653F38}">
          <p14:sldIdLst>
            <p14:sldId id="258"/>
            <p14:sldId id="259"/>
          </p14:sldIdLst>
        </p14:section>
        <p14:section name="Why F#: Type Providers" id="{67AFAE23-30DD-1A48-8B77-E7A30CF8347C}">
          <p14:sldIdLst>
            <p14:sldId id="273"/>
            <p14:sldId id="274"/>
          </p14:sldIdLst>
        </p14:section>
        <p14:section name="Using type providers" id="{F4ACD6B8-0300-D642-B385-0061541FD95C}">
          <p14:sldIdLst>
            <p14:sldId id="276"/>
            <p14:sldId id="277"/>
            <p14:sldId id="278"/>
            <p14:sldId id="279"/>
            <p14:sldId id="280"/>
            <p14:sldId id="281"/>
            <p14:sldId id="283"/>
            <p14:sldId id="282"/>
          </p14:sldIdLst>
        </p14:section>
        <p14:section name="Writing your own TP" id="{286EB803-FBDF-A347-A758-DB68756FEEE4}">
          <p14:sldIdLst>
            <p14:sldId id="284"/>
            <p14:sldId id="285"/>
            <p14:sldId id="287"/>
            <p14:sldId id="289"/>
          </p14:sldIdLst>
        </p14:section>
      </p14:sectionLst>
    </p:ext>
    <p:ext uri="{EFAFB233-063F-42B5-8137-9DF3F51BA10A}">
      <p15:sldGuideLst xmlns:p15="http://schemas.microsoft.com/office/powerpoint/2012/main">
        <p15:guide id="1" orient="horz" pos="764">
          <p15:clr>
            <a:srgbClr val="A4A3A4"/>
          </p15:clr>
        </p15:guide>
        <p15:guide id="2" orient="horz" pos="3103">
          <p15:clr>
            <a:srgbClr val="A4A3A4"/>
          </p15:clr>
        </p15:guide>
        <p15:guide id="3" orient="horz" pos="141">
          <p15:clr>
            <a:srgbClr val="A4A3A4"/>
          </p15:clr>
        </p15:guide>
        <p15:guide id="4" pos="139">
          <p15:clr>
            <a:srgbClr val="A4A3A4"/>
          </p15:clr>
        </p15:guide>
        <p15:guide id="5" pos="5242">
          <p15:clr>
            <a:srgbClr val="A4A3A4"/>
          </p15:clr>
        </p15:guide>
        <p15:guide id="6" pos="2880">
          <p15:clr>
            <a:srgbClr val="A4A3A4"/>
          </p15:clr>
        </p15:guide>
        <p15:guide id="7" pos="253">
          <p15:clr>
            <a:srgbClr val="A4A3A4"/>
          </p15:clr>
        </p15:guide>
        <p15:guide id="8" pos="24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EBEB"/>
    <a:srgbClr val="FC1453"/>
    <a:srgbClr val="520187"/>
    <a:srgbClr val="009D1C"/>
    <a:srgbClr val="06A902"/>
    <a:srgbClr val="320C67"/>
    <a:srgbClr val="FF2AF7"/>
    <a:srgbClr val="FF0007"/>
    <a:srgbClr val="D6190E"/>
    <a:srgbClr val="D6292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66" autoAdjust="0"/>
    <p:restoredTop sz="68710" autoAdjust="0"/>
  </p:normalViewPr>
  <p:slideViewPr>
    <p:cSldViewPr snapToGrid="0">
      <p:cViewPr varScale="1">
        <p:scale>
          <a:sx n="96" d="100"/>
          <a:sy n="96" d="100"/>
        </p:scale>
        <p:origin x="1312" y="168"/>
      </p:cViewPr>
      <p:guideLst>
        <p:guide orient="horz" pos="764"/>
        <p:guide orient="horz" pos="3103"/>
        <p:guide orient="horz" pos="141"/>
        <p:guide pos="139"/>
        <p:guide pos="5242"/>
        <p:guide pos="2880"/>
        <p:guide pos="253"/>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97" d="100"/>
        <a:sy n="197"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16FE22-B330-5C41-A584-23310DD0A176}" type="doc">
      <dgm:prSet loTypeId="urn:microsoft.com/office/officeart/2005/8/layout/hProcess3" loCatId="process" qsTypeId="urn:microsoft.com/office/officeart/2005/8/quickstyle/simple4" qsCatId="simple" csTypeId="urn:microsoft.com/office/officeart/2005/8/colors/accent1_2" csCatId="accent1"/>
      <dgm:spPr/>
      <dgm:t>
        <a:bodyPr/>
        <a:lstStyle/>
        <a:p>
          <a:endParaRPr lang="en-US"/>
        </a:p>
      </dgm:t>
    </dgm:pt>
    <dgm:pt modelId="{40D9CFC4-034B-0F4B-9419-693946165B36}">
      <dgm:prSet custT="1"/>
      <dgm:spPr/>
      <dgm:t>
        <a:bodyPr/>
        <a:lstStyle/>
        <a:p>
          <a:pPr rtl="0"/>
          <a:r>
            <a:rPr lang="en-US" sz="1600" b="0" i="0" dirty="0" smtClean="0">
              <a:solidFill>
                <a:schemeClr val="bg1"/>
              </a:solidFill>
              <a:latin typeface="Graphik Medium" charset="0"/>
              <a:ea typeface="Graphik Medium" charset="0"/>
              <a:cs typeface="Graphik Medium" charset="0"/>
            </a:rPr>
            <a:t>Set up connection</a:t>
          </a:r>
          <a:endParaRPr lang="en-US" sz="1600" b="0" i="0" dirty="0">
            <a:solidFill>
              <a:schemeClr val="bg1"/>
            </a:solidFill>
            <a:latin typeface="Graphik Medium" charset="0"/>
            <a:ea typeface="Graphik Medium" charset="0"/>
            <a:cs typeface="Graphik Medium" charset="0"/>
          </a:endParaRPr>
        </a:p>
      </dgm:t>
    </dgm:pt>
    <dgm:pt modelId="{C7F8BA3E-752B-F247-AF9D-583D361F16F2}" type="parTrans" cxnId="{E0B4DA6E-2E28-4A49-9366-3F98911A0731}">
      <dgm:prSet/>
      <dgm:spPr/>
      <dgm:t>
        <a:bodyPr/>
        <a:lstStyle/>
        <a:p>
          <a:endParaRPr lang="en-US" sz="1600" b="0" i="0">
            <a:solidFill>
              <a:schemeClr val="bg1"/>
            </a:solidFill>
            <a:latin typeface="Graphik Medium" charset="0"/>
            <a:ea typeface="Graphik Medium" charset="0"/>
            <a:cs typeface="Graphik Medium" charset="0"/>
          </a:endParaRPr>
        </a:p>
      </dgm:t>
    </dgm:pt>
    <dgm:pt modelId="{D3DE1476-973A-EF42-8B6E-667DE2C6F7C6}" type="sibTrans" cxnId="{E0B4DA6E-2E28-4A49-9366-3F98911A0731}">
      <dgm:prSet/>
      <dgm:spPr/>
      <dgm:t>
        <a:bodyPr/>
        <a:lstStyle/>
        <a:p>
          <a:endParaRPr lang="en-US" sz="1600" b="0" i="0">
            <a:solidFill>
              <a:schemeClr val="bg1"/>
            </a:solidFill>
            <a:latin typeface="Graphik Medium" charset="0"/>
            <a:ea typeface="Graphik Medium" charset="0"/>
            <a:cs typeface="Graphik Medium" charset="0"/>
          </a:endParaRPr>
        </a:p>
      </dgm:t>
    </dgm:pt>
    <dgm:pt modelId="{D62E0D00-F840-1A4B-BC76-CED180BA4681}">
      <dgm:prSet custT="1"/>
      <dgm:spPr/>
      <dgm:t>
        <a:bodyPr/>
        <a:lstStyle/>
        <a:p>
          <a:pPr rtl="0"/>
          <a:r>
            <a:rPr lang="en-US" sz="1600" b="0" i="0" smtClean="0">
              <a:solidFill>
                <a:schemeClr val="bg1"/>
              </a:solidFill>
              <a:latin typeface="Graphik Medium" charset="0"/>
              <a:ea typeface="Graphik Medium" charset="0"/>
              <a:cs typeface="Graphik Medium" charset="0"/>
            </a:rPr>
            <a:t>Obtain data</a:t>
          </a:r>
          <a:endParaRPr lang="en-US" sz="1600" b="0" i="0">
            <a:solidFill>
              <a:schemeClr val="bg1"/>
            </a:solidFill>
            <a:latin typeface="Graphik Medium" charset="0"/>
            <a:ea typeface="Graphik Medium" charset="0"/>
            <a:cs typeface="Graphik Medium" charset="0"/>
          </a:endParaRPr>
        </a:p>
      </dgm:t>
    </dgm:pt>
    <dgm:pt modelId="{4F5484D2-5F73-EE48-A0AE-4A478FA3862C}" type="parTrans" cxnId="{E8389F83-24BB-664F-81E1-D5D743AF04C9}">
      <dgm:prSet/>
      <dgm:spPr/>
      <dgm:t>
        <a:bodyPr/>
        <a:lstStyle/>
        <a:p>
          <a:endParaRPr lang="en-US" sz="1600" b="0" i="0">
            <a:solidFill>
              <a:schemeClr val="bg1"/>
            </a:solidFill>
            <a:latin typeface="Graphik Medium" charset="0"/>
            <a:ea typeface="Graphik Medium" charset="0"/>
            <a:cs typeface="Graphik Medium" charset="0"/>
          </a:endParaRPr>
        </a:p>
      </dgm:t>
    </dgm:pt>
    <dgm:pt modelId="{3105F361-222D-C64B-A162-7ACEEAA5F802}" type="sibTrans" cxnId="{E8389F83-24BB-664F-81E1-D5D743AF04C9}">
      <dgm:prSet/>
      <dgm:spPr/>
      <dgm:t>
        <a:bodyPr/>
        <a:lstStyle/>
        <a:p>
          <a:endParaRPr lang="en-US" sz="1600" b="0" i="0">
            <a:solidFill>
              <a:schemeClr val="bg1"/>
            </a:solidFill>
            <a:latin typeface="Graphik Medium" charset="0"/>
            <a:ea typeface="Graphik Medium" charset="0"/>
            <a:cs typeface="Graphik Medium" charset="0"/>
          </a:endParaRPr>
        </a:p>
      </dgm:t>
    </dgm:pt>
    <dgm:pt modelId="{D2CF2E5B-7815-904B-BCDB-2D4B2922A0E6}">
      <dgm:prSet custT="1"/>
      <dgm:spPr/>
      <dgm:t>
        <a:bodyPr/>
        <a:lstStyle/>
        <a:p>
          <a:pPr rtl="0"/>
          <a:r>
            <a:rPr lang="en-US" sz="1600" b="0" i="0" dirty="0" smtClean="0">
              <a:solidFill>
                <a:schemeClr val="bg1"/>
              </a:solidFill>
              <a:latin typeface="Graphik Medium" charset="0"/>
              <a:ea typeface="Graphik Medium" charset="0"/>
              <a:cs typeface="Graphik Medium" charset="0"/>
            </a:rPr>
            <a:t>Create infrastructure</a:t>
          </a:r>
          <a:endParaRPr lang="en-US" sz="1600" b="0" i="0" dirty="0">
            <a:solidFill>
              <a:schemeClr val="bg1"/>
            </a:solidFill>
            <a:latin typeface="Graphik Medium" charset="0"/>
            <a:ea typeface="Graphik Medium" charset="0"/>
            <a:cs typeface="Graphik Medium" charset="0"/>
          </a:endParaRPr>
        </a:p>
      </dgm:t>
    </dgm:pt>
    <dgm:pt modelId="{DEAB5BC1-9491-0840-84D5-7ACB42B7BECA}" type="parTrans" cxnId="{FBE57241-A1ED-614D-9A48-CA50D63257DC}">
      <dgm:prSet/>
      <dgm:spPr/>
      <dgm:t>
        <a:bodyPr/>
        <a:lstStyle/>
        <a:p>
          <a:endParaRPr lang="en-US" sz="1600" b="0" i="0">
            <a:solidFill>
              <a:schemeClr val="bg1"/>
            </a:solidFill>
            <a:latin typeface="Graphik Medium" charset="0"/>
            <a:ea typeface="Graphik Medium" charset="0"/>
            <a:cs typeface="Graphik Medium" charset="0"/>
          </a:endParaRPr>
        </a:p>
      </dgm:t>
    </dgm:pt>
    <dgm:pt modelId="{5BE1E7CC-1CC3-EC41-982C-B553B10D893E}" type="sibTrans" cxnId="{FBE57241-A1ED-614D-9A48-CA50D63257DC}">
      <dgm:prSet/>
      <dgm:spPr/>
      <dgm:t>
        <a:bodyPr/>
        <a:lstStyle/>
        <a:p>
          <a:endParaRPr lang="en-US" sz="1600" b="0" i="0">
            <a:solidFill>
              <a:schemeClr val="bg1"/>
            </a:solidFill>
            <a:latin typeface="Graphik Medium" charset="0"/>
            <a:ea typeface="Graphik Medium" charset="0"/>
            <a:cs typeface="Graphik Medium" charset="0"/>
          </a:endParaRPr>
        </a:p>
      </dgm:t>
    </dgm:pt>
    <dgm:pt modelId="{F2AD57F0-B3DF-2540-81B8-0A86F1879E2F}">
      <dgm:prSet custT="1"/>
      <dgm:spPr/>
      <dgm:t>
        <a:bodyPr/>
        <a:lstStyle/>
        <a:p>
          <a:pPr rtl="0"/>
          <a:r>
            <a:rPr lang="en-US" sz="1600" b="0" i="0" smtClean="0">
              <a:solidFill>
                <a:schemeClr val="bg1"/>
              </a:solidFill>
              <a:latin typeface="Graphik Medium" charset="0"/>
              <a:ea typeface="Graphik Medium" charset="0"/>
              <a:cs typeface="Graphik Medium" charset="0"/>
            </a:rPr>
            <a:t>Actually consume data</a:t>
          </a:r>
          <a:endParaRPr lang="en-US" sz="1600" b="0" i="0">
            <a:solidFill>
              <a:schemeClr val="bg1"/>
            </a:solidFill>
            <a:latin typeface="Graphik Medium" charset="0"/>
            <a:ea typeface="Graphik Medium" charset="0"/>
            <a:cs typeface="Graphik Medium" charset="0"/>
          </a:endParaRPr>
        </a:p>
      </dgm:t>
    </dgm:pt>
    <dgm:pt modelId="{A0DE4388-1B7A-8E47-9556-11CED67FBBAC}" type="parTrans" cxnId="{60052659-0F2B-BA46-8CF2-63419316C2A8}">
      <dgm:prSet/>
      <dgm:spPr/>
      <dgm:t>
        <a:bodyPr/>
        <a:lstStyle/>
        <a:p>
          <a:endParaRPr lang="en-US" sz="1600" b="0" i="0">
            <a:solidFill>
              <a:schemeClr val="bg1"/>
            </a:solidFill>
            <a:latin typeface="Graphik Medium" charset="0"/>
            <a:ea typeface="Graphik Medium" charset="0"/>
            <a:cs typeface="Graphik Medium" charset="0"/>
          </a:endParaRPr>
        </a:p>
      </dgm:t>
    </dgm:pt>
    <dgm:pt modelId="{187B3212-8CA4-8647-B0B9-73D4E064915D}" type="sibTrans" cxnId="{60052659-0F2B-BA46-8CF2-63419316C2A8}">
      <dgm:prSet/>
      <dgm:spPr/>
      <dgm:t>
        <a:bodyPr/>
        <a:lstStyle/>
        <a:p>
          <a:endParaRPr lang="en-US" sz="1600" b="0" i="0">
            <a:solidFill>
              <a:schemeClr val="bg1"/>
            </a:solidFill>
            <a:latin typeface="Graphik Medium" charset="0"/>
            <a:ea typeface="Graphik Medium" charset="0"/>
            <a:cs typeface="Graphik Medium" charset="0"/>
          </a:endParaRPr>
        </a:p>
      </dgm:t>
    </dgm:pt>
    <dgm:pt modelId="{5B34F305-7722-E147-8D64-2C864378415E}" type="pres">
      <dgm:prSet presAssocID="{1916FE22-B330-5C41-A584-23310DD0A176}" presName="Name0" presStyleCnt="0">
        <dgm:presLayoutVars>
          <dgm:dir/>
          <dgm:animLvl val="lvl"/>
          <dgm:resizeHandles val="exact"/>
        </dgm:presLayoutVars>
      </dgm:prSet>
      <dgm:spPr/>
      <dgm:t>
        <a:bodyPr/>
        <a:lstStyle/>
        <a:p>
          <a:endParaRPr lang="en-US"/>
        </a:p>
      </dgm:t>
    </dgm:pt>
    <dgm:pt modelId="{57B4B3A9-3907-514F-8E82-FD9E3FD862B8}" type="pres">
      <dgm:prSet presAssocID="{1916FE22-B330-5C41-A584-23310DD0A176}" presName="dummy" presStyleCnt="0"/>
      <dgm:spPr/>
    </dgm:pt>
    <dgm:pt modelId="{49F02F69-36B6-9647-9B1E-3B4A3B71D30B}" type="pres">
      <dgm:prSet presAssocID="{1916FE22-B330-5C41-A584-23310DD0A176}" presName="linH" presStyleCnt="0"/>
      <dgm:spPr/>
    </dgm:pt>
    <dgm:pt modelId="{91BB9AD6-D174-2341-B44F-F553723A359A}" type="pres">
      <dgm:prSet presAssocID="{1916FE22-B330-5C41-A584-23310DD0A176}" presName="padding1" presStyleCnt="0"/>
      <dgm:spPr/>
    </dgm:pt>
    <dgm:pt modelId="{507AA759-7059-FC47-A28C-62F360251645}" type="pres">
      <dgm:prSet presAssocID="{40D9CFC4-034B-0F4B-9419-693946165B36}" presName="linV" presStyleCnt="0"/>
      <dgm:spPr/>
    </dgm:pt>
    <dgm:pt modelId="{F614D1A1-552E-BA44-9C16-0F954C99EAE3}" type="pres">
      <dgm:prSet presAssocID="{40D9CFC4-034B-0F4B-9419-693946165B36}" presName="spVertical1" presStyleCnt="0"/>
      <dgm:spPr/>
    </dgm:pt>
    <dgm:pt modelId="{883BDF01-86DE-DA48-A6CF-924D88BF9F9E}" type="pres">
      <dgm:prSet presAssocID="{40D9CFC4-034B-0F4B-9419-693946165B36}" presName="parTx" presStyleLbl="revTx" presStyleIdx="0" presStyleCnt="4">
        <dgm:presLayoutVars>
          <dgm:chMax val="0"/>
          <dgm:chPref val="0"/>
          <dgm:bulletEnabled val="1"/>
        </dgm:presLayoutVars>
      </dgm:prSet>
      <dgm:spPr/>
      <dgm:t>
        <a:bodyPr/>
        <a:lstStyle/>
        <a:p>
          <a:endParaRPr lang="en-US"/>
        </a:p>
      </dgm:t>
    </dgm:pt>
    <dgm:pt modelId="{48D3C060-6CE5-6144-A0C1-EE50D09B4A91}" type="pres">
      <dgm:prSet presAssocID="{40D9CFC4-034B-0F4B-9419-693946165B36}" presName="spVertical2" presStyleCnt="0"/>
      <dgm:spPr/>
    </dgm:pt>
    <dgm:pt modelId="{4E28E538-FC5F-6843-B7BF-526ABAD3FC0A}" type="pres">
      <dgm:prSet presAssocID="{40D9CFC4-034B-0F4B-9419-693946165B36}" presName="spVertical3" presStyleCnt="0"/>
      <dgm:spPr/>
    </dgm:pt>
    <dgm:pt modelId="{4D2C3B9E-577D-E54F-AE3B-52D323ADE82A}" type="pres">
      <dgm:prSet presAssocID="{D3DE1476-973A-EF42-8B6E-667DE2C6F7C6}" presName="space" presStyleCnt="0"/>
      <dgm:spPr/>
    </dgm:pt>
    <dgm:pt modelId="{0CD2F0F4-7345-FB43-BC42-8E7B6E533B7F}" type="pres">
      <dgm:prSet presAssocID="{D62E0D00-F840-1A4B-BC76-CED180BA4681}" presName="linV" presStyleCnt="0"/>
      <dgm:spPr/>
    </dgm:pt>
    <dgm:pt modelId="{1F28DB69-A4CE-A343-9675-73F2AB99A4C7}" type="pres">
      <dgm:prSet presAssocID="{D62E0D00-F840-1A4B-BC76-CED180BA4681}" presName="spVertical1" presStyleCnt="0"/>
      <dgm:spPr/>
    </dgm:pt>
    <dgm:pt modelId="{2C37BEAF-01CB-8449-AE31-8F0B92FA5395}" type="pres">
      <dgm:prSet presAssocID="{D62E0D00-F840-1A4B-BC76-CED180BA4681}" presName="parTx" presStyleLbl="revTx" presStyleIdx="1" presStyleCnt="4">
        <dgm:presLayoutVars>
          <dgm:chMax val="0"/>
          <dgm:chPref val="0"/>
          <dgm:bulletEnabled val="1"/>
        </dgm:presLayoutVars>
      </dgm:prSet>
      <dgm:spPr/>
      <dgm:t>
        <a:bodyPr/>
        <a:lstStyle/>
        <a:p>
          <a:endParaRPr lang="en-US"/>
        </a:p>
      </dgm:t>
    </dgm:pt>
    <dgm:pt modelId="{5B5D3B75-9083-304B-AA4C-1F0B008442A1}" type="pres">
      <dgm:prSet presAssocID="{D62E0D00-F840-1A4B-BC76-CED180BA4681}" presName="spVertical2" presStyleCnt="0"/>
      <dgm:spPr/>
    </dgm:pt>
    <dgm:pt modelId="{DF106945-AC41-344F-B11A-DEBA475E9007}" type="pres">
      <dgm:prSet presAssocID="{D62E0D00-F840-1A4B-BC76-CED180BA4681}" presName="spVertical3" presStyleCnt="0"/>
      <dgm:spPr/>
    </dgm:pt>
    <dgm:pt modelId="{0B95967F-D838-4A41-A71D-B68D5C10A698}" type="pres">
      <dgm:prSet presAssocID="{3105F361-222D-C64B-A162-7ACEEAA5F802}" presName="space" presStyleCnt="0"/>
      <dgm:spPr/>
    </dgm:pt>
    <dgm:pt modelId="{A31E189A-7D66-1346-B675-CF2EE8EF7FB2}" type="pres">
      <dgm:prSet presAssocID="{D2CF2E5B-7815-904B-BCDB-2D4B2922A0E6}" presName="linV" presStyleCnt="0"/>
      <dgm:spPr/>
    </dgm:pt>
    <dgm:pt modelId="{04BDFF81-4343-CA46-BA74-A41F008B3B32}" type="pres">
      <dgm:prSet presAssocID="{D2CF2E5B-7815-904B-BCDB-2D4B2922A0E6}" presName="spVertical1" presStyleCnt="0"/>
      <dgm:spPr/>
    </dgm:pt>
    <dgm:pt modelId="{12C75E7E-B356-9643-849A-ACE1FFAB980F}" type="pres">
      <dgm:prSet presAssocID="{D2CF2E5B-7815-904B-BCDB-2D4B2922A0E6}" presName="parTx" presStyleLbl="revTx" presStyleIdx="2" presStyleCnt="4">
        <dgm:presLayoutVars>
          <dgm:chMax val="0"/>
          <dgm:chPref val="0"/>
          <dgm:bulletEnabled val="1"/>
        </dgm:presLayoutVars>
      </dgm:prSet>
      <dgm:spPr/>
      <dgm:t>
        <a:bodyPr/>
        <a:lstStyle/>
        <a:p>
          <a:endParaRPr lang="en-US"/>
        </a:p>
      </dgm:t>
    </dgm:pt>
    <dgm:pt modelId="{A1E5193B-3A61-BB45-853B-E7E3C0065221}" type="pres">
      <dgm:prSet presAssocID="{D2CF2E5B-7815-904B-BCDB-2D4B2922A0E6}" presName="spVertical2" presStyleCnt="0"/>
      <dgm:spPr/>
    </dgm:pt>
    <dgm:pt modelId="{AA70B0FA-C727-B94F-A54B-CE2FD4F8E945}" type="pres">
      <dgm:prSet presAssocID="{D2CF2E5B-7815-904B-BCDB-2D4B2922A0E6}" presName="spVertical3" presStyleCnt="0"/>
      <dgm:spPr/>
    </dgm:pt>
    <dgm:pt modelId="{405E7FEA-F7AD-F64D-921A-ED1285A449F1}" type="pres">
      <dgm:prSet presAssocID="{5BE1E7CC-1CC3-EC41-982C-B553B10D893E}" presName="space" presStyleCnt="0"/>
      <dgm:spPr/>
    </dgm:pt>
    <dgm:pt modelId="{061D8FD2-9348-2F4C-BAB7-65118932716B}" type="pres">
      <dgm:prSet presAssocID="{F2AD57F0-B3DF-2540-81B8-0A86F1879E2F}" presName="linV" presStyleCnt="0"/>
      <dgm:spPr/>
    </dgm:pt>
    <dgm:pt modelId="{584A4EBD-E7EF-154A-B448-C772A7DC94A6}" type="pres">
      <dgm:prSet presAssocID="{F2AD57F0-B3DF-2540-81B8-0A86F1879E2F}" presName="spVertical1" presStyleCnt="0"/>
      <dgm:spPr/>
    </dgm:pt>
    <dgm:pt modelId="{5DB2D6AC-1236-6940-AA9B-D9B669782617}" type="pres">
      <dgm:prSet presAssocID="{F2AD57F0-B3DF-2540-81B8-0A86F1879E2F}" presName="parTx" presStyleLbl="revTx" presStyleIdx="3" presStyleCnt="4">
        <dgm:presLayoutVars>
          <dgm:chMax val="0"/>
          <dgm:chPref val="0"/>
          <dgm:bulletEnabled val="1"/>
        </dgm:presLayoutVars>
      </dgm:prSet>
      <dgm:spPr/>
      <dgm:t>
        <a:bodyPr/>
        <a:lstStyle/>
        <a:p>
          <a:endParaRPr lang="en-US"/>
        </a:p>
      </dgm:t>
    </dgm:pt>
    <dgm:pt modelId="{2F2DA190-29E7-3545-9589-E6DCF2CC305D}" type="pres">
      <dgm:prSet presAssocID="{F2AD57F0-B3DF-2540-81B8-0A86F1879E2F}" presName="spVertical2" presStyleCnt="0"/>
      <dgm:spPr/>
    </dgm:pt>
    <dgm:pt modelId="{CF381E01-E097-7B46-8107-AD010BA9EC91}" type="pres">
      <dgm:prSet presAssocID="{F2AD57F0-B3DF-2540-81B8-0A86F1879E2F}" presName="spVertical3" presStyleCnt="0"/>
      <dgm:spPr/>
    </dgm:pt>
    <dgm:pt modelId="{A4DCFCB6-61D0-0C4B-81CF-9B325E589F24}" type="pres">
      <dgm:prSet presAssocID="{1916FE22-B330-5C41-A584-23310DD0A176}" presName="padding2" presStyleCnt="0"/>
      <dgm:spPr/>
    </dgm:pt>
    <dgm:pt modelId="{120FED09-53A9-8B40-B14C-ACC9C27F4C14}" type="pres">
      <dgm:prSet presAssocID="{1916FE22-B330-5C41-A584-23310DD0A176}" presName="negArrow" presStyleCnt="0"/>
      <dgm:spPr/>
    </dgm:pt>
    <dgm:pt modelId="{7CE894C8-74FD-A447-A653-12078E234A17}" type="pres">
      <dgm:prSet presAssocID="{1916FE22-B330-5C41-A584-23310DD0A176}" presName="backgroundArrow" presStyleLbl="node1" presStyleIdx="0" presStyleCnt="1"/>
      <dgm:spPr/>
    </dgm:pt>
  </dgm:ptLst>
  <dgm:cxnLst>
    <dgm:cxn modelId="{A954E19F-6C35-AF4C-B1C9-E7077B218097}" type="presOf" srcId="{40D9CFC4-034B-0F4B-9419-693946165B36}" destId="{883BDF01-86DE-DA48-A6CF-924D88BF9F9E}" srcOrd="0" destOrd="0" presId="urn:microsoft.com/office/officeart/2005/8/layout/hProcess3"/>
    <dgm:cxn modelId="{60052659-0F2B-BA46-8CF2-63419316C2A8}" srcId="{1916FE22-B330-5C41-A584-23310DD0A176}" destId="{F2AD57F0-B3DF-2540-81B8-0A86F1879E2F}" srcOrd="3" destOrd="0" parTransId="{A0DE4388-1B7A-8E47-9556-11CED67FBBAC}" sibTransId="{187B3212-8CA4-8647-B0B9-73D4E064915D}"/>
    <dgm:cxn modelId="{FBE57241-A1ED-614D-9A48-CA50D63257DC}" srcId="{1916FE22-B330-5C41-A584-23310DD0A176}" destId="{D2CF2E5B-7815-904B-BCDB-2D4B2922A0E6}" srcOrd="2" destOrd="0" parTransId="{DEAB5BC1-9491-0840-84D5-7ACB42B7BECA}" sibTransId="{5BE1E7CC-1CC3-EC41-982C-B553B10D893E}"/>
    <dgm:cxn modelId="{CEADCFC2-A5D7-EC4D-B660-E80894262E47}" type="presOf" srcId="{D2CF2E5B-7815-904B-BCDB-2D4B2922A0E6}" destId="{12C75E7E-B356-9643-849A-ACE1FFAB980F}" srcOrd="0" destOrd="0" presId="urn:microsoft.com/office/officeart/2005/8/layout/hProcess3"/>
    <dgm:cxn modelId="{33ADF635-11EB-744F-9009-88216F22E625}" type="presOf" srcId="{F2AD57F0-B3DF-2540-81B8-0A86F1879E2F}" destId="{5DB2D6AC-1236-6940-AA9B-D9B669782617}" srcOrd="0" destOrd="0" presId="urn:microsoft.com/office/officeart/2005/8/layout/hProcess3"/>
    <dgm:cxn modelId="{E0B4DA6E-2E28-4A49-9366-3F98911A0731}" srcId="{1916FE22-B330-5C41-A584-23310DD0A176}" destId="{40D9CFC4-034B-0F4B-9419-693946165B36}" srcOrd="0" destOrd="0" parTransId="{C7F8BA3E-752B-F247-AF9D-583D361F16F2}" sibTransId="{D3DE1476-973A-EF42-8B6E-667DE2C6F7C6}"/>
    <dgm:cxn modelId="{BB974BDA-16BA-1140-AEA7-86EB07F6C25D}" type="presOf" srcId="{D62E0D00-F840-1A4B-BC76-CED180BA4681}" destId="{2C37BEAF-01CB-8449-AE31-8F0B92FA5395}" srcOrd="0" destOrd="0" presId="urn:microsoft.com/office/officeart/2005/8/layout/hProcess3"/>
    <dgm:cxn modelId="{E8389F83-24BB-664F-81E1-D5D743AF04C9}" srcId="{1916FE22-B330-5C41-A584-23310DD0A176}" destId="{D62E0D00-F840-1A4B-BC76-CED180BA4681}" srcOrd="1" destOrd="0" parTransId="{4F5484D2-5F73-EE48-A0AE-4A478FA3862C}" sibTransId="{3105F361-222D-C64B-A162-7ACEEAA5F802}"/>
    <dgm:cxn modelId="{A4AD1E17-9F62-B046-B68C-F4322B22E6C6}" type="presOf" srcId="{1916FE22-B330-5C41-A584-23310DD0A176}" destId="{5B34F305-7722-E147-8D64-2C864378415E}" srcOrd="0" destOrd="0" presId="urn:microsoft.com/office/officeart/2005/8/layout/hProcess3"/>
    <dgm:cxn modelId="{5B20FF91-0CF6-B64B-BBB5-CDE6619A5600}" type="presParOf" srcId="{5B34F305-7722-E147-8D64-2C864378415E}" destId="{57B4B3A9-3907-514F-8E82-FD9E3FD862B8}" srcOrd="0" destOrd="0" presId="urn:microsoft.com/office/officeart/2005/8/layout/hProcess3"/>
    <dgm:cxn modelId="{2A6B15FE-AA60-974A-81FF-1AFB344B483E}" type="presParOf" srcId="{5B34F305-7722-E147-8D64-2C864378415E}" destId="{49F02F69-36B6-9647-9B1E-3B4A3B71D30B}" srcOrd="1" destOrd="0" presId="urn:microsoft.com/office/officeart/2005/8/layout/hProcess3"/>
    <dgm:cxn modelId="{585716B6-C327-1C4A-9B10-1CB69C6A3958}" type="presParOf" srcId="{49F02F69-36B6-9647-9B1E-3B4A3B71D30B}" destId="{91BB9AD6-D174-2341-B44F-F553723A359A}" srcOrd="0" destOrd="0" presId="urn:microsoft.com/office/officeart/2005/8/layout/hProcess3"/>
    <dgm:cxn modelId="{281A6E6C-B910-124D-B7EC-AAABD469F8A4}" type="presParOf" srcId="{49F02F69-36B6-9647-9B1E-3B4A3B71D30B}" destId="{507AA759-7059-FC47-A28C-62F360251645}" srcOrd="1" destOrd="0" presId="urn:microsoft.com/office/officeart/2005/8/layout/hProcess3"/>
    <dgm:cxn modelId="{27F0B5AC-D92B-1A42-873C-B4D30E19B44D}" type="presParOf" srcId="{507AA759-7059-FC47-A28C-62F360251645}" destId="{F614D1A1-552E-BA44-9C16-0F954C99EAE3}" srcOrd="0" destOrd="0" presId="urn:microsoft.com/office/officeart/2005/8/layout/hProcess3"/>
    <dgm:cxn modelId="{6A39F830-F169-654C-AB1B-CCD2CDD23954}" type="presParOf" srcId="{507AA759-7059-FC47-A28C-62F360251645}" destId="{883BDF01-86DE-DA48-A6CF-924D88BF9F9E}" srcOrd="1" destOrd="0" presId="urn:microsoft.com/office/officeart/2005/8/layout/hProcess3"/>
    <dgm:cxn modelId="{23081689-7735-0A49-9D03-C566C2526371}" type="presParOf" srcId="{507AA759-7059-FC47-A28C-62F360251645}" destId="{48D3C060-6CE5-6144-A0C1-EE50D09B4A91}" srcOrd="2" destOrd="0" presId="urn:microsoft.com/office/officeart/2005/8/layout/hProcess3"/>
    <dgm:cxn modelId="{08E57823-4AED-A442-A8B6-7E3078251F11}" type="presParOf" srcId="{507AA759-7059-FC47-A28C-62F360251645}" destId="{4E28E538-FC5F-6843-B7BF-526ABAD3FC0A}" srcOrd="3" destOrd="0" presId="urn:microsoft.com/office/officeart/2005/8/layout/hProcess3"/>
    <dgm:cxn modelId="{A98FDAF7-F6E5-EC42-9FBD-4F506A242871}" type="presParOf" srcId="{49F02F69-36B6-9647-9B1E-3B4A3B71D30B}" destId="{4D2C3B9E-577D-E54F-AE3B-52D323ADE82A}" srcOrd="2" destOrd="0" presId="urn:microsoft.com/office/officeart/2005/8/layout/hProcess3"/>
    <dgm:cxn modelId="{59A65942-965D-A342-9BB6-D073769CEC9B}" type="presParOf" srcId="{49F02F69-36B6-9647-9B1E-3B4A3B71D30B}" destId="{0CD2F0F4-7345-FB43-BC42-8E7B6E533B7F}" srcOrd="3" destOrd="0" presId="urn:microsoft.com/office/officeart/2005/8/layout/hProcess3"/>
    <dgm:cxn modelId="{DE9E2517-3C32-9C42-A387-B4FA4687DCA9}" type="presParOf" srcId="{0CD2F0F4-7345-FB43-BC42-8E7B6E533B7F}" destId="{1F28DB69-A4CE-A343-9675-73F2AB99A4C7}" srcOrd="0" destOrd="0" presId="urn:microsoft.com/office/officeart/2005/8/layout/hProcess3"/>
    <dgm:cxn modelId="{5101B414-E985-AD4F-999A-57504BE4ABE8}" type="presParOf" srcId="{0CD2F0F4-7345-FB43-BC42-8E7B6E533B7F}" destId="{2C37BEAF-01CB-8449-AE31-8F0B92FA5395}" srcOrd="1" destOrd="0" presId="urn:microsoft.com/office/officeart/2005/8/layout/hProcess3"/>
    <dgm:cxn modelId="{F5AAEF1B-30C3-0941-85AF-E14BF7FBF498}" type="presParOf" srcId="{0CD2F0F4-7345-FB43-BC42-8E7B6E533B7F}" destId="{5B5D3B75-9083-304B-AA4C-1F0B008442A1}" srcOrd="2" destOrd="0" presId="urn:microsoft.com/office/officeart/2005/8/layout/hProcess3"/>
    <dgm:cxn modelId="{15101027-318E-7D43-87DF-242A2884CAF7}" type="presParOf" srcId="{0CD2F0F4-7345-FB43-BC42-8E7B6E533B7F}" destId="{DF106945-AC41-344F-B11A-DEBA475E9007}" srcOrd="3" destOrd="0" presId="urn:microsoft.com/office/officeart/2005/8/layout/hProcess3"/>
    <dgm:cxn modelId="{7DC8572E-9A4B-6F4C-8AE3-558BF18F37D9}" type="presParOf" srcId="{49F02F69-36B6-9647-9B1E-3B4A3B71D30B}" destId="{0B95967F-D838-4A41-A71D-B68D5C10A698}" srcOrd="4" destOrd="0" presId="urn:microsoft.com/office/officeart/2005/8/layout/hProcess3"/>
    <dgm:cxn modelId="{D197487E-C29A-9840-9E46-8766329ABD45}" type="presParOf" srcId="{49F02F69-36B6-9647-9B1E-3B4A3B71D30B}" destId="{A31E189A-7D66-1346-B675-CF2EE8EF7FB2}" srcOrd="5" destOrd="0" presId="urn:microsoft.com/office/officeart/2005/8/layout/hProcess3"/>
    <dgm:cxn modelId="{145C79BC-2764-1E4A-9320-62BD0BFB455B}" type="presParOf" srcId="{A31E189A-7D66-1346-B675-CF2EE8EF7FB2}" destId="{04BDFF81-4343-CA46-BA74-A41F008B3B32}" srcOrd="0" destOrd="0" presId="urn:microsoft.com/office/officeart/2005/8/layout/hProcess3"/>
    <dgm:cxn modelId="{67438970-E8DD-BE48-8742-E012D6938078}" type="presParOf" srcId="{A31E189A-7D66-1346-B675-CF2EE8EF7FB2}" destId="{12C75E7E-B356-9643-849A-ACE1FFAB980F}" srcOrd="1" destOrd="0" presId="urn:microsoft.com/office/officeart/2005/8/layout/hProcess3"/>
    <dgm:cxn modelId="{2652B9C8-B3D0-8D4D-83FD-F44499B30A7C}" type="presParOf" srcId="{A31E189A-7D66-1346-B675-CF2EE8EF7FB2}" destId="{A1E5193B-3A61-BB45-853B-E7E3C0065221}" srcOrd="2" destOrd="0" presId="urn:microsoft.com/office/officeart/2005/8/layout/hProcess3"/>
    <dgm:cxn modelId="{F019A56F-5DE6-6542-B57B-596A0A90E605}" type="presParOf" srcId="{A31E189A-7D66-1346-B675-CF2EE8EF7FB2}" destId="{AA70B0FA-C727-B94F-A54B-CE2FD4F8E945}" srcOrd="3" destOrd="0" presId="urn:microsoft.com/office/officeart/2005/8/layout/hProcess3"/>
    <dgm:cxn modelId="{839FF1A2-30FB-2340-9424-CEF5D9C2CAE5}" type="presParOf" srcId="{49F02F69-36B6-9647-9B1E-3B4A3B71D30B}" destId="{405E7FEA-F7AD-F64D-921A-ED1285A449F1}" srcOrd="6" destOrd="0" presId="urn:microsoft.com/office/officeart/2005/8/layout/hProcess3"/>
    <dgm:cxn modelId="{58F87A9B-E17F-E840-AEAD-87D6B866CAF4}" type="presParOf" srcId="{49F02F69-36B6-9647-9B1E-3B4A3B71D30B}" destId="{061D8FD2-9348-2F4C-BAB7-65118932716B}" srcOrd="7" destOrd="0" presId="urn:microsoft.com/office/officeart/2005/8/layout/hProcess3"/>
    <dgm:cxn modelId="{C43BB0C5-27DC-1446-B0FA-AA75D18B6E67}" type="presParOf" srcId="{061D8FD2-9348-2F4C-BAB7-65118932716B}" destId="{584A4EBD-E7EF-154A-B448-C772A7DC94A6}" srcOrd="0" destOrd="0" presId="urn:microsoft.com/office/officeart/2005/8/layout/hProcess3"/>
    <dgm:cxn modelId="{4B26E7C0-BECF-EF4D-A956-FE072AE1C488}" type="presParOf" srcId="{061D8FD2-9348-2F4C-BAB7-65118932716B}" destId="{5DB2D6AC-1236-6940-AA9B-D9B669782617}" srcOrd="1" destOrd="0" presId="urn:microsoft.com/office/officeart/2005/8/layout/hProcess3"/>
    <dgm:cxn modelId="{6342AEDC-2A74-E54C-9BC3-34DF658E873C}" type="presParOf" srcId="{061D8FD2-9348-2F4C-BAB7-65118932716B}" destId="{2F2DA190-29E7-3545-9589-E6DCF2CC305D}" srcOrd="2" destOrd="0" presId="urn:microsoft.com/office/officeart/2005/8/layout/hProcess3"/>
    <dgm:cxn modelId="{20D7215C-9D70-784D-8D09-81D2F6A12030}" type="presParOf" srcId="{061D8FD2-9348-2F4C-BAB7-65118932716B}" destId="{CF381E01-E097-7B46-8107-AD010BA9EC91}" srcOrd="3" destOrd="0" presId="urn:microsoft.com/office/officeart/2005/8/layout/hProcess3"/>
    <dgm:cxn modelId="{DD0D00B9-F380-E948-9B18-C55619530810}" type="presParOf" srcId="{49F02F69-36B6-9647-9B1E-3B4A3B71D30B}" destId="{A4DCFCB6-61D0-0C4B-81CF-9B325E589F24}" srcOrd="8" destOrd="0" presId="urn:microsoft.com/office/officeart/2005/8/layout/hProcess3"/>
    <dgm:cxn modelId="{E10E6C82-A397-4A47-A5EA-7AC033B0403D}" type="presParOf" srcId="{49F02F69-36B6-9647-9B1E-3B4A3B71D30B}" destId="{120FED09-53A9-8B40-B14C-ACC9C27F4C14}" srcOrd="9" destOrd="0" presId="urn:microsoft.com/office/officeart/2005/8/layout/hProcess3"/>
    <dgm:cxn modelId="{BA6D63E7-40B5-2F40-91B7-B3EAEE6732AF}" type="presParOf" srcId="{49F02F69-36B6-9647-9B1E-3B4A3B71D30B}" destId="{7CE894C8-74FD-A447-A653-12078E234A17}" srcOrd="10"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5F4DDD-D3BA-AC40-8202-9824BA76B1D8}" type="doc">
      <dgm:prSet loTypeId="urn:microsoft.com/office/officeart/2005/8/layout/process4" loCatId="process" qsTypeId="urn:microsoft.com/office/officeart/2005/8/quickstyle/simple1" qsCatId="simple" csTypeId="urn:microsoft.com/office/officeart/2005/8/colors/accent1_4" csCatId="accent1" phldr="1"/>
      <dgm:spPr/>
      <dgm:t>
        <a:bodyPr/>
        <a:lstStyle/>
        <a:p>
          <a:endParaRPr lang="en-US"/>
        </a:p>
      </dgm:t>
    </dgm:pt>
    <dgm:pt modelId="{D9226D1C-39D5-BF4D-B495-ACBB22D75CB2}">
      <dgm:prSet/>
      <dgm:spPr/>
      <dgm:t>
        <a:bodyPr anchor="t"/>
        <a:lstStyle/>
        <a:p>
          <a:pPr rtl="0"/>
          <a:r>
            <a:rPr lang="en-US" b="0" i="0" smtClean="0">
              <a:latin typeface="Graphik Extralight" charset="0"/>
              <a:ea typeface="Graphik Extralight" charset="0"/>
              <a:cs typeface="Graphik Extralight" charset="0"/>
            </a:rPr>
            <a:t>More natural with REPL</a:t>
          </a:r>
          <a:endParaRPr lang="en-US" dirty="0"/>
        </a:p>
      </dgm:t>
    </dgm:pt>
    <dgm:pt modelId="{B8D61552-D50B-3E43-8D1B-3C787A925D43}" type="parTrans" cxnId="{1D1AB44E-FE80-C941-BE27-BFE90FEAADCB}">
      <dgm:prSet/>
      <dgm:spPr/>
      <dgm:t>
        <a:bodyPr/>
        <a:lstStyle/>
        <a:p>
          <a:endParaRPr lang="en-US">
            <a:solidFill>
              <a:schemeClr val="bg1"/>
            </a:solidFill>
          </a:endParaRPr>
        </a:p>
      </dgm:t>
    </dgm:pt>
    <dgm:pt modelId="{6FD6B8E5-D1E7-8E46-A447-13754CB94044}" type="sibTrans" cxnId="{1D1AB44E-FE80-C941-BE27-BFE90FEAADCB}">
      <dgm:prSet/>
      <dgm:spPr/>
      <dgm:t>
        <a:bodyPr/>
        <a:lstStyle/>
        <a:p>
          <a:endParaRPr lang="en-US">
            <a:solidFill>
              <a:schemeClr val="bg1"/>
            </a:solidFill>
          </a:endParaRPr>
        </a:p>
      </dgm:t>
    </dgm:pt>
    <dgm:pt modelId="{863B9EB6-D5F4-384F-ADBD-4B1C3A105CDB}">
      <dgm:prSet/>
      <dgm:spPr/>
      <dgm:t>
        <a:bodyPr/>
        <a:lstStyle/>
        <a:p>
          <a:pPr rtl="0"/>
          <a:r>
            <a:rPr lang="en-US" b="0" i="0" dirty="0" smtClean="0">
              <a:latin typeface="Graphik Extralight" charset="0"/>
              <a:ea typeface="Graphik Extralight" charset="0"/>
              <a:cs typeface="Graphik Extralight" charset="0"/>
            </a:rPr>
            <a:t>No code gen!</a:t>
          </a:r>
          <a:endParaRPr lang="en-US" b="0" i="0" dirty="0">
            <a:latin typeface="Graphik Extralight" charset="0"/>
            <a:ea typeface="Graphik Extralight" charset="0"/>
            <a:cs typeface="Graphik Extralight" charset="0"/>
          </a:endParaRPr>
        </a:p>
      </dgm:t>
    </dgm:pt>
    <dgm:pt modelId="{86678C6D-C4F6-6C45-98CD-DC0B017B1F21}" type="parTrans" cxnId="{6D18D0FF-D1CF-064D-9039-1D45BDA399CE}">
      <dgm:prSet/>
      <dgm:spPr/>
      <dgm:t>
        <a:bodyPr/>
        <a:lstStyle/>
        <a:p>
          <a:endParaRPr lang="en-US">
            <a:solidFill>
              <a:schemeClr val="bg1"/>
            </a:solidFill>
          </a:endParaRPr>
        </a:p>
      </dgm:t>
    </dgm:pt>
    <dgm:pt modelId="{9DA9F77A-F58E-D442-AAA2-F6C714A93CDE}" type="sibTrans" cxnId="{6D18D0FF-D1CF-064D-9039-1D45BDA399CE}">
      <dgm:prSet/>
      <dgm:spPr/>
      <dgm:t>
        <a:bodyPr/>
        <a:lstStyle/>
        <a:p>
          <a:endParaRPr lang="en-US">
            <a:solidFill>
              <a:schemeClr val="bg1"/>
            </a:solidFill>
          </a:endParaRPr>
        </a:p>
      </dgm:t>
    </dgm:pt>
    <dgm:pt modelId="{645B2BA2-C2CD-5C40-9717-3E3474A26751}">
      <dgm:prSet/>
      <dgm:spPr/>
      <dgm:t>
        <a:bodyPr/>
        <a:lstStyle/>
        <a:p>
          <a:pPr rtl="0"/>
          <a:r>
            <a:rPr lang="en-US" b="0" i="0" dirty="0" smtClean="0">
              <a:latin typeface="Graphik Extralight" charset="0"/>
              <a:ea typeface="Graphik Extralight" charset="0"/>
              <a:cs typeface="Graphik Extralight" charset="0"/>
            </a:rPr>
            <a:t>Always in sync</a:t>
          </a:r>
          <a:endParaRPr lang="en-US" b="0" i="0" dirty="0">
            <a:latin typeface="Graphik Extralight" charset="0"/>
            <a:ea typeface="Graphik Extralight" charset="0"/>
            <a:cs typeface="Graphik Extralight" charset="0"/>
          </a:endParaRPr>
        </a:p>
      </dgm:t>
    </dgm:pt>
    <dgm:pt modelId="{9252918F-B605-1444-87BF-81E7CE1B0A57}" type="parTrans" cxnId="{7DF13C61-5EB1-E448-85C5-518B39C48A28}">
      <dgm:prSet/>
      <dgm:spPr/>
      <dgm:t>
        <a:bodyPr/>
        <a:lstStyle/>
        <a:p>
          <a:endParaRPr lang="en-US">
            <a:solidFill>
              <a:schemeClr val="bg1"/>
            </a:solidFill>
          </a:endParaRPr>
        </a:p>
      </dgm:t>
    </dgm:pt>
    <dgm:pt modelId="{AB19C0A4-BD07-D346-BC57-AD8E988846A7}" type="sibTrans" cxnId="{7DF13C61-5EB1-E448-85C5-518B39C48A28}">
      <dgm:prSet/>
      <dgm:spPr/>
      <dgm:t>
        <a:bodyPr/>
        <a:lstStyle/>
        <a:p>
          <a:endParaRPr lang="en-US">
            <a:solidFill>
              <a:schemeClr val="bg1"/>
            </a:solidFill>
          </a:endParaRPr>
        </a:p>
      </dgm:t>
    </dgm:pt>
    <dgm:pt modelId="{AA511B00-50AD-8743-BF19-E527618324A8}">
      <dgm:prSet/>
      <dgm:spPr/>
      <dgm:t>
        <a:bodyPr/>
        <a:lstStyle/>
        <a:p>
          <a:pPr rtl="0"/>
          <a:r>
            <a:rPr lang="en-US" b="0" i="0" dirty="0" smtClean="0">
              <a:latin typeface="Graphik Extralight" charset="0"/>
              <a:ea typeface="Graphik Extralight" charset="0"/>
              <a:cs typeface="Graphik Extralight" charset="0"/>
            </a:rPr>
            <a:t>Scalable to millions of types</a:t>
          </a:r>
          <a:endParaRPr lang="en-US" b="0" i="0" dirty="0">
            <a:latin typeface="Graphik Extralight" charset="0"/>
            <a:ea typeface="Graphik Extralight" charset="0"/>
            <a:cs typeface="Graphik Extralight" charset="0"/>
          </a:endParaRPr>
        </a:p>
      </dgm:t>
    </dgm:pt>
    <dgm:pt modelId="{ECF123FF-B184-2B43-B874-D26019A63240}" type="parTrans" cxnId="{FBEB8A12-36E2-2F46-972C-DD2535AD4E1E}">
      <dgm:prSet/>
      <dgm:spPr/>
      <dgm:t>
        <a:bodyPr/>
        <a:lstStyle/>
        <a:p>
          <a:endParaRPr lang="en-US">
            <a:solidFill>
              <a:schemeClr val="bg1"/>
            </a:solidFill>
          </a:endParaRPr>
        </a:p>
      </dgm:t>
    </dgm:pt>
    <dgm:pt modelId="{BF64A290-73D9-E647-AB93-788561EE395B}" type="sibTrans" cxnId="{FBEB8A12-36E2-2F46-972C-DD2535AD4E1E}">
      <dgm:prSet/>
      <dgm:spPr/>
      <dgm:t>
        <a:bodyPr/>
        <a:lstStyle/>
        <a:p>
          <a:endParaRPr lang="en-US">
            <a:solidFill>
              <a:schemeClr val="bg1"/>
            </a:solidFill>
          </a:endParaRPr>
        </a:p>
      </dgm:t>
    </dgm:pt>
    <dgm:pt modelId="{190A5747-ABDA-B74F-8E89-1182F89A748C}">
      <dgm:prSet/>
      <dgm:spPr/>
      <dgm:t>
        <a:bodyPr/>
        <a:lstStyle/>
        <a:p>
          <a:pPr rtl="0"/>
          <a:r>
            <a:rPr lang="en-US" b="0" i="0" dirty="0" smtClean="0">
              <a:latin typeface="Graphik Extralight" charset="0"/>
              <a:ea typeface="Graphik Extralight" charset="0"/>
              <a:cs typeface="Graphik Extralight" charset="0"/>
            </a:rPr>
            <a:t>No extra code</a:t>
          </a:r>
          <a:endParaRPr lang="en-US" b="0" i="0" dirty="0">
            <a:latin typeface="Graphik Extralight" charset="0"/>
            <a:ea typeface="Graphik Extralight" charset="0"/>
            <a:cs typeface="Graphik Extralight" charset="0"/>
          </a:endParaRPr>
        </a:p>
      </dgm:t>
    </dgm:pt>
    <dgm:pt modelId="{3A2FD396-E5F0-E543-99DF-6E735A23B455}" type="parTrans" cxnId="{7B371910-DDBE-5A40-96DA-2D3F13EA5EB9}">
      <dgm:prSet/>
      <dgm:spPr/>
      <dgm:t>
        <a:bodyPr/>
        <a:lstStyle/>
        <a:p>
          <a:endParaRPr lang="en-US"/>
        </a:p>
      </dgm:t>
    </dgm:pt>
    <dgm:pt modelId="{E0BE1005-9202-304E-9259-ED6DFB70CBEF}" type="sibTrans" cxnId="{7B371910-DDBE-5A40-96DA-2D3F13EA5EB9}">
      <dgm:prSet/>
      <dgm:spPr/>
      <dgm:t>
        <a:bodyPr/>
        <a:lstStyle/>
        <a:p>
          <a:endParaRPr lang="en-US"/>
        </a:p>
      </dgm:t>
    </dgm:pt>
    <dgm:pt modelId="{D2DA2DD5-AF02-FF42-BC9E-F2F3F64F0355}">
      <dgm:prSet/>
      <dgm:spPr/>
      <dgm:t>
        <a:bodyPr/>
        <a:lstStyle/>
        <a:p>
          <a:pPr rtl="0"/>
          <a:r>
            <a:rPr lang="en-US" b="0" i="0" dirty="0" err="1" smtClean="0">
              <a:latin typeface="Graphik Extralight" charset="0"/>
              <a:ea typeface="Graphik Extralight" charset="0"/>
              <a:cs typeface="Graphik Extralight" charset="0"/>
            </a:rPr>
            <a:t>Intellisense</a:t>
          </a:r>
          <a:r>
            <a:rPr lang="en-US" b="0" i="0" dirty="0" smtClean="0">
              <a:latin typeface="Graphik Extralight" charset="0"/>
              <a:ea typeface="Graphik Extralight" charset="0"/>
              <a:cs typeface="Graphik Extralight" charset="0"/>
            </a:rPr>
            <a:t>, tooltips, &amp; other tooling available</a:t>
          </a:r>
          <a:endParaRPr lang="en-US" b="0" i="0" dirty="0">
            <a:latin typeface="Graphik Extralight" charset="0"/>
            <a:ea typeface="Graphik Extralight" charset="0"/>
            <a:cs typeface="Graphik Extralight" charset="0"/>
          </a:endParaRPr>
        </a:p>
      </dgm:t>
    </dgm:pt>
    <dgm:pt modelId="{D18C21E6-1F90-0744-A908-722EDDC1F777}" type="parTrans" cxnId="{EE306ED7-700F-7C42-A058-4A3C0E6E991F}">
      <dgm:prSet/>
      <dgm:spPr/>
      <dgm:t>
        <a:bodyPr/>
        <a:lstStyle/>
        <a:p>
          <a:endParaRPr lang="en-US"/>
        </a:p>
      </dgm:t>
    </dgm:pt>
    <dgm:pt modelId="{7B17F895-384C-7D4F-899A-E3EA7200A1AD}" type="sibTrans" cxnId="{EE306ED7-700F-7C42-A058-4A3C0E6E991F}">
      <dgm:prSet/>
      <dgm:spPr/>
      <dgm:t>
        <a:bodyPr/>
        <a:lstStyle/>
        <a:p>
          <a:endParaRPr lang="en-US"/>
        </a:p>
      </dgm:t>
    </dgm:pt>
    <dgm:pt modelId="{5C297DF5-9DAC-FD4D-9706-A9118B75A458}" type="pres">
      <dgm:prSet presAssocID="{975F4DDD-D3BA-AC40-8202-9824BA76B1D8}" presName="Name0" presStyleCnt="0">
        <dgm:presLayoutVars>
          <dgm:dir/>
          <dgm:animLvl val="lvl"/>
          <dgm:resizeHandles val="exact"/>
        </dgm:presLayoutVars>
      </dgm:prSet>
      <dgm:spPr/>
      <dgm:t>
        <a:bodyPr/>
        <a:lstStyle/>
        <a:p>
          <a:endParaRPr lang="en-US"/>
        </a:p>
      </dgm:t>
    </dgm:pt>
    <dgm:pt modelId="{A2C5A297-E48E-8C4F-933B-99298813087B}" type="pres">
      <dgm:prSet presAssocID="{D2DA2DD5-AF02-FF42-BC9E-F2F3F64F0355}" presName="boxAndChildren" presStyleCnt="0"/>
      <dgm:spPr/>
    </dgm:pt>
    <dgm:pt modelId="{363D70E3-01DA-7D47-951E-EAFECABD81B3}" type="pres">
      <dgm:prSet presAssocID="{D2DA2DD5-AF02-FF42-BC9E-F2F3F64F0355}" presName="parentTextBox" presStyleLbl="node1" presStyleIdx="0" presStyleCnt="3"/>
      <dgm:spPr/>
      <dgm:t>
        <a:bodyPr/>
        <a:lstStyle/>
        <a:p>
          <a:endParaRPr lang="en-US"/>
        </a:p>
      </dgm:t>
    </dgm:pt>
    <dgm:pt modelId="{B7050DB4-883E-6C47-AC88-D5982EA47186}" type="pres">
      <dgm:prSet presAssocID="{9DA9F77A-F58E-D442-AAA2-F6C714A93CDE}" presName="sp" presStyleCnt="0"/>
      <dgm:spPr/>
    </dgm:pt>
    <dgm:pt modelId="{D3409074-958C-9048-8715-BF52630BEC93}" type="pres">
      <dgm:prSet presAssocID="{863B9EB6-D5F4-384F-ADBD-4B1C3A105CDB}" presName="arrowAndChildren" presStyleCnt="0"/>
      <dgm:spPr/>
    </dgm:pt>
    <dgm:pt modelId="{5D03212A-C5D8-3345-A3DF-B3CB48816803}" type="pres">
      <dgm:prSet presAssocID="{863B9EB6-D5F4-384F-ADBD-4B1C3A105CDB}" presName="parentTextArrow" presStyleLbl="node1" presStyleIdx="0" presStyleCnt="3"/>
      <dgm:spPr/>
      <dgm:t>
        <a:bodyPr/>
        <a:lstStyle/>
        <a:p>
          <a:endParaRPr lang="en-US"/>
        </a:p>
      </dgm:t>
    </dgm:pt>
    <dgm:pt modelId="{3007C9D2-1F30-F94A-ADD4-A10FC882454A}" type="pres">
      <dgm:prSet presAssocID="{863B9EB6-D5F4-384F-ADBD-4B1C3A105CDB}" presName="arrow" presStyleLbl="node1" presStyleIdx="1" presStyleCnt="3"/>
      <dgm:spPr/>
      <dgm:t>
        <a:bodyPr/>
        <a:lstStyle/>
        <a:p>
          <a:endParaRPr lang="en-US"/>
        </a:p>
      </dgm:t>
    </dgm:pt>
    <dgm:pt modelId="{77304046-1F5C-BD46-8045-C2EC4F1E0AB4}" type="pres">
      <dgm:prSet presAssocID="{863B9EB6-D5F4-384F-ADBD-4B1C3A105CDB}" presName="descendantArrow" presStyleCnt="0"/>
      <dgm:spPr/>
    </dgm:pt>
    <dgm:pt modelId="{3BA2042B-1369-D140-99E1-6C05C490E41D}" type="pres">
      <dgm:prSet presAssocID="{645B2BA2-C2CD-5C40-9717-3E3474A26751}" presName="childTextArrow" presStyleLbl="fgAccFollowNode1" presStyleIdx="0" presStyleCnt="3">
        <dgm:presLayoutVars>
          <dgm:bulletEnabled val="1"/>
        </dgm:presLayoutVars>
      </dgm:prSet>
      <dgm:spPr/>
      <dgm:t>
        <a:bodyPr/>
        <a:lstStyle/>
        <a:p>
          <a:endParaRPr lang="en-US"/>
        </a:p>
      </dgm:t>
    </dgm:pt>
    <dgm:pt modelId="{539EFD70-A4F9-784C-BBD8-78FB5CD2C3DE}" type="pres">
      <dgm:prSet presAssocID="{190A5747-ABDA-B74F-8E89-1182F89A748C}" presName="childTextArrow" presStyleLbl="fgAccFollowNode1" presStyleIdx="1" presStyleCnt="3">
        <dgm:presLayoutVars>
          <dgm:bulletEnabled val="1"/>
        </dgm:presLayoutVars>
      </dgm:prSet>
      <dgm:spPr/>
      <dgm:t>
        <a:bodyPr/>
        <a:lstStyle/>
        <a:p>
          <a:endParaRPr lang="en-US"/>
        </a:p>
      </dgm:t>
    </dgm:pt>
    <dgm:pt modelId="{47973819-5FFC-0241-861E-F899496A0953}" type="pres">
      <dgm:prSet presAssocID="{AA511B00-50AD-8743-BF19-E527618324A8}" presName="childTextArrow" presStyleLbl="fgAccFollowNode1" presStyleIdx="2" presStyleCnt="3">
        <dgm:presLayoutVars>
          <dgm:bulletEnabled val="1"/>
        </dgm:presLayoutVars>
      </dgm:prSet>
      <dgm:spPr/>
      <dgm:t>
        <a:bodyPr/>
        <a:lstStyle/>
        <a:p>
          <a:endParaRPr lang="en-US"/>
        </a:p>
      </dgm:t>
    </dgm:pt>
    <dgm:pt modelId="{38238641-5537-474B-8DDD-D40387BB6ECD}" type="pres">
      <dgm:prSet presAssocID="{6FD6B8E5-D1E7-8E46-A447-13754CB94044}" presName="sp" presStyleCnt="0"/>
      <dgm:spPr/>
    </dgm:pt>
    <dgm:pt modelId="{DFFA7611-4E1C-9A46-904B-453A947D5EF5}" type="pres">
      <dgm:prSet presAssocID="{D9226D1C-39D5-BF4D-B495-ACBB22D75CB2}" presName="arrowAndChildren" presStyleCnt="0"/>
      <dgm:spPr/>
    </dgm:pt>
    <dgm:pt modelId="{FEBDCB26-C37C-D740-B173-5CF158344FF9}" type="pres">
      <dgm:prSet presAssocID="{D9226D1C-39D5-BF4D-B495-ACBB22D75CB2}" presName="parentTextArrow" presStyleLbl="node1" presStyleIdx="2" presStyleCnt="3"/>
      <dgm:spPr/>
      <dgm:t>
        <a:bodyPr/>
        <a:lstStyle/>
        <a:p>
          <a:endParaRPr lang="en-US"/>
        </a:p>
      </dgm:t>
    </dgm:pt>
  </dgm:ptLst>
  <dgm:cxnLst>
    <dgm:cxn modelId="{EE306ED7-700F-7C42-A058-4A3C0E6E991F}" srcId="{975F4DDD-D3BA-AC40-8202-9824BA76B1D8}" destId="{D2DA2DD5-AF02-FF42-BC9E-F2F3F64F0355}" srcOrd="2" destOrd="0" parTransId="{D18C21E6-1F90-0744-A908-722EDDC1F777}" sibTransId="{7B17F895-384C-7D4F-899A-E3EA7200A1AD}"/>
    <dgm:cxn modelId="{BCF49A0E-AD55-BF44-8C77-01A07E620A40}" type="presOf" srcId="{863B9EB6-D5F4-384F-ADBD-4B1C3A105CDB}" destId="{5D03212A-C5D8-3345-A3DF-B3CB48816803}" srcOrd="0" destOrd="0" presId="urn:microsoft.com/office/officeart/2005/8/layout/process4"/>
    <dgm:cxn modelId="{7B371910-DDBE-5A40-96DA-2D3F13EA5EB9}" srcId="{863B9EB6-D5F4-384F-ADBD-4B1C3A105CDB}" destId="{190A5747-ABDA-B74F-8E89-1182F89A748C}" srcOrd="1" destOrd="0" parTransId="{3A2FD396-E5F0-E543-99DF-6E735A23B455}" sibTransId="{E0BE1005-9202-304E-9259-ED6DFB70CBEF}"/>
    <dgm:cxn modelId="{C704F7E6-1FAF-964F-89B6-61CA019176DD}" type="presOf" srcId="{AA511B00-50AD-8743-BF19-E527618324A8}" destId="{47973819-5FFC-0241-861E-F899496A0953}" srcOrd="0" destOrd="0" presId="urn:microsoft.com/office/officeart/2005/8/layout/process4"/>
    <dgm:cxn modelId="{5E55A269-7DFF-3748-B158-E2168AA2AC00}" type="presOf" srcId="{D9226D1C-39D5-BF4D-B495-ACBB22D75CB2}" destId="{FEBDCB26-C37C-D740-B173-5CF158344FF9}" srcOrd="0" destOrd="0" presId="urn:microsoft.com/office/officeart/2005/8/layout/process4"/>
    <dgm:cxn modelId="{FBEB8A12-36E2-2F46-972C-DD2535AD4E1E}" srcId="{863B9EB6-D5F4-384F-ADBD-4B1C3A105CDB}" destId="{AA511B00-50AD-8743-BF19-E527618324A8}" srcOrd="2" destOrd="0" parTransId="{ECF123FF-B184-2B43-B874-D26019A63240}" sibTransId="{BF64A290-73D9-E647-AB93-788561EE395B}"/>
    <dgm:cxn modelId="{7DF13C61-5EB1-E448-85C5-518B39C48A28}" srcId="{863B9EB6-D5F4-384F-ADBD-4B1C3A105CDB}" destId="{645B2BA2-C2CD-5C40-9717-3E3474A26751}" srcOrd="0" destOrd="0" parTransId="{9252918F-B605-1444-87BF-81E7CE1B0A57}" sibTransId="{AB19C0A4-BD07-D346-BC57-AD8E988846A7}"/>
    <dgm:cxn modelId="{74577E59-4D42-6D49-B3D8-3C2FB31CC256}" type="presOf" srcId="{975F4DDD-D3BA-AC40-8202-9824BA76B1D8}" destId="{5C297DF5-9DAC-FD4D-9706-A9118B75A458}" srcOrd="0" destOrd="0" presId="urn:microsoft.com/office/officeart/2005/8/layout/process4"/>
    <dgm:cxn modelId="{B440A7A5-0F4E-9640-ADB9-BE98D36E8A4F}" type="presOf" srcId="{645B2BA2-C2CD-5C40-9717-3E3474A26751}" destId="{3BA2042B-1369-D140-99E1-6C05C490E41D}" srcOrd="0" destOrd="0" presId="urn:microsoft.com/office/officeart/2005/8/layout/process4"/>
    <dgm:cxn modelId="{93A1D381-56C8-DF49-9629-2217128652A1}" type="presOf" srcId="{190A5747-ABDA-B74F-8E89-1182F89A748C}" destId="{539EFD70-A4F9-784C-BBD8-78FB5CD2C3DE}" srcOrd="0" destOrd="0" presId="urn:microsoft.com/office/officeart/2005/8/layout/process4"/>
    <dgm:cxn modelId="{1D1AB44E-FE80-C941-BE27-BFE90FEAADCB}" srcId="{975F4DDD-D3BA-AC40-8202-9824BA76B1D8}" destId="{D9226D1C-39D5-BF4D-B495-ACBB22D75CB2}" srcOrd="0" destOrd="0" parTransId="{B8D61552-D50B-3E43-8D1B-3C787A925D43}" sibTransId="{6FD6B8E5-D1E7-8E46-A447-13754CB94044}"/>
    <dgm:cxn modelId="{CC29314E-7B67-304C-9501-E6CA461E51DC}" type="presOf" srcId="{D2DA2DD5-AF02-FF42-BC9E-F2F3F64F0355}" destId="{363D70E3-01DA-7D47-951E-EAFECABD81B3}" srcOrd="0" destOrd="0" presId="urn:microsoft.com/office/officeart/2005/8/layout/process4"/>
    <dgm:cxn modelId="{25379A2E-C7A9-F04B-914E-B1AD32F6BF5B}" type="presOf" srcId="{863B9EB6-D5F4-384F-ADBD-4B1C3A105CDB}" destId="{3007C9D2-1F30-F94A-ADD4-A10FC882454A}" srcOrd="1" destOrd="0" presId="urn:microsoft.com/office/officeart/2005/8/layout/process4"/>
    <dgm:cxn modelId="{6D18D0FF-D1CF-064D-9039-1D45BDA399CE}" srcId="{975F4DDD-D3BA-AC40-8202-9824BA76B1D8}" destId="{863B9EB6-D5F4-384F-ADBD-4B1C3A105CDB}" srcOrd="1" destOrd="0" parTransId="{86678C6D-C4F6-6C45-98CD-DC0B017B1F21}" sibTransId="{9DA9F77A-F58E-D442-AAA2-F6C714A93CDE}"/>
    <dgm:cxn modelId="{3537AB97-2FB9-9A41-AE7E-E8BEBBFCEA27}" type="presParOf" srcId="{5C297DF5-9DAC-FD4D-9706-A9118B75A458}" destId="{A2C5A297-E48E-8C4F-933B-99298813087B}" srcOrd="0" destOrd="0" presId="urn:microsoft.com/office/officeart/2005/8/layout/process4"/>
    <dgm:cxn modelId="{0A769653-83C9-D642-B8B8-FCF4DA3651B6}" type="presParOf" srcId="{A2C5A297-E48E-8C4F-933B-99298813087B}" destId="{363D70E3-01DA-7D47-951E-EAFECABD81B3}" srcOrd="0" destOrd="0" presId="urn:microsoft.com/office/officeart/2005/8/layout/process4"/>
    <dgm:cxn modelId="{AEF4B5DE-FFA5-B24C-9FCD-CB7E20E6767D}" type="presParOf" srcId="{5C297DF5-9DAC-FD4D-9706-A9118B75A458}" destId="{B7050DB4-883E-6C47-AC88-D5982EA47186}" srcOrd="1" destOrd="0" presId="urn:microsoft.com/office/officeart/2005/8/layout/process4"/>
    <dgm:cxn modelId="{BBA6273B-1CD8-DD4E-BAAC-5CC70EBCBC36}" type="presParOf" srcId="{5C297DF5-9DAC-FD4D-9706-A9118B75A458}" destId="{D3409074-958C-9048-8715-BF52630BEC93}" srcOrd="2" destOrd="0" presId="urn:microsoft.com/office/officeart/2005/8/layout/process4"/>
    <dgm:cxn modelId="{D3D3742D-AF8F-E141-885F-B9B91F319B6D}" type="presParOf" srcId="{D3409074-958C-9048-8715-BF52630BEC93}" destId="{5D03212A-C5D8-3345-A3DF-B3CB48816803}" srcOrd="0" destOrd="0" presId="urn:microsoft.com/office/officeart/2005/8/layout/process4"/>
    <dgm:cxn modelId="{B094C1D0-CA78-B646-A26B-9DD637E9A7DC}" type="presParOf" srcId="{D3409074-958C-9048-8715-BF52630BEC93}" destId="{3007C9D2-1F30-F94A-ADD4-A10FC882454A}" srcOrd="1" destOrd="0" presId="urn:microsoft.com/office/officeart/2005/8/layout/process4"/>
    <dgm:cxn modelId="{7CECDA29-4AD4-5448-8A9E-D0403DCD4BBC}" type="presParOf" srcId="{D3409074-958C-9048-8715-BF52630BEC93}" destId="{77304046-1F5C-BD46-8045-C2EC4F1E0AB4}" srcOrd="2" destOrd="0" presId="urn:microsoft.com/office/officeart/2005/8/layout/process4"/>
    <dgm:cxn modelId="{2074064E-679A-9A4D-927D-D9B2A6BEAC8C}" type="presParOf" srcId="{77304046-1F5C-BD46-8045-C2EC4F1E0AB4}" destId="{3BA2042B-1369-D140-99E1-6C05C490E41D}" srcOrd="0" destOrd="0" presId="urn:microsoft.com/office/officeart/2005/8/layout/process4"/>
    <dgm:cxn modelId="{97B895F0-1FDC-F74F-86EA-D9886CC056BD}" type="presParOf" srcId="{77304046-1F5C-BD46-8045-C2EC4F1E0AB4}" destId="{539EFD70-A4F9-784C-BBD8-78FB5CD2C3DE}" srcOrd="1" destOrd="0" presId="urn:microsoft.com/office/officeart/2005/8/layout/process4"/>
    <dgm:cxn modelId="{864EC724-CC2C-CF4E-944F-F3A47835C44F}" type="presParOf" srcId="{77304046-1F5C-BD46-8045-C2EC4F1E0AB4}" destId="{47973819-5FFC-0241-861E-F899496A0953}" srcOrd="2" destOrd="0" presId="urn:microsoft.com/office/officeart/2005/8/layout/process4"/>
    <dgm:cxn modelId="{9496517C-37C5-C749-8D67-CF01F20265AE}" type="presParOf" srcId="{5C297DF5-9DAC-FD4D-9706-A9118B75A458}" destId="{38238641-5537-474B-8DDD-D40387BB6ECD}" srcOrd="3" destOrd="0" presId="urn:microsoft.com/office/officeart/2005/8/layout/process4"/>
    <dgm:cxn modelId="{5A5299AE-C9B0-0A49-A038-C5AEE6638309}" type="presParOf" srcId="{5C297DF5-9DAC-FD4D-9706-A9118B75A458}" destId="{DFFA7611-4E1C-9A46-904B-453A947D5EF5}" srcOrd="4" destOrd="0" presId="urn:microsoft.com/office/officeart/2005/8/layout/process4"/>
    <dgm:cxn modelId="{489D29C2-A746-E74D-9935-4D932520DE6C}" type="presParOf" srcId="{DFFA7611-4E1C-9A46-904B-453A947D5EF5}" destId="{FEBDCB26-C37C-D740-B173-5CF158344FF9}"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84D549-0A09-4EDC-BE78-30DC2684F569}"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08DA2EA7-56DB-4B39-B3D6-9E4115CC28DE}">
      <dgm:prSet custT="1"/>
      <dgm:spPr/>
      <dgm:t>
        <a:bodyPr lIns="0" tIns="0" rIns="0" bIns="0" anchor="ctr" anchorCtr="1"/>
        <a:lstStyle/>
        <a:p>
          <a:pPr algn="ctr" rtl="0"/>
          <a:r>
            <a:rPr lang="en-US" sz="1600" b="0" i="0" kern="800" spc="0" baseline="0" dirty="0" err="1" smtClean="0">
              <a:latin typeface="Graphik" charset="0"/>
              <a:ea typeface="Graphik" charset="0"/>
              <a:cs typeface="Graphik" charset="0"/>
            </a:rPr>
            <a:t>Powershell</a:t>
          </a:r>
          <a:endParaRPr lang="en-US" sz="1600" b="0" i="0" kern="800" spc="0" baseline="0" dirty="0">
            <a:latin typeface="Graphik" charset="0"/>
            <a:ea typeface="Graphik" charset="0"/>
            <a:cs typeface="Graphik" charset="0"/>
          </a:endParaRPr>
        </a:p>
      </dgm:t>
    </dgm:pt>
    <dgm:pt modelId="{5A9C6E2E-778A-464D-820E-82A72D52EF49}" type="parTrans" cxnId="{DCC48536-F8B9-41A2-89C3-BFDD3A85FF5F}">
      <dgm:prSet/>
      <dgm:spPr/>
      <dgm:t>
        <a:bodyPr/>
        <a:lstStyle/>
        <a:p>
          <a:endParaRPr lang="en-US" sz="1600" b="0" i="0">
            <a:latin typeface="Graphik" charset="0"/>
            <a:ea typeface="Graphik" charset="0"/>
            <a:cs typeface="Graphik" charset="0"/>
          </a:endParaRPr>
        </a:p>
      </dgm:t>
    </dgm:pt>
    <dgm:pt modelId="{4D44A5AA-2D39-4D3A-8663-58DDC6BC0516}" type="sibTrans" cxnId="{DCC48536-F8B9-41A2-89C3-BFDD3A85FF5F}">
      <dgm:prSet/>
      <dgm:spPr/>
      <dgm:t>
        <a:bodyPr/>
        <a:lstStyle/>
        <a:p>
          <a:endParaRPr lang="en-US" sz="1600" b="0" i="0">
            <a:latin typeface="Graphik" charset="0"/>
            <a:ea typeface="Graphik" charset="0"/>
            <a:cs typeface="Graphik" charset="0"/>
          </a:endParaRPr>
        </a:p>
      </dgm:t>
    </dgm:pt>
    <dgm:pt modelId="{BAE2C8E9-3B2A-4017-BE6A-432F45DDD8F3}">
      <dgm:prSet custT="1"/>
      <dgm:spPr/>
      <dgm:t>
        <a:bodyPr lIns="0" tIns="0" rIns="0" bIns="0" anchor="ctr" anchorCtr="1"/>
        <a:lstStyle/>
        <a:p>
          <a:pPr algn="ctr" rtl="0"/>
          <a:r>
            <a:rPr lang="en-US" sz="3000" b="0" i="0" kern="800" spc="0" baseline="0" dirty="0" smtClean="0">
              <a:solidFill>
                <a:schemeClr val="tx1"/>
              </a:solidFill>
              <a:latin typeface="Graphik" charset="0"/>
              <a:ea typeface="Graphik" charset="0"/>
              <a:cs typeface="Graphik" charset="0"/>
            </a:rPr>
            <a:t>Azure</a:t>
          </a:r>
          <a:endParaRPr lang="en-US" sz="3000" b="0" i="0" kern="800" spc="0" baseline="0" dirty="0">
            <a:solidFill>
              <a:schemeClr val="tx1"/>
            </a:solidFill>
            <a:latin typeface="Graphik" charset="0"/>
            <a:ea typeface="Graphik" charset="0"/>
            <a:cs typeface="Graphik" charset="0"/>
          </a:endParaRPr>
        </a:p>
      </dgm:t>
    </dgm:pt>
    <dgm:pt modelId="{89871723-3A4F-4D20-8ED3-1B6A11617CC6}" type="parTrans" cxnId="{463B0B6A-38A5-43A2-BBFB-C6163AED91CE}">
      <dgm:prSet/>
      <dgm:spPr/>
      <dgm:t>
        <a:bodyPr/>
        <a:lstStyle/>
        <a:p>
          <a:endParaRPr lang="en-US" sz="1600" b="0" i="0">
            <a:latin typeface="Graphik" charset="0"/>
            <a:ea typeface="Graphik" charset="0"/>
            <a:cs typeface="Graphik" charset="0"/>
          </a:endParaRPr>
        </a:p>
      </dgm:t>
    </dgm:pt>
    <dgm:pt modelId="{F366458F-52B3-480E-AB49-44CB8172C46B}" type="sibTrans" cxnId="{463B0B6A-38A5-43A2-BBFB-C6163AED91CE}">
      <dgm:prSet/>
      <dgm:spPr/>
      <dgm:t>
        <a:bodyPr/>
        <a:lstStyle/>
        <a:p>
          <a:endParaRPr lang="en-US" sz="1600" b="0" i="0">
            <a:latin typeface="Graphik" charset="0"/>
            <a:ea typeface="Graphik" charset="0"/>
            <a:cs typeface="Graphik" charset="0"/>
          </a:endParaRPr>
        </a:p>
      </dgm:t>
    </dgm:pt>
    <dgm:pt modelId="{13243945-6F7B-4E4D-A4EE-83FEAD841BC5}">
      <dgm:prSet custT="1"/>
      <dgm:spPr/>
      <dgm:t>
        <a:bodyPr lIns="0" tIns="0" rIns="0" bIns="0" anchor="ctr" anchorCtr="1"/>
        <a:lstStyle/>
        <a:p>
          <a:pPr algn="ctr" rtl="0"/>
          <a:r>
            <a:rPr lang="en-US" sz="1500" b="0" i="0" kern="800" spc="0" baseline="0" dirty="0" smtClean="0">
              <a:latin typeface="Graphik" charset="0"/>
              <a:ea typeface="Graphik" charset="0"/>
              <a:cs typeface="Graphik" charset="0"/>
            </a:rPr>
            <a:t>Choose your own adventure</a:t>
          </a:r>
          <a:endParaRPr lang="en-US" sz="1500" b="0" i="0" kern="800" spc="0" baseline="0" dirty="0">
            <a:latin typeface="Graphik" charset="0"/>
            <a:ea typeface="Graphik" charset="0"/>
            <a:cs typeface="Graphik" charset="0"/>
          </a:endParaRPr>
        </a:p>
      </dgm:t>
    </dgm:pt>
    <dgm:pt modelId="{1B8661E8-6AEB-4224-A6AB-309C8E3F96F7}" type="parTrans" cxnId="{2C36C03C-EB38-4494-909A-D582E4BD1FC6}">
      <dgm:prSet/>
      <dgm:spPr/>
      <dgm:t>
        <a:bodyPr/>
        <a:lstStyle/>
        <a:p>
          <a:endParaRPr lang="en-US" sz="1600" b="0" i="0">
            <a:latin typeface="Graphik" charset="0"/>
            <a:ea typeface="Graphik" charset="0"/>
            <a:cs typeface="Graphik" charset="0"/>
          </a:endParaRPr>
        </a:p>
      </dgm:t>
    </dgm:pt>
    <dgm:pt modelId="{09A7B169-83A6-4B00-824C-DA682BF53297}" type="sibTrans" cxnId="{2C36C03C-EB38-4494-909A-D582E4BD1FC6}">
      <dgm:prSet/>
      <dgm:spPr/>
      <dgm:t>
        <a:bodyPr/>
        <a:lstStyle/>
        <a:p>
          <a:endParaRPr lang="en-US" sz="1600" b="0" i="0">
            <a:latin typeface="Graphik" charset="0"/>
            <a:ea typeface="Graphik" charset="0"/>
            <a:cs typeface="Graphik" charset="0"/>
          </a:endParaRPr>
        </a:p>
      </dgm:t>
    </dgm:pt>
    <dgm:pt modelId="{9E9F74B9-C5F7-4AF4-A6E0-91D279DCA033}">
      <dgm:prSet custT="1"/>
      <dgm:spPr/>
      <dgm:t>
        <a:bodyPr lIns="0" tIns="0" rIns="0" bIns="0" anchor="ctr" anchorCtr="1"/>
        <a:lstStyle/>
        <a:p>
          <a:pPr algn="ctr" rtl="0"/>
          <a:r>
            <a:rPr lang="en-US" sz="2400" b="0" i="0" kern="800" spc="0" baseline="0" dirty="0" smtClean="0">
              <a:latin typeface="Graphik" charset="0"/>
              <a:ea typeface="Graphik" charset="0"/>
              <a:cs typeface="Graphik" charset="0"/>
            </a:rPr>
            <a:t>Matlab</a:t>
          </a:r>
          <a:endParaRPr lang="en-US" sz="2400" b="0" i="0" kern="800" spc="0" baseline="0" dirty="0">
            <a:latin typeface="Graphik" charset="0"/>
            <a:ea typeface="Graphik" charset="0"/>
            <a:cs typeface="Graphik" charset="0"/>
          </a:endParaRPr>
        </a:p>
      </dgm:t>
    </dgm:pt>
    <dgm:pt modelId="{4B7D697C-187E-43FC-82F9-AEB64809AA0E}" type="parTrans" cxnId="{D1F323A8-4FC4-49A8-9EE3-317955B0AE04}">
      <dgm:prSet/>
      <dgm:spPr/>
      <dgm:t>
        <a:bodyPr/>
        <a:lstStyle/>
        <a:p>
          <a:endParaRPr lang="en-US" sz="1600" b="0" i="0">
            <a:latin typeface="Graphik" charset="0"/>
            <a:ea typeface="Graphik" charset="0"/>
            <a:cs typeface="Graphik" charset="0"/>
          </a:endParaRPr>
        </a:p>
      </dgm:t>
    </dgm:pt>
    <dgm:pt modelId="{A6444EFA-0129-42EC-B380-5BBC727FD9EF}" type="sibTrans" cxnId="{D1F323A8-4FC4-49A8-9EE3-317955B0AE04}">
      <dgm:prSet/>
      <dgm:spPr/>
      <dgm:t>
        <a:bodyPr/>
        <a:lstStyle/>
        <a:p>
          <a:endParaRPr lang="en-US" sz="1600" b="0" i="0">
            <a:latin typeface="Graphik" charset="0"/>
            <a:ea typeface="Graphik" charset="0"/>
            <a:cs typeface="Graphik" charset="0"/>
          </a:endParaRPr>
        </a:p>
      </dgm:t>
    </dgm:pt>
    <dgm:pt modelId="{153C996F-988C-4882-B13D-C1C5C93BDE79}">
      <dgm:prSet custT="1"/>
      <dgm:spPr/>
      <dgm:t>
        <a:bodyPr lIns="0" tIns="0" rIns="0" bIns="0" anchor="ctr" anchorCtr="1"/>
        <a:lstStyle/>
        <a:p>
          <a:pPr algn="ctr" rtl="0"/>
          <a:r>
            <a:rPr lang="en-US" sz="4200" b="0" i="0" kern="800" spc="0" baseline="0" dirty="0" smtClean="0">
              <a:solidFill>
                <a:schemeClr val="tx1"/>
              </a:solidFill>
              <a:latin typeface="Graphik" charset="0"/>
              <a:ea typeface="Graphik" charset="0"/>
              <a:cs typeface="Graphik" charset="0"/>
            </a:rPr>
            <a:t>RSS</a:t>
          </a:r>
          <a:endParaRPr lang="en-US" sz="4200" b="0" i="0" kern="800" spc="0" baseline="0" dirty="0">
            <a:solidFill>
              <a:schemeClr val="tx1"/>
            </a:solidFill>
            <a:latin typeface="Graphik" charset="0"/>
            <a:ea typeface="Graphik" charset="0"/>
            <a:cs typeface="Graphik" charset="0"/>
          </a:endParaRPr>
        </a:p>
      </dgm:t>
    </dgm:pt>
    <dgm:pt modelId="{33222183-66B7-474A-A483-420BB490FC26}" type="parTrans" cxnId="{C379CA92-1776-44C3-B654-4296C80187A2}">
      <dgm:prSet/>
      <dgm:spPr/>
      <dgm:t>
        <a:bodyPr/>
        <a:lstStyle/>
        <a:p>
          <a:endParaRPr lang="en-US" sz="1600" b="0" i="0">
            <a:latin typeface="Graphik" charset="0"/>
            <a:ea typeface="Graphik" charset="0"/>
            <a:cs typeface="Graphik" charset="0"/>
          </a:endParaRPr>
        </a:p>
      </dgm:t>
    </dgm:pt>
    <dgm:pt modelId="{F45D5396-DB90-4374-A129-56FAD6B0E39A}" type="sibTrans" cxnId="{C379CA92-1776-44C3-B654-4296C80187A2}">
      <dgm:prSet/>
      <dgm:spPr/>
      <dgm:t>
        <a:bodyPr/>
        <a:lstStyle/>
        <a:p>
          <a:endParaRPr lang="en-US" sz="1600" b="0" i="0">
            <a:latin typeface="Graphik" charset="0"/>
            <a:ea typeface="Graphik" charset="0"/>
            <a:cs typeface="Graphik" charset="0"/>
          </a:endParaRPr>
        </a:p>
      </dgm:t>
    </dgm:pt>
    <dgm:pt modelId="{71B2D664-FBF3-4711-9622-CC86B8EC1DF5}">
      <dgm:prSet custT="1"/>
      <dgm:spPr/>
      <dgm:t>
        <a:bodyPr lIns="0" tIns="0" rIns="0" bIns="0" anchor="ctr" anchorCtr="1"/>
        <a:lstStyle/>
        <a:p>
          <a:pPr algn="ctr" rtl="0"/>
          <a:r>
            <a:rPr lang="en-US" sz="3000" b="0" i="0" kern="800" spc="0" baseline="0" dirty="0" smtClean="0">
              <a:solidFill>
                <a:schemeClr val="tx1"/>
              </a:solidFill>
              <a:latin typeface="Graphik" charset="0"/>
              <a:ea typeface="Graphik" charset="0"/>
              <a:cs typeface="Graphik" charset="0"/>
            </a:rPr>
            <a:t>DBML</a:t>
          </a:r>
          <a:endParaRPr lang="en-US" sz="3000" b="0" i="0" kern="800" spc="0" baseline="0" dirty="0">
            <a:solidFill>
              <a:schemeClr val="tx1"/>
            </a:solidFill>
            <a:latin typeface="Graphik" charset="0"/>
            <a:ea typeface="Graphik" charset="0"/>
            <a:cs typeface="Graphik" charset="0"/>
          </a:endParaRPr>
        </a:p>
      </dgm:t>
    </dgm:pt>
    <dgm:pt modelId="{7AA72E3A-FAAC-4F88-AD31-43C603B6CEBE}" type="parTrans" cxnId="{E2D3F6E0-3BF7-4B04-95DE-3D563ECB32F9}">
      <dgm:prSet/>
      <dgm:spPr/>
      <dgm:t>
        <a:bodyPr/>
        <a:lstStyle/>
        <a:p>
          <a:endParaRPr lang="en-US" sz="1600" b="0" i="0">
            <a:latin typeface="Graphik" charset="0"/>
            <a:ea typeface="Graphik" charset="0"/>
            <a:cs typeface="Graphik" charset="0"/>
          </a:endParaRPr>
        </a:p>
      </dgm:t>
    </dgm:pt>
    <dgm:pt modelId="{44EEF86B-DB7F-4FFF-A26F-3497BFFA1028}" type="sibTrans" cxnId="{E2D3F6E0-3BF7-4B04-95DE-3D563ECB32F9}">
      <dgm:prSet/>
      <dgm:spPr/>
      <dgm:t>
        <a:bodyPr/>
        <a:lstStyle/>
        <a:p>
          <a:endParaRPr lang="en-US" sz="1600" b="0" i="0">
            <a:latin typeface="Graphik" charset="0"/>
            <a:ea typeface="Graphik" charset="0"/>
            <a:cs typeface="Graphik" charset="0"/>
          </a:endParaRPr>
        </a:p>
      </dgm:t>
    </dgm:pt>
    <dgm:pt modelId="{689B73D8-0624-4C37-9373-ACAC1436DEC7}">
      <dgm:prSet custT="1"/>
      <dgm:spPr/>
      <dgm:t>
        <a:bodyPr lIns="0" tIns="0" rIns="0" bIns="0" anchor="ctr" anchorCtr="1"/>
        <a:lstStyle/>
        <a:p>
          <a:pPr algn="ctr" rtl="0"/>
          <a:r>
            <a:rPr lang="en-US" sz="4600" b="0" i="0" kern="800" spc="0" baseline="0" dirty="0" smtClean="0">
              <a:latin typeface="Graphik" charset="0"/>
              <a:ea typeface="Graphik" charset="0"/>
              <a:cs typeface="Graphik" charset="0"/>
            </a:rPr>
            <a:t>R</a:t>
          </a:r>
          <a:endParaRPr lang="en-US" sz="4600" b="0" i="0" kern="800" spc="0" baseline="0" dirty="0">
            <a:latin typeface="Graphik" charset="0"/>
            <a:ea typeface="Graphik" charset="0"/>
            <a:cs typeface="Graphik" charset="0"/>
          </a:endParaRPr>
        </a:p>
      </dgm:t>
    </dgm:pt>
    <dgm:pt modelId="{ADFDE507-628A-4DF0-ADE6-AA6646436D55}" type="parTrans" cxnId="{8B2862B6-84E3-4DA3-BBAF-835E7ABEAA61}">
      <dgm:prSet/>
      <dgm:spPr/>
      <dgm:t>
        <a:bodyPr/>
        <a:lstStyle/>
        <a:p>
          <a:endParaRPr lang="en-US" sz="1600" b="0" i="0">
            <a:latin typeface="Graphik" charset="0"/>
            <a:ea typeface="Graphik" charset="0"/>
            <a:cs typeface="Graphik" charset="0"/>
          </a:endParaRPr>
        </a:p>
      </dgm:t>
    </dgm:pt>
    <dgm:pt modelId="{19A64CBB-CA0E-426D-8734-A4AA14C25BA0}" type="sibTrans" cxnId="{8B2862B6-84E3-4DA3-BBAF-835E7ABEAA61}">
      <dgm:prSet/>
      <dgm:spPr/>
      <dgm:t>
        <a:bodyPr/>
        <a:lstStyle/>
        <a:p>
          <a:endParaRPr lang="en-US" sz="1600" b="0" i="0">
            <a:latin typeface="Graphik" charset="0"/>
            <a:ea typeface="Graphik" charset="0"/>
            <a:cs typeface="Graphik" charset="0"/>
          </a:endParaRPr>
        </a:p>
      </dgm:t>
    </dgm:pt>
    <dgm:pt modelId="{476BB469-C044-4F9E-8971-9476851AA0CA}">
      <dgm:prSet custT="1"/>
      <dgm:spPr/>
      <dgm:t>
        <a:bodyPr lIns="0" tIns="0" rIns="0" bIns="0" anchor="ctr" anchorCtr="1"/>
        <a:lstStyle/>
        <a:p>
          <a:pPr algn="ctr" rtl="0"/>
          <a:r>
            <a:rPr lang="en-US" sz="1500" b="0" i="0" kern="800" spc="0" baseline="0" dirty="0" smtClean="0">
              <a:latin typeface="Graphik" charset="0"/>
              <a:ea typeface="Graphik" charset="0"/>
              <a:cs typeface="Graphik" charset="0"/>
            </a:rPr>
            <a:t>MS Dynamics CRM</a:t>
          </a:r>
          <a:endParaRPr lang="en-US" sz="1500" b="0" i="0" kern="800" spc="0" baseline="0" dirty="0">
            <a:latin typeface="Graphik" charset="0"/>
            <a:ea typeface="Graphik" charset="0"/>
            <a:cs typeface="Graphik" charset="0"/>
          </a:endParaRPr>
        </a:p>
      </dgm:t>
    </dgm:pt>
    <dgm:pt modelId="{60E59373-6C7E-4F0C-9374-99B7B26415F3}" type="parTrans" cxnId="{D82BE1AE-8032-4F16-ADFC-6BB496D06D29}">
      <dgm:prSet/>
      <dgm:spPr/>
      <dgm:t>
        <a:bodyPr/>
        <a:lstStyle/>
        <a:p>
          <a:endParaRPr lang="en-US" sz="1600" b="0" i="0">
            <a:latin typeface="Graphik" charset="0"/>
            <a:ea typeface="Graphik" charset="0"/>
            <a:cs typeface="Graphik" charset="0"/>
          </a:endParaRPr>
        </a:p>
      </dgm:t>
    </dgm:pt>
    <dgm:pt modelId="{0F9B0253-956C-4350-B040-364E7AB9FE72}" type="sibTrans" cxnId="{D82BE1AE-8032-4F16-ADFC-6BB496D06D29}">
      <dgm:prSet/>
      <dgm:spPr/>
      <dgm:t>
        <a:bodyPr/>
        <a:lstStyle/>
        <a:p>
          <a:endParaRPr lang="en-US" sz="1600" b="0" i="0">
            <a:latin typeface="Graphik" charset="0"/>
            <a:ea typeface="Graphik" charset="0"/>
            <a:cs typeface="Graphik" charset="0"/>
          </a:endParaRPr>
        </a:p>
      </dgm:t>
    </dgm:pt>
    <dgm:pt modelId="{13B5834C-8C20-4C08-9F48-3F9187F08A8B}">
      <dgm:prSet custT="1"/>
      <dgm:spPr/>
      <dgm:t>
        <a:bodyPr lIns="0" tIns="0" rIns="0" bIns="0" anchor="ctr" anchorCtr="1"/>
        <a:lstStyle/>
        <a:p>
          <a:pPr algn="ctr" rtl="0"/>
          <a:r>
            <a:rPr lang="en-US" sz="1800" b="0" i="0" kern="800" spc="0" baseline="0" dirty="0" smtClean="0">
              <a:latin typeface="Graphik" charset="0"/>
              <a:ea typeface="Graphik" charset="0"/>
              <a:cs typeface="Graphik" charset="0"/>
            </a:rPr>
            <a:t>World Bank</a:t>
          </a:r>
          <a:endParaRPr lang="en-US" sz="1800" b="0" i="0" kern="800" spc="0" baseline="0" dirty="0">
            <a:latin typeface="Graphik" charset="0"/>
            <a:ea typeface="Graphik" charset="0"/>
            <a:cs typeface="Graphik" charset="0"/>
          </a:endParaRPr>
        </a:p>
      </dgm:t>
    </dgm:pt>
    <dgm:pt modelId="{080395FD-76D6-4049-9C9E-00CA54F7B96C}" type="parTrans" cxnId="{D411BBCC-21E6-4BED-B071-005741C1E2CC}">
      <dgm:prSet/>
      <dgm:spPr/>
      <dgm:t>
        <a:bodyPr/>
        <a:lstStyle/>
        <a:p>
          <a:endParaRPr lang="en-US" sz="1600" b="0" i="0">
            <a:latin typeface="Graphik" charset="0"/>
            <a:ea typeface="Graphik" charset="0"/>
            <a:cs typeface="Graphik" charset="0"/>
          </a:endParaRPr>
        </a:p>
      </dgm:t>
    </dgm:pt>
    <dgm:pt modelId="{267008EB-A2B7-452A-B40D-BBAAC43790B4}" type="sibTrans" cxnId="{D411BBCC-21E6-4BED-B071-005741C1E2CC}">
      <dgm:prSet/>
      <dgm:spPr/>
      <dgm:t>
        <a:bodyPr/>
        <a:lstStyle/>
        <a:p>
          <a:endParaRPr lang="en-US" sz="1600" b="0" i="0">
            <a:latin typeface="Graphik" charset="0"/>
            <a:ea typeface="Graphik" charset="0"/>
            <a:cs typeface="Graphik" charset="0"/>
          </a:endParaRPr>
        </a:p>
      </dgm:t>
    </dgm:pt>
    <dgm:pt modelId="{2643A0FF-6ABD-456A-8B5D-CE585401E513}">
      <dgm:prSet custT="1"/>
      <dgm:spPr/>
      <dgm:t>
        <a:bodyPr lIns="0" tIns="0" rIns="0" bIns="0" anchor="ctr" anchorCtr="1"/>
        <a:lstStyle/>
        <a:p>
          <a:pPr algn="ctr" rtl="0"/>
          <a:r>
            <a:rPr lang="en-US" sz="4000" b="0" i="0" kern="800" spc="0" baseline="0" dirty="0" smtClean="0">
              <a:latin typeface="Graphik" charset="0"/>
              <a:ea typeface="Graphik" charset="0"/>
              <a:cs typeface="Graphik" charset="0"/>
            </a:rPr>
            <a:t>CSV</a:t>
          </a:r>
          <a:endParaRPr lang="en-US" sz="4000" b="0" i="0" kern="800" spc="0" baseline="0" dirty="0">
            <a:latin typeface="Graphik" charset="0"/>
            <a:ea typeface="Graphik" charset="0"/>
            <a:cs typeface="Graphik" charset="0"/>
          </a:endParaRPr>
        </a:p>
      </dgm:t>
    </dgm:pt>
    <dgm:pt modelId="{5267F838-62CF-4450-8EB1-8C3981C3F258}" type="parTrans" cxnId="{37A7237F-C48A-4ABC-9EAB-90BA3C6AAE86}">
      <dgm:prSet/>
      <dgm:spPr/>
      <dgm:t>
        <a:bodyPr/>
        <a:lstStyle/>
        <a:p>
          <a:endParaRPr lang="en-US" sz="1600" b="0" i="0">
            <a:latin typeface="Graphik" charset="0"/>
            <a:ea typeface="Graphik" charset="0"/>
            <a:cs typeface="Graphik" charset="0"/>
          </a:endParaRPr>
        </a:p>
      </dgm:t>
    </dgm:pt>
    <dgm:pt modelId="{8556AB64-0837-4739-9E3E-48D623F993E9}" type="sibTrans" cxnId="{37A7237F-C48A-4ABC-9EAB-90BA3C6AAE86}">
      <dgm:prSet/>
      <dgm:spPr/>
      <dgm:t>
        <a:bodyPr/>
        <a:lstStyle/>
        <a:p>
          <a:endParaRPr lang="en-US" sz="1600" b="0" i="0">
            <a:latin typeface="Graphik" charset="0"/>
            <a:ea typeface="Graphik" charset="0"/>
            <a:cs typeface="Graphik" charset="0"/>
          </a:endParaRPr>
        </a:p>
      </dgm:t>
    </dgm:pt>
    <dgm:pt modelId="{3F74F850-6797-47E6-8888-29CEFA1E7FCE}">
      <dgm:prSet custT="1"/>
      <dgm:spPr/>
      <dgm:t>
        <a:bodyPr lIns="0" tIns="0" rIns="0" bIns="0" anchor="ctr" anchorCtr="1"/>
        <a:lstStyle/>
        <a:p>
          <a:pPr algn="ctr" rtl="0"/>
          <a:r>
            <a:rPr lang="en-US" sz="3000" b="0" i="0" kern="800" spc="0" baseline="0" dirty="0" smtClean="0">
              <a:latin typeface="Graphik" charset="0"/>
              <a:ea typeface="Graphik" charset="0"/>
              <a:cs typeface="Graphik" charset="0"/>
            </a:rPr>
            <a:t>JSON</a:t>
          </a:r>
          <a:endParaRPr lang="en-US" sz="3000" b="0" i="0" kern="800" spc="0" baseline="0" dirty="0">
            <a:latin typeface="Graphik" charset="0"/>
            <a:ea typeface="Graphik" charset="0"/>
            <a:cs typeface="Graphik" charset="0"/>
          </a:endParaRPr>
        </a:p>
      </dgm:t>
    </dgm:pt>
    <dgm:pt modelId="{8F2CD1AF-C5A1-4D65-A01B-8544BFC587B7}" type="parTrans" cxnId="{18C9CBE8-6B91-4F83-9ECB-AC90B35E4E9F}">
      <dgm:prSet/>
      <dgm:spPr/>
      <dgm:t>
        <a:bodyPr/>
        <a:lstStyle/>
        <a:p>
          <a:endParaRPr lang="en-US" sz="1600" b="0" i="0">
            <a:latin typeface="Graphik" charset="0"/>
            <a:ea typeface="Graphik" charset="0"/>
            <a:cs typeface="Graphik" charset="0"/>
          </a:endParaRPr>
        </a:p>
      </dgm:t>
    </dgm:pt>
    <dgm:pt modelId="{580AC0FE-5C35-4665-B036-3758FAED0200}" type="sibTrans" cxnId="{18C9CBE8-6B91-4F83-9ECB-AC90B35E4E9F}">
      <dgm:prSet/>
      <dgm:spPr/>
      <dgm:t>
        <a:bodyPr/>
        <a:lstStyle/>
        <a:p>
          <a:endParaRPr lang="en-US" sz="1600" b="0" i="0">
            <a:latin typeface="Graphik" charset="0"/>
            <a:ea typeface="Graphik" charset="0"/>
            <a:cs typeface="Graphik" charset="0"/>
          </a:endParaRPr>
        </a:p>
      </dgm:t>
    </dgm:pt>
    <dgm:pt modelId="{78E15CE8-663D-40BD-B9EC-26F925CBF6B0}">
      <dgm:prSet custT="1"/>
      <dgm:spPr/>
      <dgm:t>
        <a:bodyPr lIns="0" tIns="0" rIns="0" bIns="0" anchor="ctr" anchorCtr="1"/>
        <a:lstStyle/>
        <a:p>
          <a:pPr algn="ctr" rtl="0"/>
          <a:r>
            <a:rPr lang="en-US" sz="3800" b="0" i="0" kern="800" spc="0" baseline="0" dirty="0" smtClean="0">
              <a:solidFill>
                <a:schemeClr val="tx1"/>
              </a:solidFill>
              <a:latin typeface="Graphik" charset="0"/>
              <a:ea typeface="Graphik" charset="0"/>
              <a:cs typeface="Graphik" charset="0"/>
            </a:rPr>
            <a:t>XML</a:t>
          </a:r>
          <a:endParaRPr lang="en-US" sz="3800" b="0" i="0" kern="800" spc="0" baseline="0" dirty="0">
            <a:solidFill>
              <a:schemeClr val="tx1"/>
            </a:solidFill>
            <a:latin typeface="Graphik" charset="0"/>
            <a:ea typeface="Graphik" charset="0"/>
            <a:cs typeface="Graphik" charset="0"/>
          </a:endParaRPr>
        </a:p>
      </dgm:t>
    </dgm:pt>
    <dgm:pt modelId="{43BE9FEC-2220-424D-95CE-A077ADCE6234}" type="parTrans" cxnId="{428663E1-33AA-4E18-8EB1-451162889395}">
      <dgm:prSet/>
      <dgm:spPr/>
      <dgm:t>
        <a:bodyPr/>
        <a:lstStyle/>
        <a:p>
          <a:endParaRPr lang="en-US" sz="1600" b="0" i="0">
            <a:latin typeface="Graphik" charset="0"/>
            <a:ea typeface="Graphik" charset="0"/>
            <a:cs typeface="Graphik" charset="0"/>
          </a:endParaRPr>
        </a:p>
      </dgm:t>
    </dgm:pt>
    <dgm:pt modelId="{6210C0DF-B9A2-47C3-95F9-7CFDCF520E61}" type="sibTrans" cxnId="{428663E1-33AA-4E18-8EB1-451162889395}">
      <dgm:prSet/>
      <dgm:spPr/>
      <dgm:t>
        <a:bodyPr/>
        <a:lstStyle/>
        <a:p>
          <a:endParaRPr lang="en-US" sz="1600" b="0" i="0">
            <a:latin typeface="Graphik" charset="0"/>
            <a:ea typeface="Graphik" charset="0"/>
            <a:cs typeface="Graphik" charset="0"/>
          </a:endParaRPr>
        </a:p>
      </dgm:t>
    </dgm:pt>
    <dgm:pt modelId="{2DBD1191-C093-412A-899D-5250C8AFA859}">
      <dgm:prSet custT="1"/>
      <dgm:spPr/>
      <dgm:t>
        <a:bodyPr lIns="0" tIns="0" rIns="0" bIns="0" anchor="ctr" anchorCtr="1"/>
        <a:lstStyle/>
        <a:p>
          <a:pPr algn="ctr" rtl="0"/>
          <a:r>
            <a:rPr lang="en-US" sz="3200" b="0" i="0" kern="800" spc="0" baseline="0" dirty="0" smtClean="0">
              <a:solidFill>
                <a:schemeClr val="tx1"/>
              </a:solidFill>
              <a:latin typeface="Graphik" charset="0"/>
              <a:ea typeface="Graphik" charset="0"/>
              <a:cs typeface="Graphik" charset="0"/>
            </a:rPr>
            <a:t>LINQ</a:t>
          </a:r>
          <a:endParaRPr lang="en-US" sz="3200" b="0" i="0" kern="800" spc="0" baseline="0" dirty="0">
            <a:solidFill>
              <a:schemeClr val="tx1"/>
            </a:solidFill>
            <a:latin typeface="Graphik" charset="0"/>
            <a:ea typeface="Graphik" charset="0"/>
            <a:cs typeface="Graphik" charset="0"/>
          </a:endParaRPr>
        </a:p>
      </dgm:t>
    </dgm:pt>
    <dgm:pt modelId="{339747DA-8735-45EF-9E1B-66A93B88845A}" type="parTrans" cxnId="{0CC688C7-9055-4783-890D-4FD48B74D5B8}">
      <dgm:prSet/>
      <dgm:spPr/>
      <dgm:t>
        <a:bodyPr/>
        <a:lstStyle/>
        <a:p>
          <a:endParaRPr lang="en-US" sz="1600" b="0" i="0">
            <a:latin typeface="Graphik" charset="0"/>
            <a:ea typeface="Graphik" charset="0"/>
            <a:cs typeface="Graphik" charset="0"/>
          </a:endParaRPr>
        </a:p>
      </dgm:t>
    </dgm:pt>
    <dgm:pt modelId="{19A31D49-45E4-4760-8672-13DACC181C48}" type="sibTrans" cxnId="{0CC688C7-9055-4783-890D-4FD48B74D5B8}">
      <dgm:prSet/>
      <dgm:spPr/>
      <dgm:t>
        <a:bodyPr/>
        <a:lstStyle/>
        <a:p>
          <a:endParaRPr lang="en-US" sz="1600" b="0" i="0">
            <a:latin typeface="Graphik" charset="0"/>
            <a:ea typeface="Graphik" charset="0"/>
            <a:cs typeface="Graphik" charset="0"/>
          </a:endParaRPr>
        </a:p>
      </dgm:t>
    </dgm:pt>
    <dgm:pt modelId="{39C70E9F-3779-4CF6-947C-F11B0A7AB418}">
      <dgm:prSet custT="1"/>
      <dgm:spPr/>
      <dgm:t>
        <a:bodyPr lIns="0" tIns="0" rIns="0" bIns="0" anchor="ctr" anchorCtr="1"/>
        <a:lstStyle/>
        <a:p>
          <a:pPr algn="ctr" rtl="0"/>
          <a:r>
            <a:rPr lang="en-US" sz="2800" b="0" i="0" kern="800" spc="0" baseline="0" dirty="0" smtClean="0">
              <a:latin typeface="Graphik" charset="0"/>
              <a:ea typeface="Graphik" charset="0"/>
              <a:cs typeface="Graphik" charset="0"/>
            </a:rPr>
            <a:t>XAML</a:t>
          </a:r>
          <a:endParaRPr lang="en-US" sz="2800" b="0" i="0" kern="800" spc="0" baseline="0" dirty="0">
            <a:latin typeface="Graphik" charset="0"/>
            <a:ea typeface="Graphik" charset="0"/>
            <a:cs typeface="Graphik" charset="0"/>
          </a:endParaRPr>
        </a:p>
      </dgm:t>
    </dgm:pt>
    <dgm:pt modelId="{A968C00F-6CA5-4843-9988-854DAC80F55B}" type="parTrans" cxnId="{70993DE8-E1BE-40DC-9D0A-0C98F93C0761}">
      <dgm:prSet/>
      <dgm:spPr/>
      <dgm:t>
        <a:bodyPr/>
        <a:lstStyle/>
        <a:p>
          <a:endParaRPr lang="en-US" sz="1600" b="0" i="0">
            <a:latin typeface="Graphik" charset="0"/>
            <a:ea typeface="Graphik" charset="0"/>
            <a:cs typeface="Graphik" charset="0"/>
          </a:endParaRPr>
        </a:p>
      </dgm:t>
    </dgm:pt>
    <dgm:pt modelId="{B0AFB3A0-B6FF-403C-8B58-163029ED838C}" type="sibTrans" cxnId="{70993DE8-E1BE-40DC-9D0A-0C98F93C0761}">
      <dgm:prSet/>
      <dgm:spPr/>
      <dgm:t>
        <a:bodyPr/>
        <a:lstStyle/>
        <a:p>
          <a:endParaRPr lang="en-US" sz="1600" b="0" i="0">
            <a:latin typeface="Graphik" charset="0"/>
            <a:ea typeface="Graphik" charset="0"/>
            <a:cs typeface="Graphik" charset="0"/>
          </a:endParaRPr>
        </a:p>
      </dgm:t>
    </dgm:pt>
    <dgm:pt modelId="{0070C40D-A1BF-4247-9AE0-9D6CF1121AA7}">
      <dgm:prSet custT="1"/>
      <dgm:spPr/>
      <dgm:t>
        <a:bodyPr lIns="0" tIns="0" rIns="0" bIns="0" anchor="ctr" anchorCtr="1"/>
        <a:lstStyle/>
        <a:p>
          <a:pPr algn="ctr" rtl="0"/>
          <a:r>
            <a:rPr lang="en-US" sz="2800" b="0" i="0" kern="800" spc="0" baseline="0" dirty="0" smtClean="0">
              <a:solidFill>
                <a:schemeClr val="tx1"/>
              </a:solidFill>
              <a:latin typeface="Graphik" charset="0"/>
              <a:ea typeface="Graphik" charset="0"/>
              <a:cs typeface="Graphik" charset="0"/>
            </a:rPr>
            <a:t>WSDL</a:t>
          </a:r>
          <a:endParaRPr lang="en-US" sz="2800" b="0" i="0" kern="800" spc="0" baseline="0" dirty="0">
            <a:solidFill>
              <a:schemeClr val="tx1"/>
            </a:solidFill>
            <a:latin typeface="Graphik" charset="0"/>
            <a:ea typeface="Graphik" charset="0"/>
            <a:cs typeface="Graphik" charset="0"/>
          </a:endParaRPr>
        </a:p>
      </dgm:t>
    </dgm:pt>
    <dgm:pt modelId="{FBE2895B-01FE-45C9-8E97-F75F09040354}" type="parTrans" cxnId="{FF54DB75-1B0D-4A9C-9063-79B9655348D4}">
      <dgm:prSet/>
      <dgm:spPr/>
      <dgm:t>
        <a:bodyPr/>
        <a:lstStyle/>
        <a:p>
          <a:endParaRPr lang="en-US" sz="1600" b="0" i="0">
            <a:latin typeface="Graphik" charset="0"/>
            <a:ea typeface="Graphik" charset="0"/>
            <a:cs typeface="Graphik" charset="0"/>
          </a:endParaRPr>
        </a:p>
      </dgm:t>
    </dgm:pt>
    <dgm:pt modelId="{11BDE284-CF35-40BA-9A8F-1A4BA6518909}" type="sibTrans" cxnId="{FF54DB75-1B0D-4A9C-9063-79B9655348D4}">
      <dgm:prSet/>
      <dgm:spPr/>
      <dgm:t>
        <a:bodyPr/>
        <a:lstStyle/>
        <a:p>
          <a:endParaRPr lang="en-US" sz="1600" b="0" i="0">
            <a:latin typeface="Graphik" charset="0"/>
            <a:ea typeface="Graphik" charset="0"/>
            <a:cs typeface="Graphik" charset="0"/>
          </a:endParaRPr>
        </a:p>
      </dgm:t>
    </dgm:pt>
    <dgm:pt modelId="{1BDF0CBA-0D89-4D21-8085-CFF8CB366FC0}">
      <dgm:prSet custT="1"/>
      <dgm:spPr/>
      <dgm:t>
        <a:bodyPr lIns="0" tIns="0" rIns="0" bIns="0" anchor="ctr" anchorCtr="1"/>
        <a:lstStyle/>
        <a:p>
          <a:pPr algn="ctr" rtl="0"/>
          <a:r>
            <a:rPr lang="en-US" sz="1400" b="0" i="0" kern="800" spc="0" baseline="0" dirty="0" smtClean="0">
              <a:latin typeface="Graphik" charset="0"/>
              <a:ea typeface="Graphik" charset="0"/>
              <a:cs typeface="Graphik" charset="0"/>
            </a:rPr>
            <a:t>SQL Server with EF</a:t>
          </a:r>
          <a:endParaRPr lang="en-US" sz="1400" b="0" i="0" kern="800" spc="0" baseline="0" dirty="0">
            <a:latin typeface="Graphik" charset="0"/>
            <a:ea typeface="Graphik" charset="0"/>
            <a:cs typeface="Graphik" charset="0"/>
          </a:endParaRPr>
        </a:p>
      </dgm:t>
    </dgm:pt>
    <dgm:pt modelId="{A8CCB24A-7933-4F57-9739-DFB3EF45EB1A}" type="parTrans" cxnId="{103AAA88-ABD3-4DB4-BE8A-FAA6135F635D}">
      <dgm:prSet/>
      <dgm:spPr/>
      <dgm:t>
        <a:bodyPr/>
        <a:lstStyle/>
        <a:p>
          <a:endParaRPr lang="en-US" sz="1600" b="0" i="0">
            <a:latin typeface="Graphik" charset="0"/>
            <a:ea typeface="Graphik" charset="0"/>
            <a:cs typeface="Graphik" charset="0"/>
          </a:endParaRPr>
        </a:p>
      </dgm:t>
    </dgm:pt>
    <dgm:pt modelId="{10775961-DD2D-42AE-B822-05DCFCDD5E4F}" type="sibTrans" cxnId="{103AAA88-ABD3-4DB4-BE8A-FAA6135F635D}">
      <dgm:prSet/>
      <dgm:spPr/>
      <dgm:t>
        <a:bodyPr/>
        <a:lstStyle/>
        <a:p>
          <a:endParaRPr lang="en-US" sz="1600" b="0" i="0">
            <a:latin typeface="Graphik" charset="0"/>
            <a:ea typeface="Graphik" charset="0"/>
            <a:cs typeface="Graphik" charset="0"/>
          </a:endParaRPr>
        </a:p>
      </dgm:t>
    </dgm:pt>
    <dgm:pt modelId="{20CC1DA0-3C67-4E97-9EE7-5F6376556022}">
      <dgm:prSet custT="1"/>
      <dgm:spPr/>
      <dgm:t>
        <a:bodyPr lIns="0" tIns="0" rIns="0" bIns="0" anchor="ctr" anchorCtr="1"/>
        <a:lstStyle/>
        <a:p>
          <a:pPr algn="ctr" rtl="0"/>
          <a:r>
            <a:rPr lang="en-US" sz="2600" b="0" i="0" kern="800" spc="0" baseline="0" dirty="0" smtClean="0">
              <a:solidFill>
                <a:schemeClr val="tx1"/>
              </a:solidFill>
              <a:latin typeface="Graphik" charset="0"/>
              <a:ea typeface="Graphik" charset="0"/>
              <a:cs typeface="Graphik" charset="0"/>
            </a:rPr>
            <a:t>Python</a:t>
          </a:r>
          <a:endParaRPr lang="en-US" sz="2600" b="0" i="0" kern="800" spc="0" baseline="0" dirty="0">
            <a:solidFill>
              <a:schemeClr val="tx1"/>
            </a:solidFill>
            <a:latin typeface="Graphik" charset="0"/>
            <a:ea typeface="Graphik" charset="0"/>
            <a:cs typeface="Graphik" charset="0"/>
          </a:endParaRPr>
        </a:p>
      </dgm:t>
    </dgm:pt>
    <dgm:pt modelId="{66FD18B2-F4EC-452B-B880-CD4A48E12596}" type="parTrans" cxnId="{DB762D4C-080A-44CB-9740-638B922698C0}">
      <dgm:prSet/>
      <dgm:spPr/>
      <dgm:t>
        <a:bodyPr/>
        <a:lstStyle/>
        <a:p>
          <a:endParaRPr lang="en-US" sz="1600" b="0" i="0">
            <a:latin typeface="Graphik" charset="0"/>
            <a:ea typeface="Graphik" charset="0"/>
            <a:cs typeface="Graphik" charset="0"/>
          </a:endParaRPr>
        </a:p>
      </dgm:t>
    </dgm:pt>
    <dgm:pt modelId="{18F4EC09-5266-49F6-9B21-0BE50249DA6F}" type="sibTrans" cxnId="{DB762D4C-080A-44CB-9740-638B922698C0}">
      <dgm:prSet/>
      <dgm:spPr/>
      <dgm:t>
        <a:bodyPr/>
        <a:lstStyle/>
        <a:p>
          <a:endParaRPr lang="en-US" sz="1600" b="0" i="0">
            <a:latin typeface="Graphik" charset="0"/>
            <a:ea typeface="Graphik" charset="0"/>
            <a:cs typeface="Graphik" charset="0"/>
          </a:endParaRPr>
        </a:p>
      </dgm:t>
    </dgm:pt>
    <dgm:pt modelId="{C4565B9D-4963-4C4D-A0D2-DF5AF2C2266E}">
      <dgm:prSet custT="1"/>
      <dgm:spPr/>
      <dgm:t>
        <a:bodyPr lIns="0" tIns="0" rIns="0" bIns="0" anchor="ctr" anchorCtr="1"/>
        <a:lstStyle/>
        <a:p>
          <a:pPr algn="ctr" rtl="0"/>
          <a:r>
            <a:rPr lang="en-US" sz="2600" b="0" i="0" kern="800" spc="0" baseline="0" dirty="0" smtClean="0">
              <a:latin typeface="Graphik" charset="0"/>
              <a:ea typeface="Graphik" charset="0"/>
              <a:cs typeface="Graphik" charset="0"/>
            </a:rPr>
            <a:t>OData</a:t>
          </a:r>
          <a:endParaRPr lang="en-US" sz="2600" b="0" i="0" kern="800" spc="0" baseline="0" dirty="0">
            <a:latin typeface="Graphik" charset="0"/>
            <a:ea typeface="Graphik" charset="0"/>
            <a:cs typeface="Graphik" charset="0"/>
          </a:endParaRPr>
        </a:p>
      </dgm:t>
    </dgm:pt>
    <dgm:pt modelId="{848F02C0-8087-455D-B82B-3A7BB875C44B}" type="parTrans" cxnId="{79B784B4-0D0B-430C-A3A8-20F155A1A2FF}">
      <dgm:prSet/>
      <dgm:spPr/>
      <dgm:t>
        <a:bodyPr/>
        <a:lstStyle/>
        <a:p>
          <a:endParaRPr lang="en-US" sz="1600" b="0" i="0">
            <a:latin typeface="Graphik" charset="0"/>
            <a:ea typeface="Graphik" charset="0"/>
            <a:cs typeface="Graphik" charset="0"/>
          </a:endParaRPr>
        </a:p>
      </dgm:t>
    </dgm:pt>
    <dgm:pt modelId="{B4CB2AC3-B1DF-453E-99B4-D575B8BB55BC}" type="sibTrans" cxnId="{79B784B4-0D0B-430C-A3A8-20F155A1A2FF}">
      <dgm:prSet/>
      <dgm:spPr/>
      <dgm:t>
        <a:bodyPr/>
        <a:lstStyle/>
        <a:p>
          <a:endParaRPr lang="en-US" sz="1600" b="0" i="0">
            <a:latin typeface="Graphik" charset="0"/>
            <a:ea typeface="Graphik" charset="0"/>
            <a:cs typeface="Graphik" charset="0"/>
          </a:endParaRPr>
        </a:p>
      </dgm:t>
    </dgm:pt>
    <dgm:pt modelId="{2C9B6097-25A2-43F8-81CA-40980B721210}">
      <dgm:prSet custT="1"/>
      <dgm:spPr/>
      <dgm:t>
        <a:bodyPr lIns="0" tIns="0" rIns="0" bIns="0" anchor="ctr" anchorCtr="1"/>
        <a:lstStyle/>
        <a:p>
          <a:pPr algn="ctr" rtl="0"/>
          <a:r>
            <a:rPr lang="en-US" sz="2400" b="0" i="0" kern="800" spc="0" baseline="0" dirty="0" smtClean="0">
              <a:latin typeface="Graphik" charset="0"/>
              <a:ea typeface="Graphik" charset="0"/>
              <a:cs typeface="Graphik" charset="0"/>
            </a:rPr>
            <a:t>Apiary</a:t>
          </a:r>
          <a:endParaRPr lang="en-US" sz="2400" b="0" i="0" kern="800" spc="0" baseline="0" dirty="0">
            <a:latin typeface="Graphik" charset="0"/>
            <a:ea typeface="Graphik" charset="0"/>
            <a:cs typeface="Graphik" charset="0"/>
          </a:endParaRPr>
        </a:p>
      </dgm:t>
    </dgm:pt>
    <dgm:pt modelId="{FDBCC275-5C62-430B-9174-3DE73D560BBB}" type="parTrans" cxnId="{4CD3B71A-5538-4D9B-88E4-13F95E055F4C}">
      <dgm:prSet/>
      <dgm:spPr/>
      <dgm:t>
        <a:bodyPr/>
        <a:lstStyle/>
        <a:p>
          <a:endParaRPr lang="en-US" sz="1600" b="0" i="0">
            <a:latin typeface="Graphik" charset="0"/>
            <a:ea typeface="Graphik" charset="0"/>
            <a:cs typeface="Graphik" charset="0"/>
          </a:endParaRPr>
        </a:p>
      </dgm:t>
    </dgm:pt>
    <dgm:pt modelId="{19D438B1-D571-4E76-9FB4-8679614AD7C5}" type="sibTrans" cxnId="{4CD3B71A-5538-4D9B-88E4-13F95E055F4C}">
      <dgm:prSet/>
      <dgm:spPr/>
      <dgm:t>
        <a:bodyPr/>
        <a:lstStyle/>
        <a:p>
          <a:endParaRPr lang="en-US" sz="1600" b="0" i="0">
            <a:latin typeface="Graphik" charset="0"/>
            <a:ea typeface="Graphik" charset="0"/>
            <a:cs typeface="Graphik" charset="0"/>
          </a:endParaRPr>
        </a:p>
      </dgm:t>
    </dgm:pt>
    <dgm:pt modelId="{50DFE4F4-D34F-4ADF-81B5-72FDD935F3DD}">
      <dgm:prSet custT="1"/>
      <dgm:spPr/>
      <dgm:t>
        <a:bodyPr lIns="0" tIns="0" rIns="0" bIns="0" anchor="ctr" anchorCtr="1"/>
        <a:lstStyle/>
        <a:p>
          <a:pPr algn="ctr" rtl="0"/>
          <a:r>
            <a:rPr lang="en-US" sz="1600" b="0" i="0" kern="800" spc="0" baseline="0" dirty="0" smtClean="0">
              <a:solidFill>
                <a:schemeClr val="tx1"/>
              </a:solidFill>
              <a:latin typeface="Graphik" charset="0"/>
              <a:ea typeface="Graphik" charset="0"/>
              <a:cs typeface="Graphik" charset="0"/>
            </a:rPr>
            <a:t>Facebook</a:t>
          </a:r>
          <a:endParaRPr lang="en-US" sz="1600" b="0" i="0" kern="800" spc="0" baseline="0" dirty="0">
            <a:solidFill>
              <a:schemeClr val="tx1"/>
            </a:solidFill>
            <a:latin typeface="Graphik" charset="0"/>
            <a:ea typeface="Graphik" charset="0"/>
            <a:cs typeface="Graphik" charset="0"/>
          </a:endParaRPr>
        </a:p>
      </dgm:t>
    </dgm:pt>
    <dgm:pt modelId="{EE90702F-D113-4CD4-B6EF-D1C67B29A0EF}" type="parTrans" cxnId="{13239F53-1925-4037-9C7C-F26CDAD7067D}">
      <dgm:prSet/>
      <dgm:spPr/>
      <dgm:t>
        <a:bodyPr/>
        <a:lstStyle/>
        <a:p>
          <a:endParaRPr lang="en-US" sz="1600" b="0" i="0">
            <a:latin typeface="Graphik" charset="0"/>
            <a:ea typeface="Graphik" charset="0"/>
            <a:cs typeface="Graphik" charset="0"/>
          </a:endParaRPr>
        </a:p>
      </dgm:t>
    </dgm:pt>
    <dgm:pt modelId="{8A0EA942-B2E3-4F0D-A0EA-0703C92D58DD}" type="sibTrans" cxnId="{13239F53-1925-4037-9C7C-F26CDAD7067D}">
      <dgm:prSet/>
      <dgm:spPr/>
      <dgm:t>
        <a:bodyPr/>
        <a:lstStyle/>
        <a:p>
          <a:endParaRPr lang="en-US" sz="1600" b="0" i="0">
            <a:latin typeface="Graphik" charset="0"/>
            <a:ea typeface="Graphik" charset="0"/>
            <a:cs typeface="Graphik" charset="0"/>
          </a:endParaRPr>
        </a:p>
      </dgm:t>
    </dgm:pt>
    <dgm:pt modelId="{5B7D57D4-23AC-48A5-86A1-7491ACD39830}">
      <dgm:prSet custT="1"/>
      <dgm:spPr/>
      <dgm:t>
        <a:bodyPr lIns="0" tIns="0" rIns="0" bIns="0" anchor="ctr" anchorCtr="1"/>
        <a:lstStyle/>
        <a:p>
          <a:pPr algn="ctr" rtl="0"/>
          <a:r>
            <a:rPr lang="en-US" sz="3000" b="0" i="0" kern="800" spc="0" baseline="0" dirty="0" smtClean="0">
              <a:solidFill>
                <a:schemeClr val="tx1"/>
              </a:solidFill>
              <a:latin typeface="Graphik" charset="0"/>
              <a:ea typeface="Graphik" charset="0"/>
              <a:cs typeface="Graphik" charset="0"/>
            </a:rPr>
            <a:t>EDMX</a:t>
          </a:r>
          <a:endParaRPr lang="en-US" sz="3000" b="0" i="0" kern="800" spc="0" baseline="0" dirty="0">
            <a:solidFill>
              <a:schemeClr val="tx1"/>
            </a:solidFill>
            <a:latin typeface="Graphik" charset="0"/>
            <a:ea typeface="Graphik" charset="0"/>
            <a:cs typeface="Graphik" charset="0"/>
          </a:endParaRPr>
        </a:p>
      </dgm:t>
    </dgm:pt>
    <dgm:pt modelId="{55E3D303-03FC-47B8-8205-75B64847ED82}" type="parTrans" cxnId="{3B4373CB-CF6C-43A1-902A-9A51873748C4}">
      <dgm:prSet/>
      <dgm:spPr/>
      <dgm:t>
        <a:bodyPr/>
        <a:lstStyle/>
        <a:p>
          <a:endParaRPr lang="en-US" sz="1600" b="0" i="0">
            <a:latin typeface="Graphik" charset="0"/>
            <a:ea typeface="Graphik" charset="0"/>
            <a:cs typeface="Graphik" charset="0"/>
          </a:endParaRPr>
        </a:p>
      </dgm:t>
    </dgm:pt>
    <dgm:pt modelId="{BF96DB2E-0EFC-4643-BCA9-D12C7DBC1016}" type="sibTrans" cxnId="{3B4373CB-CF6C-43A1-902A-9A51873748C4}">
      <dgm:prSet/>
      <dgm:spPr/>
      <dgm:t>
        <a:bodyPr/>
        <a:lstStyle/>
        <a:p>
          <a:endParaRPr lang="en-US" sz="1600" b="0" i="0">
            <a:latin typeface="Graphik" charset="0"/>
            <a:ea typeface="Graphik" charset="0"/>
            <a:cs typeface="Graphik" charset="0"/>
          </a:endParaRPr>
        </a:p>
      </dgm:t>
    </dgm:pt>
    <dgm:pt modelId="{5CD7F663-6925-4FBC-B438-A2B798ADD67A}">
      <dgm:prSet custT="1"/>
      <dgm:spPr/>
      <dgm:t>
        <a:bodyPr lIns="0" tIns="0" rIns="0" bIns="0" anchor="ctr" anchorCtr="1"/>
        <a:lstStyle/>
        <a:p>
          <a:pPr algn="ctr"/>
          <a:r>
            <a:rPr lang="en-US" sz="2200" b="0" i="0" kern="800" spc="0" baseline="0" dirty="0" err="1" smtClean="0">
              <a:solidFill>
                <a:schemeClr val="tx1"/>
              </a:solidFill>
              <a:latin typeface="Graphik" charset="0"/>
              <a:ea typeface="Graphik" charset="0"/>
              <a:cs typeface="Graphik" charset="0"/>
            </a:rPr>
            <a:t>SignalR</a:t>
          </a:r>
          <a:endParaRPr lang="en-US" sz="2200" b="0" i="0" kern="800" spc="0" baseline="0" dirty="0">
            <a:solidFill>
              <a:schemeClr val="tx1"/>
            </a:solidFill>
            <a:latin typeface="Graphik" charset="0"/>
            <a:ea typeface="Graphik" charset="0"/>
            <a:cs typeface="Graphik" charset="0"/>
          </a:endParaRPr>
        </a:p>
      </dgm:t>
    </dgm:pt>
    <dgm:pt modelId="{FEBF6FF8-41CC-4B4D-A893-3E462B9F0276}" type="parTrans" cxnId="{8AFEA77C-FC6C-4EE7-AE45-9803F1AF19D4}">
      <dgm:prSet/>
      <dgm:spPr/>
      <dgm:t>
        <a:bodyPr/>
        <a:lstStyle/>
        <a:p>
          <a:endParaRPr lang="en-US" sz="1600" b="0" i="0">
            <a:latin typeface="Graphik" charset="0"/>
            <a:ea typeface="Graphik" charset="0"/>
            <a:cs typeface="Graphik" charset="0"/>
          </a:endParaRPr>
        </a:p>
      </dgm:t>
    </dgm:pt>
    <dgm:pt modelId="{7B18E84D-C9EA-4089-AD28-33D4DA1F440E}" type="sibTrans" cxnId="{8AFEA77C-FC6C-4EE7-AE45-9803F1AF19D4}">
      <dgm:prSet/>
      <dgm:spPr/>
      <dgm:t>
        <a:bodyPr/>
        <a:lstStyle/>
        <a:p>
          <a:endParaRPr lang="en-US" sz="1600" b="0" i="0">
            <a:latin typeface="Graphik" charset="0"/>
            <a:ea typeface="Graphik" charset="0"/>
            <a:cs typeface="Graphik" charset="0"/>
          </a:endParaRPr>
        </a:p>
      </dgm:t>
    </dgm:pt>
    <dgm:pt modelId="{AEC5F5A9-9467-4026-9C72-C97132A54AD5}">
      <dgm:prSet custT="1"/>
      <dgm:spPr/>
      <dgm:t>
        <a:bodyPr lIns="0" tIns="0" rIns="0" bIns="0" anchor="ctr" anchorCtr="1"/>
        <a:lstStyle/>
        <a:p>
          <a:pPr algn="ctr" rtl="0"/>
          <a:r>
            <a:rPr lang="en-US" sz="2000" b="0" i="0" kern="800" spc="0" baseline="0" dirty="0" smtClean="0">
              <a:latin typeface="Graphik" charset="0"/>
              <a:ea typeface="Graphik" charset="0"/>
              <a:cs typeface="Graphik" charset="0"/>
            </a:rPr>
            <a:t>Hadoop</a:t>
          </a:r>
          <a:endParaRPr lang="en-US" sz="2000" b="0" i="0" kern="800" spc="0" baseline="0" dirty="0">
            <a:latin typeface="Graphik" charset="0"/>
            <a:ea typeface="Graphik" charset="0"/>
            <a:cs typeface="Graphik" charset="0"/>
          </a:endParaRPr>
        </a:p>
      </dgm:t>
    </dgm:pt>
    <dgm:pt modelId="{83B930BB-61CD-4203-BFD9-DD43A8A884E8}" type="parTrans" cxnId="{C78200E1-C2C7-49B5-949A-687E1451841D}">
      <dgm:prSet/>
      <dgm:spPr/>
      <dgm:t>
        <a:bodyPr/>
        <a:lstStyle/>
        <a:p>
          <a:endParaRPr lang="en-US" sz="1600" b="0" i="0">
            <a:latin typeface="Graphik" charset="0"/>
            <a:ea typeface="Graphik" charset="0"/>
            <a:cs typeface="Graphik" charset="0"/>
          </a:endParaRPr>
        </a:p>
      </dgm:t>
    </dgm:pt>
    <dgm:pt modelId="{3B6190FF-DDF9-4A69-96B6-CFBD68107862}" type="sibTrans" cxnId="{C78200E1-C2C7-49B5-949A-687E1451841D}">
      <dgm:prSet/>
      <dgm:spPr/>
      <dgm:t>
        <a:bodyPr/>
        <a:lstStyle/>
        <a:p>
          <a:endParaRPr lang="en-US" sz="1600" b="0" i="0">
            <a:latin typeface="Graphik" charset="0"/>
            <a:ea typeface="Graphik" charset="0"/>
            <a:cs typeface="Graphik" charset="0"/>
          </a:endParaRPr>
        </a:p>
      </dgm:t>
    </dgm:pt>
    <dgm:pt modelId="{272F978F-0BD8-4377-96EF-D5E728A3E463}">
      <dgm:prSet custT="1"/>
      <dgm:spPr/>
      <dgm:t>
        <a:bodyPr lIns="0" tIns="0" rIns="0" bIns="0" anchor="ctr" anchorCtr="1"/>
        <a:lstStyle/>
        <a:p>
          <a:pPr algn="ctr" rtl="0"/>
          <a:r>
            <a:rPr lang="en-US" sz="3200" b="0" i="0" kern="800" spc="0" baseline="0" dirty="0" smtClean="0">
              <a:latin typeface="Graphik" charset="0"/>
              <a:ea typeface="Graphik" charset="0"/>
              <a:cs typeface="Graphik" charset="0"/>
            </a:rPr>
            <a:t>IKVM</a:t>
          </a:r>
          <a:endParaRPr lang="en-US" sz="3200" b="0" i="0" kern="800" spc="0" baseline="0" dirty="0">
            <a:latin typeface="Graphik" charset="0"/>
            <a:ea typeface="Graphik" charset="0"/>
            <a:cs typeface="Graphik" charset="0"/>
          </a:endParaRPr>
        </a:p>
      </dgm:t>
    </dgm:pt>
    <dgm:pt modelId="{14205EDC-DE74-48A3-86E8-0E75E5BF3705}" type="parTrans" cxnId="{B1CF0709-9EF7-4258-A263-E602254688E2}">
      <dgm:prSet/>
      <dgm:spPr/>
      <dgm:t>
        <a:bodyPr/>
        <a:lstStyle/>
        <a:p>
          <a:endParaRPr lang="en-US" sz="1600" b="0" i="0">
            <a:latin typeface="Graphik" charset="0"/>
            <a:ea typeface="Graphik" charset="0"/>
            <a:cs typeface="Graphik" charset="0"/>
          </a:endParaRPr>
        </a:p>
      </dgm:t>
    </dgm:pt>
    <dgm:pt modelId="{401E5582-94DB-4CE9-92BA-D17544BA498F}" type="sibTrans" cxnId="{B1CF0709-9EF7-4258-A263-E602254688E2}">
      <dgm:prSet/>
      <dgm:spPr/>
      <dgm:t>
        <a:bodyPr/>
        <a:lstStyle/>
        <a:p>
          <a:endParaRPr lang="en-US" sz="1600" b="0" i="0">
            <a:latin typeface="Graphik" charset="0"/>
            <a:ea typeface="Graphik" charset="0"/>
            <a:cs typeface="Graphik" charset="0"/>
          </a:endParaRPr>
        </a:p>
      </dgm:t>
    </dgm:pt>
    <dgm:pt modelId="{63F6D2E8-21ED-4E81-A87A-BDBA6F2B3925}">
      <dgm:prSet custT="1"/>
      <dgm:spPr/>
      <dgm:t>
        <a:bodyPr lIns="0" tIns="0" rIns="0" bIns="0" anchor="ctr" anchorCtr="1"/>
        <a:lstStyle/>
        <a:p>
          <a:pPr algn="ctr" rtl="0"/>
          <a:r>
            <a:rPr lang="en-US" sz="1600" b="0" i="0" kern="800" spc="0" baseline="0" dirty="0" smtClean="0">
              <a:latin typeface="Graphik" charset="0"/>
              <a:ea typeface="Graphik" charset="0"/>
              <a:cs typeface="Graphik" charset="0"/>
            </a:rPr>
            <a:t>FunScript</a:t>
          </a:r>
          <a:endParaRPr lang="en-US" sz="1600" b="0" i="0" kern="800" spc="0" baseline="0" dirty="0">
            <a:latin typeface="Graphik" charset="0"/>
            <a:ea typeface="Graphik" charset="0"/>
            <a:cs typeface="Graphik" charset="0"/>
          </a:endParaRPr>
        </a:p>
      </dgm:t>
    </dgm:pt>
    <dgm:pt modelId="{7395084F-D31F-4A17-9D06-853613050D02}" type="parTrans" cxnId="{0807BE95-EBAF-45C7-B406-0F834C1D651E}">
      <dgm:prSet/>
      <dgm:spPr/>
      <dgm:t>
        <a:bodyPr/>
        <a:lstStyle/>
        <a:p>
          <a:endParaRPr lang="en-US" sz="1600" b="0" i="0">
            <a:latin typeface="Graphik" charset="0"/>
            <a:ea typeface="Graphik" charset="0"/>
            <a:cs typeface="Graphik" charset="0"/>
          </a:endParaRPr>
        </a:p>
      </dgm:t>
    </dgm:pt>
    <dgm:pt modelId="{CDE1DE3A-92B3-4A9E-B3C0-680D10B2AB44}" type="sibTrans" cxnId="{0807BE95-EBAF-45C7-B406-0F834C1D651E}">
      <dgm:prSet/>
      <dgm:spPr/>
      <dgm:t>
        <a:bodyPr/>
        <a:lstStyle/>
        <a:p>
          <a:endParaRPr lang="en-US" sz="1600" b="0" i="0">
            <a:latin typeface="Graphik" charset="0"/>
            <a:ea typeface="Graphik" charset="0"/>
            <a:cs typeface="Graphik" charset="0"/>
          </a:endParaRPr>
        </a:p>
      </dgm:t>
    </dgm:pt>
    <dgm:pt modelId="{09DA9F22-6C0B-4EB0-852C-0E09B082891D}">
      <dgm:prSet custT="1"/>
      <dgm:spPr/>
      <dgm:t>
        <a:bodyPr lIns="0" tIns="0" rIns="0" bIns="0" anchor="ctr" anchorCtr="1"/>
        <a:lstStyle/>
        <a:p>
          <a:pPr algn="ctr" rtl="0"/>
          <a:r>
            <a:rPr lang="en-US" sz="2600" b="0" i="0" kern="800" spc="0" baseline="0" dirty="0" smtClean="0">
              <a:solidFill>
                <a:schemeClr val="tx1"/>
              </a:solidFill>
              <a:latin typeface="Graphik" charset="0"/>
              <a:ea typeface="Graphik" charset="0"/>
              <a:cs typeface="Graphik" charset="0"/>
            </a:rPr>
            <a:t>Regex</a:t>
          </a:r>
          <a:endParaRPr lang="en-US" sz="2600" b="0" i="0" kern="800" spc="0" baseline="0" dirty="0">
            <a:solidFill>
              <a:schemeClr val="tx1"/>
            </a:solidFill>
            <a:latin typeface="Graphik" charset="0"/>
            <a:ea typeface="Graphik" charset="0"/>
            <a:cs typeface="Graphik" charset="0"/>
          </a:endParaRPr>
        </a:p>
      </dgm:t>
    </dgm:pt>
    <dgm:pt modelId="{BE0C8FD4-5E08-4305-ADC7-E94914DF8B08}" type="parTrans" cxnId="{5DA0803D-9A97-483A-935F-E5067149E2B4}">
      <dgm:prSet/>
      <dgm:spPr/>
      <dgm:t>
        <a:bodyPr/>
        <a:lstStyle/>
        <a:p>
          <a:endParaRPr lang="en-US" sz="1600" b="0" i="0">
            <a:latin typeface="Graphik" charset="0"/>
            <a:ea typeface="Graphik" charset="0"/>
            <a:cs typeface="Graphik" charset="0"/>
          </a:endParaRPr>
        </a:p>
      </dgm:t>
    </dgm:pt>
    <dgm:pt modelId="{4BD52392-E835-4041-8E1C-9815EE49054C}" type="sibTrans" cxnId="{5DA0803D-9A97-483A-935F-E5067149E2B4}">
      <dgm:prSet/>
      <dgm:spPr/>
      <dgm:t>
        <a:bodyPr/>
        <a:lstStyle/>
        <a:p>
          <a:endParaRPr lang="en-US" sz="1600" b="0" i="0">
            <a:latin typeface="Graphik" charset="0"/>
            <a:ea typeface="Graphik" charset="0"/>
            <a:cs typeface="Graphik" charset="0"/>
          </a:endParaRPr>
        </a:p>
      </dgm:t>
    </dgm:pt>
    <dgm:pt modelId="{495C1020-6822-4F39-B4C6-DFB7A82BF06F}">
      <dgm:prSet custT="1"/>
      <dgm:spPr/>
      <dgm:t>
        <a:bodyPr lIns="0" tIns="0" rIns="0" bIns="0" anchor="ctr" anchorCtr="1"/>
        <a:lstStyle/>
        <a:p>
          <a:pPr algn="ctr" rtl="0"/>
          <a:r>
            <a:rPr lang="en-US" sz="2000" b="0" i="0" kern="800" spc="0" baseline="0" dirty="0" smtClean="0">
              <a:latin typeface="Graphik" charset="0"/>
              <a:ea typeface="Graphik" charset="0"/>
              <a:cs typeface="Graphik" charset="0"/>
            </a:rPr>
            <a:t>Don Syme</a:t>
          </a:r>
          <a:endParaRPr lang="en-US" sz="2000" b="0" i="0" kern="800" spc="0" baseline="0" dirty="0">
            <a:latin typeface="Graphik" charset="0"/>
            <a:ea typeface="Graphik" charset="0"/>
            <a:cs typeface="Graphik" charset="0"/>
          </a:endParaRPr>
        </a:p>
      </dgm:t>
    </dgm:pt>
    <dgm:pt modelId="{6C2F01A2-A5C4-4B62-A9B5-56FFE74A5704}" type="parTrans" cxnId="{EE885061-0FDD-4232-9EE6-134AAD69A236}">
      <dgm:prSet/>
      <dgm:spPr/>
      <dgm:t>
        <a:bodyPr/>
        <a:lstStyle/>
        <a:p>
          <a:endParaRPr lang="en-US" sz="1600" b="0" i="0">
            <a:latin typeface="Graphik" charset="0"/>
            <a:ea typeface="Graphik" charset="0"/>
            <a:cs typeface="Graphik" charset="0"/>
          </a:endParaRPr>
        </a:p>
      </dgm:t>
    </dgm:pt>
    <dgm:pt modelId="{E1AACE6B-CA03-466F-B16B-511362379221}" type="sibTrans" cxnId="{EE885061-0FDD-4232-9EE6-134AAD69A236}">
      <dgm:prSet/>
      <dgm:spPr/>
      <dgm:t>
        <a:bodyPr/>
        <a:lstStyle/>
        <a:p>
          <a:endParaRPr lang="en-US" sz="1600" b="0" i="0">
            <a:latin typeface="Graphik" charset="0"/>
            <a:ea typeface="Graphik" charset="0"/>
            <a:cs typeface="Graphik" charset="0"/>
          </a:endParaRPr>
        </a:p>
      </dgm:t>
    </dgm:pt>
    <dgm:pt modelId="{81EE32F7-D229-43FD-AFF0-F88DFF831412}">
      <dgm:prSet custT="1"/>
      <dgm:spPr/>
      <dgm:t>
        <a:bodyPr lIns="0" tIns="0" rIns="0" bIns="0" anchor="ctr" anchorCtr="1"/>
        <a:lstStyle/>
        <a:p>
          <a:pPr algn="ctr" rtl="0"/>
          <a:r>
            <a:rPr lang="en-US" sz="2400" b="0" i="0" kern="800" spc="0" baseline="0" dirty="0" smtClean="0">
              <a:latin typeface="Graphik" charset="0"/>
              <a:ea typeface="Graphik" charset="0"/>
              <a:cs typeface="Graphik" charset="0"/>
            </a:rPr>
            <a:t>SQLite</a:t>
          </a:r>
          <a:endParaRPr lang="en-US" sz="2400" b="0" i="0" kern="800" spc="0" baseline="0" dirty="0">
            <a:latin typeface="Graphik" charset="0"/>
            <a:ea typeface="Graphik" charset="0"/>
            <a:cs typeface="Graphik" charset="0"/>
          </a:endParaRPr>
        </a:p>
      </dgm:t>
    </dgm:pt>
    <dgm:pt modelId="{77D07A46-69E6-4313-904D-CDF28F316C6B}" type="parTrans" cxnId="{78C3089F-1E6E-497C-89D3-EE5075CF4309}">
      <dgm:prSet/>
      <dgm:spPr/>
      <dgm:t>
        <a:bodyPr/>
        <a:lstStyle/>
        <a:p>
          <a:endParaRPr lang="en-US" sz="1600" b="0" i="0">
            <a:latin typeface="Graphik" charset="0"/>
            <a:ea typeface="Graphik" charset="0"/>
            <a:cs typeface="Graphik" charset="0"/>
          </a:endParaRPr>
        </a:p>
      </dgm:t>
    </dgm:pt>
    <dgm:pt modelId="{240C34FB-D9B8-4E28-A2A1-BFED0194D0A8}" type="sibTrans" cxnId="{78C3089F-1E6E-497C-89D3-EE5075CF4309}">
      <dgm:prSet/>
      <dgm:spPr/>
      <dgm:t>
        <a:bodyPr/>
        <a:lstStyle/>
        <a:p>
          <a:endParaRPr lang="en-US" sz="1600" b="0" i="0">
            <a:latin typeface="Graphik" charset="0"/>
            <a:ea typeface="Graphik" charset="0"/>
            <a:cs typeface="Graphik" charset="0"/>
          </a:endParaRPr>
        </a:p>
      </dgm:t>
    </dgm:pt>
    <dgm:pt modelId="{BF61E8B3-162F-5C45-BBA3-E05ED47A37A4}">
      <dgm:prSet custT="1"/>
      <dgm:spPr/>
      <dgm:t>
        <a:bodyPr lIns="0" tIns="0" rIns="0" bIns="0" anchor="ctr" anchorCtr="1"/>
        <a:lstStyle/>
        <a:p>
          <a:pPr algn="ctr" rtl="0"/>
          <a:r>
            <a:rPr lang="en-US" sz="1800" b="0" i="0" kern="800" spc="0" baseline="0" dirty="0" smtClean="0">
              <a:solidFill>
                <a:schemeClr val="tx1"/>
              </a:solidFill>
              <a:latin typeface="Graphik" charset="0"/>
              <a:ea typeface="Graphik" charset="0"/>
              <a:cs typeface="Graphik" charset="0"/>
            </a:rPr>
            <a:t>Squirrels</a:t>
          </a:r>
          <a:endParaRPr lang="en-US" sz="1800" b="0" i="0" kern="800" spc="0" baseline="0" dirty="0">
            <a:solidFill>
              <a:schemeClr val="tx1"/>
            </a:solidFill>
            <a:latin typeface="Graphik" charset="0"/>
            <a:ea typeface="Graphik" charset="0"/>
            <a:cs typeface="Graphik" charset="0"/>
          </a:endParaRPr>
        </a:p>
      </dgm:t>
    </dgm:pt>
    <dgm:pt modelId="{F72E57B1-D5BF-5349-82B4-571DE29AD087}" type="parTrans" cxnId="{5A53B11F-83D9-A147-8D95-40A72573583E}">
      <dgm:prSet/>
      <dgm:spPr/>
      <dgm:t>
        <a:bodyPr/>
        <a:lstStyle/>
        <a:p>
          <a:endParaRPr lang="en-US" sz="1600" b="0" i="0">
            <a:latin typeface="Graphik" charset="0"/>
            <a:ea typeface="Graphik" charset="0"/>
            <a:cs typeface="Graphik" charset="0"/>
          </a:endParaRPr>
        </a:p>
      </dgm:t>
    </dgm:pt>
    <dgm:pt modelId="{195033E5-38AF-5446-B6BF-AE69C4658734}" type="sibTrans" cxnId="{5A53B11F-83D9-A147-8D95-40A72573583E}">
      <dgm:prSet/>
      <dgm:spPr/>
      <dgm:t>
        <a:bodyPr/>
        <a:lstStyle/>
        <a:p>
          <a:endParaRPr lang="en-US" sz="1600" b="0" i="0">
            <a:latin typeface="Graphik" charset="0"/>
            <a:ea typeface="Graphik" charset="0"/>
            <a:cs typeface="Graphik" charset="0"/>
          </a:endParaRPr>
        </a:p>
      </dgm:t>
    </dgm:pt>
    <dgm:pt modelId="{34E252D6-614D-F44B-86AE-7A9BF3DBFB80}">
      <dgm:prSet custT="1"/>
      <dgm:spPr/>
      <dgm:t>
        <a:bodyPr lIns="0" tIns="0" rIns="0" bIns="0" anchor="ctr" anchorCtr="1"/>
        <a:lstStyle/>
        <a:p>
          <a:pPr algn="ctr" rtl="0"/>
          <a:r>
            <a:rPr lang="en-US" sz="1200" b="0" i="0" kern="800" spc="0" baseline="0" dirty="0" smtClean="0">
              <a:solidFill>
                <a:schemeClr val="tx1"/>
              </a:solidFill>
              <a:latin typeface="Graphik" charset="0"/>
              <a:ea typeface="Graphik" charset="0"/>
              <a:cs typeface="Graphik" charset="0"/>
            </a:rPr>
            <a:t>Minesweeper</a:t>
          </a:r>
        </a:p>
      </dgm:t>
    </dgm:pt>
    <dgm:pt modelId="{B6F19496-E600-EF4E-B12A-7E476FD157E5}" type="parTrans" cxnId="{2470552F-F875-F14F-8C52-2B64A857EE83}">
      <dgm:prSet/>
      <dgm:spPr/>
      <dgm:t>
        <a:bodyPr/>
        <a:lstStyle/>
        <a:p>
          <a:endParaRPr lang="en-US" sz="1600" b="0" i="0">
            <a:latin typeface="Graphik" charset="0"/>
            <a:ea typeface="Graphik" charset="0"/>
            <a:cs typeface="Graphik" charset="0"/>
          </a:endParaRPr>
        </a:p>
      </dgm:t>
    </dgm:pt>
    <dgm:pt modelId="{B7EC4A7B-4B4F-7D45-918F-02A33833E41F}" type="sibTrans" cxnId="{2470552F-F875-F14F-8C52-2B64A857EE83}">
      <dgm:prSet/>
      <dgm:spPr/>
      <dgm:t>
        <a:bodyPr/>
        <a:lstStyle/>
        <a:p>
          <a:endParaRPr lang="en-US" sz="1600" b="0" i="0">
            <a:latin typeface="Graphik" charset="0"/>
            <a:ea typeface="Graphik" charset="0"/>
            <a:cs typeface="Graphik" charset="0"/>
          </a:endParaRPr>
        </a:p>
      </dgm:t>
    </dgm:pt>
    <dgm:pt modelId="{035A1724-3394-FA4A-AF3C-8F44B74FBFE2}">
      <dgm:prSet custT="1"/>
      <dgm:spPr/>
      <dgm:t>
        <a:bodyPr lIns="0" tIns="0" rIns="0" bIns="0" anchor="ctr" anchorCtr="1"/>
        <a:lstStyle/>
        <a:p>
          <a:pPr algn="ctr" rtl="0"/>
          <a:r>
            <a:rPr lang="en-US" sz="1400" b="0" i="0" kern="800" spc="0" baseline="0" dirty="0" err="1" smtClean="0">
              <a:solidFill>
                <a:schemeClr val="tx1"/>
              </a:solidFill>
              <a:latin typeface="Graphik" charset="0"/>
              <a:ea typeface="Graphik" charset="0"/>
              <a:cs typeface="Graphik" charset="0"/>
            </a:rPr>
            <a:t>MVVMCross</a:t>
          </a:r>
          <a:endParaRPr lang="en-US" sz="1400" b="0" i="0" kern="800" spc="0" baseline="0" dirty="0">
            <a:solidFill>
              <a:schemeClr val="tx1"/>
            </a:solidFill>
            <a:latin typeface="Graphik" charset="0"/>
            <a:ea typeface="Graphik" charset="0"/>
            <a:cs typeface="Graphik" charset="0"/>
          </a:endParaRPr>
        </a:p>
      </dgm:t>
    </dgm:pt>
    <dgm:pt modelId="{37F73078-91A6-5F4A-8680-8E993C684A79}" type="parTrans" cxnId="{3AE0A894-2BC9-4145-BEB1-85700CDC5FF6}">
      <dgm:prSet/>
      <dgm:spPr/>
      <dgm:t>
        <a:bodyPr/>
        <a:lstStyle/>
        <a:p>
          <a:endParaRPr lang="en-US" b="0" i="0">
            <a:latin typeface="Graphik" charset="0"/>
            <a:ea typeface="Graphik" charset="0"/>
            <a:cs typeface="Graphik" charset="0"/>
          </a:endParaRPr>
        </a:p>
      </dgm:t>
    </dgm:pt>
    <dgm:pt modelId="{D25278FA-5DB1-EE45-B981-7385755B3BA4}" type="sibTrans" cxnId="{3AE0A894-2BC9-4145-BEB1-85700CDC5FF6}">
      <dgm:prSet/>
      <dgm:spPr/>
      <dgm:t>
        <a:bodyPr/>
        <a:lstStyle/>
        <a:p>
          <a:endParaRPr lang="en-US" b="0" i="0">
            <a:latin typeface="Graphik" charset="0"/>
            <a:ea typeface="Graphik" charset="0"/>
            <a:cs typeface="Graphik" charset="0"/>
          </a:endParaRPr>
        </a:p>
      </dgm:t>
    </dgm:pt>
    <dgm:pt modelId="{775B2BD7-47D0-5D41-9E3D-5340FD2A989A}">
      <dgm:prSet custT="1"/>
      <dgm:spPr/>
      <dgm:t>
        <a:bodyPr lIns="0" tIns="0" rIns="0" bIns="0" anchor="ctr" anchorCtr="1"/>
        <a:lstStyle/>
        <a:p>
          <a:pPr algn="ctr" rtl="0"/>
          <a:r>
            <a:rPr lang="en-US" sz="1500" b="0" i="0" kern="800" spc="0" baseline="0" dirty="0" smtClean="0">
              <a:latin typeface="Graphik" charset="0"/>
              <a:ea typeface="Graphik" charset="0"/>
              <a:cs typeface="Graphik" charset="0"/>
            </a:rPr>
            <a:t>Rock, Paper, Scissors</a:t>
          </a:r>
          <a:endParaRPr lang="en-US" sz="1500" b="0" i="0" kern="800" spc="0" baseline="0" dirty="0">
            <a:latin typeface="Graphik" charset="0"/>
            <a:ea typeface="Graphik" charset="0"/>
            <a:cs typeface="Graphik" charset="0"/>
          </a:endParaRPr>
        </a:p>
      </dgm:t>
    </dgm:pt>
    <dgm:pt modelId="{03B15354-3872-9F4F-9723-AC928F1B8ABA}" type="parTrans" cxnId="{F218D3FD-F354-2545-9F30-B503B01C9E2C}">
      <dgm:prSet/>
      <dgm:spPr/>
      <dgm:t>
        <a:bodyPr/>
        <a:lstStyle/>
        <a:p>
          <a:endParaRPr lang="en-US" b="0" i="0">
            <a:latin typeface="Graphik" charset="0"/>
            <a:ea typeface="Graphik" charset="0"/>
            <a:cs typeface="Graphik" charset="0"/>
          </a:endParaRPr>
        </a:p>
      </dgm:t>
    </dgm:pt>
    <dgm:pt modelId="{CDB7568B-998C-B446-9ABD-B1C9452DD93C}" type="sibTrans" cxnId="{F218D3FD-F354-2545-9F30-B503B01C9E2C}">
      <dgm:prSet/>
      <dgm:spPr/>
      <dgm:t>
        <a:bodyPr/>
        <a:lstStyle/>
        <a:p>
          <a:endParaRPr lang="en-US" b="0" i="0">
            <a:latin typeface="Graphik" charset="0"/>
            <a:ea typeface="Graphik" charset="0"/>
            <a:cs typeface="Graphik" charset="0"/>
          </a:endParaRPr>
        </a:p>
      </dgm:t>
    </dgm:pt>
    <dgm:pt modelId="{AD45E0EE-A66B-1349-81B8-DD0345193004}">
      <dgm:prSet custT="1"/>
      <dgm:spPr/>
      <dgm:t>
        <a:bodyPr lIns="0" tIns="0" rIns="0" bIns="0" anchor="ctr" anchorCtr="1"/>
        <a:lstStyle/>
        <a:p>
          <a:pPr algn="ctr" rtl="0"/>
          <a:r>
            <a:rPr lang="en-US" sz="2400" b="0" i="0" kern="800" spc="0" baseline="0" dirty="0" smtClean="0">
              <a:latin typeface="Graphik" charset="0"/>
              <a:ea typeface="Graphik" charset="0"/>
              <a:cs typeface="Graphik" charset="0"/>
            </a:rPr>
            <a:t>Oracle</a:t>
          </a:r>
          <a:endParaRPr lang="en-US" sz="2400" b="0" i="0" kern="800" spc="0" baseline="0" dirty="0">
            <a:latin typeface="Graphik" charset="0"/>
            <a:ea typeface="Graphik" charset="0"/>
            <a:cs typeface="Graphik" charset="0"/>
          </a:endParaRPr>
        </a:p>
      </dgm:t>
    </dgm:pt>
    <dgm:pt modelId="{86690EC5-28D9-1E42-9043-AE555DDA0126}" type="sibTrans" cxnId="{9618E690-A3AB-1448-89A5-C05A0B0EA657}">
      <dgm:prSet/>
      <dgm:spPr/>
      <dgm:t>
        <a:bodyPr/>
        <a:lstStyle/>
        <a:p>
          <a:endParaRPr lang="en-US" b="0" i="0">
            <a:latin typeface="Graphik" charset="0"/>
            <a:ea typeface="Graphik" charset="0"/>
            <a:cs typeface="Graphik" charset="0"/>
          </a:endParaRPr>
        </a:p>
      </dgm:t>
    </dgm:pt>
    <dgm:pt modelId="{7A6B45A2-DD1A-014A-B15B-8EB7211AA7AD}" type="parTrans" cxnId="{9618E690-A3AB-1448-89A5-C05A0B0EA657}">
      <dgm:prSet/>
      <dgm:spPr/>
      <dgm:t>
        <a:bodyPr/>
        <a:lstStyle/>
        <a:p>
          <a:endParaRPr lang="en-US" b="0" i="0">
            <a:latin typeface="Graphik" charset="0"/>
            <a:ea typeface="Graphik" charset="0"/>
            <a:cs typeface="Graphik" charset="0"/>
          </a:endParaRPr>
        </a:p>
      </dgm:t>
    </dgm:pt>
    <dgm:pt modelId="{43D3E3E5-3B9E-E145-9D37-87383E05C847}">
      <dgm:prSet custT="1"/>
      <dgm:spPr/>
      <dgm:t>
        <a:bodyPr lIns="0" tIns="0" rIns="0" bIns="0" anchor="ctr" anchorCtr="1"/>
        <a:lstStyle/>
        <a:p>
          <a:pPr algn="ctr" rtl="0"/>
          <a:r>
            <a:rPr lang="en-US" sz="1800" b="0" i="0" kern="800" spc="0" baseline="0" dirty="0" smtClean="0">
              <a:solidFill>
                <a:schemeClr val="tx1"/>
              </a:solidFill>
              <a:latin typeface="Graphik" charset="0"/>
              <a:ea typeface="Graphik" charset="0"/>
              <a:cs typeface="Graphik" charset="0"/>
            </a:rPr>
            <a:t>SQL Server</a:t>
          </a:r>
          <a:endParaRPr lang="en-US" sz="1800" b="0" i="0" kern="800" spc="0" baseline="0" dirty="0">
            <a:solidFill>
              <a:schemeClr val="tx1"/>
            </a:solidFill>
            <a:latin typeface="Graphik" charset="0"/>
            <a:ea typeface="Graphik" charset="0"/>
            <a:cs typeface="Graphik" charset="0"/>
          </a:endParaRPr>
        </a:p>
      </dgm:t>
    </dgm:pt>
    <dgm:pt modelId="{4DAB01EF-A156-3642-B501-34943132B9E8}" type="parTrans" cxnId="{335767B7-644A-054A-8EA3-CF25CB788FCA}">
      <dgm:prSet/>
      <dgm:spPr/>
      <dgm:t>
        <a:bodyPr/>
        <a:lstStyle/>
        <a:p>
          <a:endParaRPr lang="en-US" b="0" i="0">
            <a:latin typeface="Graphik" charset="0"/>
            <a:ea typeface="Graphik" charset="0"/>
            <a:cs typeface="Graphik" charset="0"/>
          </a:endParaRPr>
        </a:p>
      </dgm:t>
    </dgm:pt>
    <dgm:pt modelId="{EE7502E9-6A7F-9E4E-8516-5434671CF24C}" type="sibTrans" cxnId="{335767B7-644A-054A-8EA3-CF25CB788FCA}">
      <dgm:prSet/>
      <dgm:spPr/>
      <dgm:t>
        <a:bodyPr/>
        <a:lstStyle/>
        <a:p>
          <a:endParaRPr lang="en-US" b="0" i="0">
            <a:latin typeface="Graphik" charset="0"/>
            <a:ea typeface="Graphik" charset="0"/>
            <a:cs typeface="Graphik" charset="0"/>
          </a:endParaRPr>
        </a:p>
      </dgm:t>
    </dgm:pt>
    <dgm:pt modelId="{9DF1E1E5-4247-D04E-8D5E-964130BCF97D}">
      <dgm:prSet custT="1"/>
      <dgm:spPr/>
      <dgm:t>
        <a:bodyPr lIns="0" tIns="0" rIns="0" bIns="0" anchor="ctr" anchorCtr="1"/>
        <a:lstStyle/>
        <a:p>
          <a:pPr algn="ctr" rtl="0"/>
          <a:r>
            <a:rPr lang="en-US" sz="2000" b="0" i="0" kern="800" spc="0" baseline="0" dirty="0" smtClean="0">
              <a:solidFill>
                <a:schemeClr val="tx1"/>
              </a:solidFill>
              <a:latin typeface="Graphik" charset="0"/>
              <a:ea typeface="Graphik" charset="0"/>
              <a:cs typeface="Graphik" charset="0"/>
            </a:rPr>
            <a:t>File System</a:t>
          </a:r>
          <a:endParaRPr lang="en-US" sz="2000" b="0" i="0" kern="800" spc="0" baseline="0" dirty="0">
            <a:solidFill>
              <a:schemeClr val="tx1"/>
            </a:solidFill>
            <a:latin typeface="Graphik" charset="0"/>
            <a:ea typeface="Graphik" charset="0"/>
            <a:cs typeface="Graphik" charset="0"/>
          </a:endParaRPr>
        </a:p>
      </dgm:t>
    </dgm:pt>
    <dgm:pt modelId="{87BC0D26-4C17-1242-8C1D-8D4D1044E205}" type="parTrans" cxnId="{82F6EB73-0D09-3C4F-9ADC-E8470F3F9695}">
      <dgm:prSet/>
      <dgm:spPr/>
      <dgm:t>
        <a:bodyPr/>
        <a:lstStyle/>
        <a:p>
          <a:endParaRPr lang="en-US" b="0" i="0">
            <a:latin typeface="Graphik" charset="0"/>
            <a:ea typeface="Graphik" charset="0"/>
            <a:cs typeface="Graphik" charset="0"/>
          </a:endParaRPr>
        </a:p>
      </dgm:t>
    </dgm:pt>
    <dgm:pt modelId="{C3F9C373-4170-4846-9599-C2DF299092AA}" type="sibTrans" cxnId="{82F6EB73-0D09-3C4F-9ADC-E8470F3F9695}">
      <dgm:prSet/>
      <dgm:spPr/>
      <dgm:t>
        <a:bodyPr/>
        <a:lstStyle/>
        <a:p>
          <a:endParaRPr lang="en-US" b="0" i="0">
            <a:latin typeface="Graphik" charset="0"/>
            <a:ea typeface="Graphik" charset="0"/>
            <a:cs typeface="Graphik" charset="0"/>
          </a:endParaRPr>
        </a:p>
      </dgm:t>
    </dgm:pt>
    <dgm:pt modelId="{E884BEFF-534F-DE4B-911F-5F1180FC44FF}">
      <dgm:prSet custT="1"/>
      <dgm:spPr/>
      <dgm:t>
        <a:bodyPr lIns="0" tIns="0" rIns="0" bIns="0" anchor="ctr" anchorCtr="1"/>
        <a:lstStyle/>
        <a:p>
          <a:pPr algn="ctr" rtl="0"/>
          <a:r>
            <a:rPr lang="en-US" sz="3000" b="0" i="0" kern="800" spc="0" baseline="0" dirty="0" smtClean="0">
              <a:latin typeface="Graphik" charset="0"/>
              <a:ea typeface="Graphik" charset="0"/>
              <a:cs typeface="Graphik" charset="0"/>
            </a:rPr>
            <a:t>Dates</a:t>
          </a:r>
          <a:endParaRPr lang="en-US" sz="3000" b="0" i="0" kern="800" spc="0" baseline="0" dirty="0">
            <a:latin typeface="Graphik" charset="0"/>
            <a:ea typeface="Graphik" charset="0"/>
            <a:cs typeface="Graphik" charset="0"/>
          </a:endParaRPr>
        </a:p>
      </dgm:t>
    </dgm:pt>
    <dgm:pt modelId="{7FE2859B-EED8-DE48-8D5C-E41537C9F257}" type="parTrans" cxnId="{AA21437E-6CF3-FA41-A9D2-BC2A63268607}">
      <dgm:prSet/>
      <dgm:spPr/>
      <dgm:t>
        <a:bodyPr/>
        <a:lstStyle/>
        <a:p>
          <a:endParaRPr lang="en-US" b="0" i="0">
            <a:latin typeface="Graphik" charset="0"/>
            <a:ea typeface="Graphik" charset="0"/>
            <a:cs typeface="Graphik" charset="0"/>
          </a:endParaRPr>
        </a:p>
      </dgm:t>
    </dgm:pt>
    <dgm:pt modelId="{2365E87B-5635-A848-892C-FB5A38C4101C}" type="sibTrans" cxnId="{AA21437E-6CF3-FA41-A9D2-BC2A63268607}">
      <dgm:prSet/>
      <dgm:spPr/>
      <dgm:t>
        <a:bodyPr/>
        <a:lstStyle/>
        <a:p>
          <a:endParaRPr lang="en-US" b="0" i="0">
            <a:latin typeface="Graphik" charset="0"/>
            <a:ea typeface="Graphik" charset="0"/>
            <a:cs typeface="Graphik" charset="0"/>
          </a:endParaRPr>
        </a:p>
      </dgm:t>
    </dgm:pt>
    <dgm:pt modelId="{EB8C7B22-9A2C-E949-B3D7-6D2D5166D74E}">
      <dgm:prSet custT="1"/>
      <dgm:spPr/>
      <dgm:t>
        <a:bodyPr lIns="0" tIns="0" rIns="0" bIns="0" anchor="ctr" anchorCtr="1"/>
        <a:lstStyle/>
        <a:p>
          <a:pPr algn="ctr" rtl="0"/>
          <a:r>
            <a:rPr lang="en-US" sz="3400" b="0" i="0" kern="800" spc="0" baseline="0" dirty="0" smtClean="0">
              <a:latin typeface="Graphik" charset="0"/>
              <a:ea typeface="Graphik" charset="0"/>
              <a:cs typeface="Graphik" charset="0"/>
            </a:rPr>
            <a:t>COM</a:t>
          </a:r>
          <a:endParaRPr lang="en-US" sz="3400" b="0" i="0" kern="800" spc="0" baseline="0" dirty="0">
            <a:latin typeface="Graphik" charset="0"/>
            <a:ea typeface="Graphik" charset="0"/>
            <a:cs typeface="Graphik" charset="0"/>
          </a:endParaRPr>
        </a:p>
      </dgm:t>
    </dgm:pt>
    <dgm:pt modelId="{7C26BF3A-4A4B-BF4F-A1F1-59F4564D8F78}" type="parTrans" cxnId="{7F5DAC73-5400-2A43-A9E0-86CE29E22939}">
      <dgm:prSet/>
      <dgm:spPr/>
      <dgm:t>
        <a:bodyPr/>
        <a:lstStyle/>
        <a:p>
          <a:endParaRPr lang="en-US" b="0" i="0">
            <a:latin typeface="Graphik" charset="0"/>
            <a:ea typeface="Graphik" charset="0"/>
            <a:cs typeface="Graphik" charset="0"/>
          </a:endParaRPr>
        </a:p>
      </dgm:t>
    </dgm:pt>
    <dgm:pt modelId="{36FB7029-8FFC-8B41-B027-38480CEC448D}" type="sibTrans" cxnId="{7F5DAC73-5400-2A43-A9E0-86CE29E22939}">
      <dgm:prSet/>
      <dgm:spPr/>
      <dgm:t>
        <a:bodyPr/>
        <a:lstStyle/>
        <a:p>
          <a:endParaRPr lang="en-US" b="0" i="0">
            <a:latin typeface="Graphik" charset="0"/>
            <a:ea typeface="Graphik" charset="0"/>
            <a:cs typeface="Graphik" charset="0"/>
          </a:endParaRPr>
        </a:p>
      </dgm:t>
    </dgm:pt>
    <dgm:pt modelId="{9253B04E-4AB4-B949-A6A0-652AF6279C12}">
      <dgm:prSet custT="1"/>
      <dgm:spPr/>
      <dgm:t>
        <a:bodyPr lIns="0" tIns="0" rIns="0" bIns="0" anchor="ctr" anchorCtr="1"/>
        <a:lstStyle/>
        <a:p>
          <a:pPr algn="ctr" rtl="0"/>
          <a:r>
            <a:rPr lang="en-US" sz="1800" b="0" i="0" kern="800" spc="0" baseline="0" dirty="0" err="1" smtClean="0">
              <a:solidFill>
                <a:schemeClr val="tx1"/>
              </a:solidFill>
              <a:latin typeface="Graphik" charset="0"/>
              <a:ea typeface="Graphik" charset="0"/>
              <a:cs typeface="Graphik" charset="0"/>
            </a:rPr>
            <a:t>FizzBuzz</a:t>
          </a:r>
          <a:endParaRPr lang="en-US" sz="1800" b="0" i="0" kern="800" spc="0" baseline="0" dirty="0">
            <a:solidFill>
              <a:schemeClr val="tx1"/>
            </a:solidFill>
            <a:latin typeface="Graphik" charset="0"/>
            <a:ea typeface="Graphik" charset="0"/>
            <a:cs typeface="Graphik" charset="0"/>
          </a:endParaRPr>
        </a:p>
      </dgm:t>
    </dgm:pt>
    <dgm:pt modelId="{93B87AAA-1933-2748-812E-E1B00AEA9CF9}" type="parTrans" cxnId="{744B6F77-E9B6-D04C-83A7-0F2EB3E2D1FA}">
      <dgm:prSet/>
      <dgm:spPr/>
      <dgm:t>
        <a:bodyPr/>
        <a:lstStyle/>
        <a:p>
          <a:endParaRPr lang="en-US" b="0" i="0">
            <a:latin typeface="Graphik" charset="0"/>
            <a:ea typeface="Graphik" charset="0"/>
            <a:cs typeface="Graphik" charset="0"/>
          </a:endParaRPr>
        </a:p>
      </dgm:t>
    </dgm:pt>
    <dgm:pt modelId="{706A25C1-4C81-4A4F-9FC7-982FFF260C3A}" type="sibTrans" cxnId="{744B6F77-E9B6-D04C-83A7-0F2EB3E2D1FA}">
      <dgm:prSet/>
      <dgm:spPr/>
      <dgm:t>
        <a:bodyPr/>
        <a:lstStyle/>
        <a:p>
          <a:endParaRPr lang="en-US" b="0" i="0">
            <a:latin typeface="Graphik" charset="0"/>
            <a:ea typeface="Graphik" charset="0"/>
            <a:cs typeface="Graphik" charset="0"/>
          </a:endParaRPr>
        </a:p>
      </dgm:t>
    </dgm:pt>
    <dgm:pt modelId="{BEDAA8DA-A141-9A49-BFDA-0A5BF4A2BC5F}">
      <dgm:prSet custT="1"/>
      <dgm:spPr/>
      <dgm:t>
        <a:bodyPr lIns="0" tIns="0" rIns="0" bIns="0" anchor="ctr" anchorCtr="1"/>
        <a:lstStyle/>
        <a:p>
          <a:pPr algn="ctr" rtl="0"/>
          <a:r>
            <a:rPr lang="en-US" sz="1800" b="0" i="0" kern="800" spc="0" baseline="0" dirty="0" smtClean="0">
              <a:latin typeface="Graphik" charset="0"/>
              <a:ea typeface="Graphik" charset="0"/>
              <a:cs typeface="Graphik" charset="0"/>
            </a:rPr>
            <a:t>Amazon S3</a:t>
          </a:r>
          <a:endParaRPr lang="en-US" sz="1800" b="0" i="0" kern="800" spc="0" baseline="0" dirty="0">
            <a:latin typeface="Graphik" charset="0"/>
            <a:ea typeface="Graphik" charset="0"/>
            <a:cs typeface="Graphik" charset="0"/>
          </a:endParaRPr>
        </a:p>
      </dgm:t>
    </dgm:pt>
    <dgm:pt modelId="{43B56E3F-FFC3-EF4A-A8D6-4A1A0D90CD1A}" type="parTrans" cxnId="{A0DBB0FF-8C4C-2C4D-B951-D175103D1C79}">
      <dgm:prSet/>
      <dgm:spPr/>
      <dgm:t>
        <a:bodyPr/>
        <a:lstStyle/>
        <a:p>
          <a:endParaRPr lang="en-US" b="0" i="0">
            <a:latin typeface="Graphik" charset="0"/>
            <a:ea typeface="Graphik" charset="0"/>
            <a:cs typeface="Graphik" charset="0"/>
          </a:endParaRPr>
        </a:p>
      </dgm:t>
    </dgm:pt>
    <dgm:pt modelId="{A64A906A-632C-6E41-8421-E59AF879704D}" type="sibTrans" cxnId="{A0DBB0FF-8C4C-2C4D-B951-D175103D1C79}">
      <dgm:prSet/>
      <dgm:spPr/>
      <dgm:t>
        <a:bodyPr/>
        <a:lstStyle/>
        <a:p>
          <a:endParaRPr lang="en-US" b="0" i="0">
            <a:latin typeface="Graphik" charset="0"/>
            <a:ea typeface="Graphik" charset="0"/>
            <a:cs typeface="Graphik" charset="0"/>
          </a:endParaRPr>
        </a:p>
      </dgm:t>
    </dgm:pt>
    <dgm:pt modelId="{F3123232-76E7-8546-9E70-828FF871C32B}">
      <dgm:prSet custT="1"/>
      <dgm:spPr/>
      <dgm:t>
        <a:bodyPr lIns="0" tIns="0" rIns="0" bIns="0" anchor="ctr" anchorCtr="1"/>
        <a:lstStyle/>
        <a:p>
          <a:pPr algn="ctr" rtl="0"/>
          <a:r>
            <a:rPr lang="en-US" sz="1800" b="0" i="0" kern="800" spc="0" baseline="0" dirty="0" smtClean="0">
              <a:latin typeface="Graphik" charset="0"/>
              <a:ea typeface="Graphik" charset="0"/>
              <a:cs typeface="Graphik" charset="0"/>
            </a:rPr>
            <a:t>Freebase</a:t>
          </a:r>
          <a:endParaRPr lang="en-US" sz="1800" b="0" i="0" kern="800" spc="0" baseline="0" dirty="0">
            <a:latin typeface="Graphik" charset="0"/>
            <a:ea typeface="Graphik" charset="0"/>
            <a:cs typeface="Graphik" charset="0"/>
          </a:endParaRPr>
        </a:p>
      </dgm:t>
    </dgm:pt>
    <dgm:pt modelId="{A7FCCB33-037B-E741-A62C-AEC618DD6B8A}" type="parTrans" cxnId="{07D5AEBB-5AA9-644D-B2BF-25952744DDE5}">
      <dgm:prSet/>
      <dgm:spPr/>
      <dgm:t>
        <a:bodyPr/>
        <a:lstStyle/>
        <a:p>
          <a:endParaRPr lang="en-US" b="0" i="0">
            <a:latin typeface="Graphik" charset="0"/>
            <a:ea typeface="Graphik" charset="0"/>
            <a:cs typeface="Graphik" charset="0"/>
          </a:endParaRPr>
        </a:p>
      </dgm:t>
    </dgm:pt>
    <dgm:pt modelId="{FD785EFB-2726-164F-BB8D-23C1A0276352}" type="sibTrans" cxnId="{07D5AEBB-5AA9-644D-B2BF-25952744DDE5}">
      <dgm:prSet/>
      <dgm:spPr/>
      <dgm:t>
        <a:bodyPr/>
        <a:lstStyle/>
        <a:p>
          <a:endParaRPr lang="en-US" b="0" i="0">
            <a:latin typeface="Graphik" charset="0"/>
            <a:ea typeface="Graphik" charset="0"/>
            <a:cs typeface="Graphik" charset="0"/>
          </a:endParaRPr>
        </a:p>
      </dgm:t>
    </dgm:pt>
    <dgm:pt modelId="{31402F2C-F906-1B47-ACCA-7B4A09482770}">
      <dgm:prSet custT="1"/>
      <dgm:spPr/>
      <dgm:t>
        <a:bodyPr lIns="0" tIns="0" rIns="0" bIns="0" anchor="ctr" anchorCtr="1"/>
        <a:lstStyle/>
        <a:p>
          <a:pPr algn="ctr" rtl="0"/>
          <a:r>
            <a:rPr lang="en-US" sz="2600" b="0" i="0" kern="800" spc="0" baseline="0" dirty="0" err="1" smtClean="0">
              <a:latin typeface="Graphik" charset="0"/>
              <a:ea typeface="Graphik" charset="0"/>
              <a:cs typeface="Graphik" charset="0"/>
            </a:rPr>
            <a:t>Sqlite</a:t>
          </a:r>
          <a:endParaRPr lang="en-US" sz="2600" b="0" i="0" kern="800" spc="0" baseline="0" dirty="0">
            <a:latin typeface="Graphik" charset="0"/>
            <a:ea typeface="Graphik" charset="0"/>
            <a:cs typeface="Graphik" charset="0"/>
          </a:endParaRPr>
        </a:p>
      </dgm:t>
    </dgm:pt>
    <dgm:pt modelId="{B4CB4C71-695F-7846-8DA2-7733CB567524}" type="parTrans" cxnId="{A3197F1D-03A1-5246-8D30-C66C674E3E9E}">
      <dgm:prSet/>
      <dgm:spPr/>
      <dgm:t>
        <a:bodyPr/>
        <a:lstStyle/>
        <a:p>
          <a:endParaRPr lang="en-US" b="0" i="0">
            <a:latin typeface="Graphik" charset="0"/>
            <a:ea typeface="Graphik" charset="0"/>
            <a:cs typeface="Graphik" charset="0"/>
          </a:endParaRPr>
        </a:p>
      </dgm:t>
    </dgm:pt>
    <dgm:pt modelId="{68659F8F-0010-2C4B-813A-214BB4DF1D0B}" type="sibTrans" cxnId="{A3197F1D-03A1-5246-8D30-C66C674E3E9E}">
      <dgm:prSet/>
      <dgm:spPr/>
      <dgm:t>
        <a:bodyPr/>
        <a:lstStyle/>
        <a:p>
          <a:endParaRPr lang="en-US" b="0" i="0">
            <a:latin typeface="Graphik" charset="0"/>
            <a:ea typeface="Graphik" charset="0"/>
            <a:cs typeface="Graphik" charset="0"/>
          </a:endParaRPr>
        </a:p>
      </dgm:t>
    </dgm:pt>
    <dgm:pt modelId="{288CD84B-C6D7-5945-9780-32BC61A2D40A}">
      <dgm:prSet custT="1"/>
      <dgm:spPr/>
      <dgm:t>
        <a:bodyPr lIns="0" tIns="0" rIns="0" bIns="0" anchor="ctr" anchorCtr="1"/>
        <a:lstStyle/>
        <a:p>
          <a:pPr algn="ctr" rtl="0"/>
          <a:r>
            <a:rPr lang="en-US" sz="2800" b="0" i="0" kern="800" spc="0" baseline="0" dirty="0" smtClean="0">
              <a:latin typeface="Graphik" charset="0"/>
              <a:ea typeface="Graphik" charset="0"/>
              <a:cs typeface="Graphik" charset="0"/>
            </a:rPr>
            <a:t>Azure</a:t>
          </a:r>
          <a:endParaRPr lang="en-US" sz="2800" b="0" i="0" kern="800" spc="0" baseline="0" dirty="0">
            <a:latin typeface="Graphik" charset="0"/>
            <a:ea typeface="Graphik" charset="0"/>
            <a:cs typeface="Graphik" charset="0"/>
          </a:endParaRPr>
        </a:p>
      </dgm:t>
    </dgm:pt>
    <dgm:pt modelId="{73702D17-0A9D-0145-9443-72F9ABACBEE8}" type="parTrans" cxnId="{30675358-B22A-124C-85EF-B0B69C4405AA}">
      <dgm:prSet/>
      <dgm:spPr/>
      <dgm:t>
        <a:bodyPr/>
        <a:lstStyle/>
        <a:p>
          <a:endParaRPr lang="en-US" b="0" i="0">
            <a:latin typeface="Graphik" charset="0"/>
            <a:ea typeface="Graphik" charset="0"/>
            <a:cs typeface="Graphik" charset="0"/>
          </a:endParaRPr>
        </a:p>
      </dgm:t>
    </dgm:pt>
    <dgm:pt modelId="{564689A8-E346-6346-80B7-024DA81577C5}" type="sibTrans" cxnId="{30675358-B22A-124C-85EF-B0B69C4405AA}">
      <dgm:prSet/>
      <dgm:spPr/>
      <dgm:t>
        <a:bodyPr/>
        <a:lstStyle/>
        <a:p>
          <a:endParaRPr lang="en-US" b="0" i="0">
            <a:latin typeface="Graphik" charset="0"/>
            <a:ea typeface="Graphik" charset="0"/>
            <a:cs typeface="Graphik" charset="0"/>
          </a:endParaRPr>
        </a:p>
      </dgm:t>
    </dgm:pt>
    <dgm:pt modelId="{A369657C-287C-4A1D-AAB7-A8DF29A8042D}" type="pres">
      <dgm:prSet presAssocID="{A084D549-0A09-4EDC-BE78-30DC2684F569}" presName="diagram" presStyleCnt="0">
        <dgm:presLayoutVars>
          <dgm:dir/>
          <dgm:resizeHandles val="exact"/>
        </dgm:presLayoutVars>
      </dgm:prSet>
      <dgm:spPr/>
      <dgm:t>
        <a:bodyPr/>
        <a:lstStyle/>
        <a:p>
          <a:endParaRPr lang="en-US"/>
        </a:p>
      </dgm:t>
    </dgm:pt>
    <dgm:pt modelId="{1388C9D4-43DF-41FA-B2EB-A2141A262C3F}" type="pres">
      <dgm:prSet presAssocID="{08DA2EA7-56DB-4B39-B3D6-9E4115CC28DE}" presName="node" presStyleLbl="node1" presStyleIdx="0" presStyleCnt="42">
        <dgm:presLayoutVars>
          <dgm:bulletEnabled val="1"/>
        </dgm:presLayoutVars>
      </dgm:prSet>
      <dgm:spPr/>
      <dgm:t>
        <a:bodyPr/>
        <a:lstStyle/>
        <a:p>
          <a:endParaRPr lang="en-US"/>
        </a:p>
      </dgm:t>
    </dgm:pt>
    <dgm:pt modelId="{A3B19A8A-FF65-4E2B-9704-0DA9FD1471BD}" type="pres">
      <dgm:prSet presAssocID="{4D44A5AA-2D39-4D3A-8663-58DDC6BC0516}" presName="sibTrans" presStyleCnt="0"/>
      <dgm:spPr/>
      <dgm:t>
        <a:bodyPr/>
        <a:lstStyle/>
        <a:p>
          <a:endParaRPr lang="en-US"/>
        </a:p>
      </dgm:t>
    </dgm:pt>
    <dgm:pt modelId="{DEF38988-93B3-44CC-9130-76FF57549860}" type="pres">
      <dgm:prSet presAssocID="{BAE2C8E9-3B2A-4017-BE6A-432F45DDD8F3}" presName="node" presStyleLbl="node1" presStyleIdx="1" presStyleCnt="42">
        <dgm:presLayoutVars>
          <dgm:bulletEnabled val="1"/>
        </dgm:presLayoutVars>
      </dgm:prSet>
      <dgm:spPr/>
      <dgm:t>
        <a:bodyPr/>
        <a:lstStyle/>
        <a:p>
          <a:endParaRPr lang="en-US"/>
        </a:p>
      </dgm:t>
    </dgm:pt>
    <dgm:pt modelId="{BEDDE740-B76B-483C-922D-0A695CE53119}" type="pres">
      <dgm:prSet presAssocID="{F366458F-52B3-480E-AB49-44CB8172C46B}" presName="sibTrans" presStyleCnt="0"/>
      <dgm:spPr/>
      <dgm:t>
        <a:bodyPr/>
        <a:lstStyle/>
        <a:p>
          <a:endParaRPr lang="en-US"/>
        </a:p>
      </dgm:t>
    </dgm:pt>
    <dgm:pt modelId="{5B01F54E-AF25-6E4A-977E-C31D31547D23}" type="pres">
      <dgm:prSet presAssocID="{BF61E8B3-162F-5C45-BBA3-E05ED47A37A4}" presName="node" presStyleLbl="node1" presStyleIdx="2" presStyleCnt="42">
        <dgm:presLayoutVars>
          <dgm:bulletEnabled val="1"/>
        </dgm:presLayoutVars>
      </dgm:prSet>
      <dgm:spPr/>
      <dgm:t>
        <a:bodyPr/>
        <a:lstStyle/>
        <a:p>
          <a:endParaRPr lang="en-US"/>
        </a:p>
      </dgm:t>
    </dgm:pt>
    <dgm:pt modelId="{7ED91F47-2F53-E94E-BE8D-B9204D098417}" type="pres">
      <dgm:prSet presAssocID="{195033E5-38AF-5446-B6BF-AE69C4658734}" presName="sibTrans" presStyleCnt="0"/>
      <dgm:spPr/>
      <dgm:t>
        <a:bodyPr/>
        <a:lstStyle/>
        <a:p>
          <a:endParaRPr lang="en-US"/>
        </a:p>
      </dgm:t>
    </dgm:pt>
    <dgm:pt modelId="{3337ECB6-208A-AE44-9607-D3E12DF08556}" type="pres">
      <dgm:prSet presAssocID="{F3123232-76E7-8546-9E70-828FF871C32B}" presName="node" presStyleLbl="node1" presStyleIdx="3" presStyleCnt="42">
        <dgm:presLayoutVars>
          <dgm:bulletEnabled val="1"/>
        </dgm:presLayoutVars>
      </dgm:prSet>
      <dgm:spPr/>
      <dgm:t>
        <a:bodyPr/>
        <a:lstStyle/>
        <a:p>
          <a:endParaRPr lang="en-US"/>
        </a:p>
      </dgm:t>
    </dgm:pt>
    <dgm:pt modelId="{46C347B4-21D2-9B43-B075-362E425C1109}" type="pres">
      <dgm:prSet presAssocID="{FD785EFB-2726-164F-BB8D-23C1A0276352}" presName="sibTrans" presStyleCnt="0"/>
      <dgm:spPr/>
      <dgm:t>
        <a:bodyPr/>
        <a:lstStyle/>
        <a:p>
          <a:endParaRPr lang="en-US"/>
        </a:p>
      </dgm:t>
    </dgm:pt>
    <dgm:pt modelId="{0F664ED1-9E15-4A36-8E6F-8AFB7799F781}" type="pres">
      <dgm:prSet presAssocID="{13243945-6F7B-4E4D-A4EE-83FEAD841BC5}" presName="node" presStyleLbl="node1" presStyleIdx="4" presStyleCnt="42">
        <dgm:presLayoutVars>
          <dgm:bulletEnabled val="1"/>
        </dgm:presLayoutVars>
      </dgm:prSet>
      <dgm:spPr/>
      <dgm:t>
        <a:bodyPr/>
        <a:lstStyle/>
        <a:p>
          <a:endParaRPr lang="en-US"/>
        </a:p>
      </dgm:t>
    </dgm:pt>
    <dgm:pt modelId="{1B7D0B81-7657-49F6-8C15-BEBAB441C976}" type="pres">
      <dgm:prSet presAssocID="{09A7B169-83A6-4B00-824C-DA682BF53297}" presName="sibTrans" presStyleCnt="0"/>
      <dgm:spPr/>
      <dgm:t>
        <a:bodyPr/>
        <a:lstStyle/>
        <a:p>
          <a:endParaRPr lang="en-US"/>
        </a:p>
      </dgm:t>
    </dgm:pt>
    <dgm:pt modelId="{68595508-6B7C-41BF-B427-CA8030A3B6DD}" type="pres">
      <dgm:prSet presAssocID="{9E9F74B9-C5F7-4AF4-A6E0-91D279DCA033}" presName="node" presStyleLbl="node1" presStyleIdx="5" presStyleCnt="42">
        <dgm:presLayoutVars>
          <dgm:bulletEnabled val="1"/>
        </dgm:presLayoutVars>
      </dgm:prSet>
      <dgm:spPr/>
      <dgm:t>
        <a:bodyPr/>
        <a:lstStyle/>
        <a:p>
          <a:endParaRPr lang="en-US"/>
        </a:p>
      </dgm:t>
    </dgm:pt>
    <dgm:pt modelId="{C395F9C0-874F-4D6B-9AA9-09ED89F21054}" type="pres">
      <dgm:prSet presAssocID="{A6444EFA-0129-42EC-B380-5BBC727FD9EF}" presName="sibTrans" presStyleCnt="0"/>
      <dgm:spPr/>
      <dgm:t>
        <a:bodyPr/>
        <a:lstStyle/>
        <a:p>
          <a:endParaRPr lang="en-US"/>
        </a:p>
      </dgm:t>
    </dgm:pt>
    <dgm:pt modelId="{81654458-C405-4341-8C38-1872C057BFB4}" type="pres">
      <dgm:prSet presAssocID="{153C996F-988C-4882-B13D-C1C5C93BDE79}" presName="node" presStyleLbl="node1" presStyleIdx="6" presStyleCnt="42">
        <dgm:presLayoutVars>
          <dgm:bulletEnabled val="1"/>
        </dgm:presLayoutVars>
      </dgm:prSet>
      <dgm:spPr/>
      <dgm:t>
        <a:bodyPr/>
        <a:lstStyle/>
        <a:p>
          <a:endParaRPr lang="en-US"/>
        </a:p>
      </dgm:t>
    </dgm:pt>
    <dgm:pt modelId="{74F14CAF-80A0-4739-902E-69D72ACDDFF3}" type="pres">
      <dgm:prSet presAssocID="{F45D5396-DB90-4374-A129-56FAD6B0E39A}" presName="sibTrans" presStyleCnt="0"/>
      <dgm:spPr/>
      <dgm:t>
        <a:bodyPr/>
        <a:lstStyle/>
        <a:p>
          <a:endParaRPr lang="en-US"/>
        </a:p>
      </dgm:t>
    </dgm:pt>
    <dgm:pt modelId="{34FDB0CA-EA4F-4BFE-96D1-0E54D0B880A9}" type="pres">
      <dgm:prSet presAssocID="{71B2D664-FBF3-4711-9622-CC86B8EC1DF5}" presName="node" presStyleLbl="node1" presStyleIdx="7" presStyleCnt="42">
        <dgm:presLayoutVars>
          <dgm:bulletEnabled val="1"/>
        </dgm:presLayoutVars>
      </dgm:prSet>
      <dgm:spPr/>
      <dgm:t>
        <a:bodyPr/>
        <a:lstStyle/>
        <a:p>
          <a:endParaRPr lang="en-US"/>
        </a:p>
      </dgm:t>
    </dgm:pt>
    <dgm:pt modelId="{1092FC13-C999-4A6E-A7EA-B050283F9B62}" type="pres">
      <dgm:prSet presAssocID="{44EEF86B-DB7F-4FFF-A26F-3497BFFA1028}" presName="sibTrans" presStyleCnt="0"/>
      <dgm:spPr/>
      <dgm:t>
        <a:bodyPr/>
        <a:lstStyle/>
        <a:p>
          <a:endParaRPr lang="en-US"/>
        </a:p>
      </dgm:t>
    </dgm:pt>
    <dgm:pt modelId="{BA502A77-AB8F-1E4F-8342-28D6684671BE}" type="pres">
      <dgm:prSet presAssocID="{E884BEFF-534F-DE4B-911F-5F1180FC44FF}" presName="node" presStyleLbl="node1" presStyleIdx="8" presStyleCnt="42">
        <dgm:presLayoutVars>
          <dgm:bulletEnabled val="1"/>
        </dgm:presLayoutVars>
      </dgm:prSet>
      <dgm:spPr/>
      <dgm:t>
        <a:bodyPr/>
        <a:lstStyle/>
        <a:p>
          <a:endParaRPr lang="en-US"/>
        </a:p>
      </dgm:t>
    </dgm:pt>
    <dgm:pt modelId="{7D3B8438-C8D7-D34B-BBF0-B55E9DAC0A55}" type="pres">
      <dgm:prSet presAssocID="{2365E87B-5635-A848-892C-FB5A38C4101C}" presName="sibTrans" presStyleCnt="0"/>
      <dgm:spPr/>
      <dgm:t>
        <a:bodyPr/>
        <a:lstStyle/>
        <a:p>
          <a:endParaRPr lang="en-US"/>
        </a:p>
      </dgm:t>
    </dgm:pt>
    <dgm:pt modelId="{8205BD36-EB3F-E84E-9307-90672BE2A4CF}" type="pres">
      <dgm:prSet presAssocID="{EB8C7B22-9A2C-E949-B3D7-6D2D5166D74E}" presName="node" presStyleLbl="node1" presStyleIdx="9" presStyleCnt="42">
        <dgm:presLayoutVars>
          <dgm:bulletEnabled val="1"/>
        </dgm:presLayoutVars>
      </dgm:prSet>
      <dgm:spPr/>
      <dgm:t>
        <a:bodyPr/>
        <a:lstStyle/>
        <a:p>
          <a:endParaRPr lang="en-US"/>
        </a:p>
      </dgm:t>
    </dgm:pt>
    <dgm:pt modelId="{E7C6188A-548E-EE43-98E0-0CC3F1E6EA70}" type="pres">
      <dgm:prSet presAssocID="{36FB7029-8FFC-8B41-B027-38480CEC448D}" presName="sibTrans" presStyleCnt="0"/>
      <dgm:spPr/>
      <dgm:t>
        <a:bodyPr/>
        <a:lstStyle/>
        <a:p>
          <a:endParaRPr lang="en-US"/>
        </a:p>
      </dgm:t>
    </dgm:pt>
    <dgm:pt modelId="{8EAA6104-111E-224F-BD67-C2E48E905792}" type="pres">
      <dgm:prSet presAssocID="{BEDAA8DA-A141-9A49-BFDA-0A5BF4A2BC5F}" presName="node" presStyleLbl="node1" presStyleIdx="10" presStyleCnt="42">
        <dgm:presLayoutVars>
          <dgm:bulletEnabled val="1"/>
        </dgm:presLayoutVars>
      </dgm:prSet>
      <dgm:spPr/>
      <dgm:t>
        <a:bodyPr/>
        <a:lstStyle/>
        <a:p>
          <a:endParaRPr lang="en-US"/>
        </a:p>
      </dgm:t>
    </dgm:pt>
    <dgm:pt modelId="{8A751208-E42E-9341-A6E5-54199AC0D89F}" type="pres">
      <dgm:prSet presAssocID="{A64A906A-632C-6E41-8421-E59AF879704D}" presName="sibTrans" presStyleCnt="0"/>
      <dgm:spPr/>
      <dgm:t>
        <a:bodyPr/>
        <a:lstStyle/>
        <a:p>
          <a:endParaRPr lang="en-US"/>
        </a:p>
      </dgm:t>
    </dgm:pt>
    <dgm:pt modelId="{54788F00-332C-4CF5-93F0-38CA61254BEF}" type="pres">
      <dgm:prSet presAssocID="{5B7D57D4-23AC-48A5-86A1-7491ACD39830}" presName="node" presStyleLbl="node1" presStyleIdx="11" presStyleCnt="42">
        <dgm:presLayoutVars>
          <dgm:bulletEnabled val="1"/>
        </dgm:presLayoutVars>
      </dgm:prSet>
      <dgm:spPr/>
      <dgm:t>
        <a:bodyPr/>
        <a:lstStyle/>
        <a:p>
          <a:endParaRPr lang="en-US"/>
        </a:p>
      </dgm:t>
    </dgm:pt>
    <dgm:pt modelId="{FBCFEA0E-0113-4A4D-83A1-94D930825C7D}" type="pres">
      <dgm:prSet presAssocID="{BF96DB2E-0EFC-4643-BCA9-D12C7DBC1016}" presName="sibTrans" presStyleCnt="0"/>
      <dgm:spPr/>
      <dgm:t>
        <a:bodyPr/>
        <a:lstStyle/>
        <a:p>
          <a:endParaRPr lang="en-US"/>
        </a:p>
      </dgm:t>
    </dgm:pt>
    <dgm:pt modelId="{CB127872-49AA-4652-BCC7-A57D81980281}" type="pres">
      <dgm:prSet presAssocID="{5CD7F663-6925-4FBC-B438-A2B798ADD67A}" presName="node" presStyleLbl="node1" presStyleIdx="12" presStyleCnt="42">
        <dgm:presLayoutVars>
          <dgm:bulletEnabled val="1"/>
        </dgm:presLayoutVars>
      </dgm:prSet>
      <dgm:spPr/>
      <dgm:t>
        <a:bodyPr/>
        <a:lstStyle/>
        <a:p>
          <a:endParaRPr lang="en-US"/>
        </a:p>
      </dgm:t>
    </dgm:pt>
    <dgm:pt modelId="{F72F6790-B86F-4A4B-99E4-90B1D236875D}" type="pres">
      <dgm:prSet presAssocID="{7B18E84D-C9EA-4089-AD28-33D4DA1F440E}" presName="sibTrans" presStyleCnt="0"/>
      <dgm:spPr/>
      <dgm:t>
        <a:bodyPr/>
        <a:lstStyle/>
        <a:p>
          <a:endParaRPr lang="en-US"/>
        </a:p>
      </dgm:t>
    </dgm:pt>
    <dgm:pt modelId="{FA328A23-B0DA-44BF-8005-52DA03D7449F}" type="pres">
      <dgm:prSet presAssocID="{63F6D2E8-21ED-4E81-A87A-BDBA6F2B3925}" presName="node" presStyleLbl="node1" presStyleIdx="13" presStyleCnt="42">
        <dgm:presLayoutVars>
          <dgm:bulletEnabled val="1"/>
        </dgm:presLayoutVars>
      </dgm:prSet>
      <dgm:spPr/>
      <dgm:t>
        <a:bodyPr/>
        <a:lstStyle/>
        <a:p>
          <a:endParaRPr lang="en-US"/>
        </a:p>
      </dgm:t>
    </dgm:pt>
    <dgm:pt modelId="{89748A7A-63F8-4966-B13A-C64E319C53AC}" type="pres">
      <dgm:prSet presAssocID="{CDE1DE3A-92B3-4A9E-B3C0-680D10B2AB44}" presName="sibTrans" presStyleCnt="0"/>
      <dgm:spPr/>
      <dgm:t>
        <a:bodyPr/>
        <a:lstStyle/>
        <a:p>
          <a:endParaRPr lang="en-US"/>
        </a:p>
      </dgm:t>
    </dgm:pt>
    <dgm:pt modelId="{1B7E024B-7C4C-A34B-B6F0-A4540D9EBFF8}" type="pres">
      <dgm:prSet presAssocID="{775B2BD7-47D0-5D41-9E3D-5340FD2A989A}" presName="node" presStyleLbl="node1" presStyleIdx="14" presStyleCnt="42">
        <dgm:presLayoutVars>
          <dgm:bulletEnabled val="1"/>
        </dgm:presLayoutVars>
      </dgm:prSet>
      <dgm:spPr/>
      <dgm:t>
        <a:bodyPr/>
        <a:lstStyle/>
        <a:p>
          <a:endParaRPr lang="en-US"/>
        </a:p>
      </dgm:t>
    </dgm:pt>
    <dgm:pt modelId="{B189B072-2E23-8A44-B0F9-7DAD22B13FFA}" type="pres">
      <dgm:prSet presAssocID="{CDB7568B-998C-B446-9ABD-B1C9452DD93C}" presName="sibTrans" presStyleCnt="0"/>
      <dgm:spPr/>
      <dgm:t>
        <a:bodyPr/>
        <a:lstStyle/>
        <a:p>
          <a:endParaRPr lang="en-US"/>
        </a:p>
      </dgm:t>
    </dgm:pt>
    <dgm:pt modelId="{D83F89E9-4A45-44B3-AC02-4867E5F9D4CD}" type="pres">
      <dgm:prSet presAssocID="{689B73D8-0624-4C37-9373-ACAC1436DEC7}" presName="node" presStyleLbl="node1" presStyleIdx="15" presStyleCnt="42">
        <dgm:presLayoutVars>
          <dgm:bulletEnabled val="1"/>
        </dgm:presLayoutVars>
      </dgm:prSet>
      <dgm:spPr/>
      <dgm:t>
        <a:bodyPr/>
        <a:lstStyle/>
        <a:p>
          <a:endParaRPr lang="en-US"/>
        </a:p>
      </dgm:t>
    </dgm:pt>
    <dgm:pt modelId="{BDDA677C-AC4C-4896-AA85-E0B70BEE873E}" type="pres">
      <dgm:prSet presAssocID="{19A64CBB-CA0E-426D-8734-A4AA14C25BA0}" presName="sibTrans" presStyleCnt="0"/>
      <dgm:spPr/>
      <dgm:t>
        <a:bodyPr/>
        <a:lstStyle/>
        <a:p>
          <a:endParaRPr lang="en-US"/>
        </a:p>
      </dgm:t>
    </dgm:pt>
    <dgm:pt modelId="{E98FDC8C-0AD4-5746-AE63-3D4C664D8EC5}" type="pres">
      <dgm:prSet presAssocID="{34E252D6-614D-F44B-86AE-7A9BF3DBFB80}" presName="node" presStyleLbl="node1" presStyleIdx="16" presStyleCnt="42">
        <dgm:presLayoutVars>
          <dgm:bulletEnabled val="1"/>
        </dgm:presLayoutVars>
      </dgm:prSet>
      <dgm:spPr/>
      <dgm:t>
        <a:bodyPr/>
        <a:lstStyle/>
        <a:p>
          <a:endParaRPr lang="en-US"/>
        </a:p>
      </dgm:t>
    </dgm:pt>
    <dgm:pt modelId="{67188EC8-60BB-3E46-BF5F-979A00395FE8}" type="pres">
      <dgm:prSet presAssocID="{B7EC4A7B-4B4F-7D45-918F-02A33833E41F}" presName="sibTrans" presStyleCnt="0"/>
      <dgm:spPr/>
      <dgm:t>
        <a:bodyPr/>
        <a:lstStyle/>
        <a:p>
          <a:endParaRPr lang="en-US"/>
        </a:p>
      </dgm:t>
    </dgm:pt>
    <dgm:pt modelId="{F894333E-0685-4941-BBEF-1EFEA4922A96}" type="pres">
      <dgm:prSet presAssocID="{20CC1DA0-3C67-4E97-9EE7-5F6376556022}" presName="node" presStyleLbl="node1" presStyleIdx="17" presStyleCnt="42">
        <dgm:presLayoutVars>
          <dgm:bulletEnabled val="1"/>
        </dgm:presLayoutVars>
      </dgm:prSet>
      <dgm:spPr/>
      <dgm:t>
        <a:bodyPr/>
        <a:lstStyle/>
        <a:p>
          <a:endParaRPr lang="en-US"/>
        </a:p>
      </dgm:t>
    </dgm:pt>
    <dgm:pt modelId="{6C76702A-A059-4F41-9861-96A6A965F141}" type="pres">
      <dgm:prSet presAssocID="{18F4EC09-5266-49F6-9B21-0BE50249DA6F}" presName="sibTrans" presStyleCnt="0"/>
      <dgm:spPr/>
      <dgm:t>
        <a:bodyPr/>
        <a:lstStyle/>
        <a:p>
          <a:endParaRPr lang="en-US"/>
        </a:p>
      </dgm:t>
    </dgm:pt>
    <dgm:pt modelId="{2595A267-D970-4104-BFFE-400172540BBA}" type="pres">
      <dgm:prSet presAssocID="{476BB469-C044-4F9E-8971-9476851AA0CA}" presName="node" presStyleLbl="node1" presStyleIdx="18" presStyleCnt="42">
        <dgm:presLayoutVars>
          <dgm:bulletEnabled val="1"/>
        </dgm:presLayoutVars>
      </dgm:prSet>
      <dgm:spPr/>
      <dgm:t>
        <a:bodyPr/>
        <a:lstStyle/>
        <a:p>
          <a:endParaRPr lang="en-US"/>
        </a:p>
      </dgm:t>
    </dgm:pt>
    <dgm:pt modelId="{DE8717D9-82F6-47D7-86C2-3DD2AB76CC3C}" type="pres">
      <dgm:prSet presAssocID="{0F9B0253-956C-4350-B040-364E7AB9FE72}" presName="sibTrans" presStyleCnt="0"/>
      <dgm:spPr/>
      <dgm:t>
        <a:bodyPr/>
        <a:lstStyle/>
        <a:p>
          <a:endParaRPr lang="en-US"/>
        </a:p>
      </dgm:t>
    </dgm:pt>
    <dgm:pt modelId="{559BFF3A-D81D-4792-B71E-CD22A0198BDC}" type="pres">
      <dgm:prSet presAssocID="{81EE32F7-D229-43FD-AFF0-F88DFF831412}" presName="node" presStyleLbl="node1" presStyleIdx="19" presStyleCnt="42">
        <dgm:presLayoutVars>
          <dgm:bulletEnabled val="1"/>
        </dgm:presLayoutVars>
      </dgm:prSet>
      <dgm:spPr/>
      <dgm:t>
        <a:bodyPr/>
        <a:lstStyle/>
        <a:p>
          <a:endParaRPr lang="en-US"/>
        </a:p>
      </dgm:t>
    </dgm:pt>
    <dgm:pt modelId="{C79ADEBC-BB20-4196-BFD9-198BCF1FE69C}" type="pres">
      <dgm:prSet presAssocID="{240C34FB-D9B8-4E28-A2A1-BFED0194D0A8}" presName="sibTrans" presStyleCnt="0"/>
      <dgm:spPr/>
      <dgm:t>
        <a:bodyPr/>
        <a:lstStyle/>
        <a:p>
          <a:endParaRPr lang="en-US"/>
        </a:p>
      </dgm:t>
    </dgm:pt>
    <dgm:pt modelId="{3283098E-8035-4644-B0A0-F5E9B8671307}" type="pres">
      <dgm:prSet presAssocID="{13B5834C-8C20-4C08-9F48-3F9187F08A8B}" presName="node" presStyleLbl="node1" presStyleIdx="20" presStyleCnt="42">
        <dgm:presLayoutVars>
          <dgm:bulletEnabled val="1"/>
        </dgm:presLayoutVars>
      </dgm:prSet>
      <dgm:spPr/>
      <dgm:t>
        <a:bodyPr/>
        <a:lstStyle/>
        <a:p>
          <a:endParaRPr lang="en-US"/>
        </a:p>
      </dgm:t>
    </dgm:pt>
    <dgm:pt modelId="{EDB909CB-513E-4EBB-8A3F-D50B0A9C9166}" type="pres">
      <dgm:prSet presAssocID="{267008EB-A2B7-452A-B40D-BBAAC43790B4}" presName="sibTrans" presStyleCnt="0"/>
      <dgm:spPr/>
      <dgm:t>
        <a:bodyPr/>
        <a:lstStyle/>
        <a:p>
          <a:endParaRPr lang="en-US"/>
        </a:p>
      </dgm:t>
    </dgm:pt>
    <dgm:pt modelId="{8C4399B4-19DE-494A-93D3-99E22C330D97}" type="pres">
      <dgm:prSet presAssocID="{09DA9F22-6C0B-4EB0-852C-0E09B082891D}" presName="node" presStyleLbl="node1" presStyleIdx="21" presStyleCnt="42">
        <dgm:presLayoutVars>
          <dgm:bulletEnabled val="1"/>
        </dgm:presLayoutVars>
      </dgm:prSet>
      <dgm:spPr/>
      <dgm:t>
        <a:bodyPr/>
        <a:lstStyle/>
        <a:p>
          <a:endParaRPr lang="en-US"/>
        </a:p>
      </dgm:t>
    </dgm:pt>
    <dgm:pt modelId="{E40DDF3A-AAEB-4875-A204-33ECC98EA4F2}" type="pres">
      <dgm:prSet presAssocID="{4BD52392-E835-4041-8E1C-9815EE49054C}" presName="sibTrans" presStyleCnt="0"/>
      <dgm:spPr/>
      <dgm:t>
        <a:bodyPr/>
        <a:lstStyle/>
        <a:p>
          <a:endParaRPr lang="en-US"/>
        </a:p>
      </dgm:t>
    </dgm:pt>
    <dgm:pt modelId="{1556EBFF-1E50-4A4F-A0B2-DA235EF4D4B2}" type="pres">
      <dgm:prSet presAssocID="{035A1724-3394-FA4A-AF3C-8F44B74FBFE2}" presName="node" presStyleLbl="node1" presStyleIdx="22" presStyleCnt="42">
        <dgm:presLayoutVars>
          <dgm:bulletEnabled val="1"/>
        </dgm:presLayoutVars>
      </dgm:prSet>
      <dgm:spPr/>
      <dgm:t>
        <a:bodyPr/>
        <a:lstStyle/>
        <a:p>
          <a:endParaRPr lang="en-US"/>
        </a:p>
      </dgm:t>
    </dgm:pt>
    <dgm:pt modelId="{D46E6987-6585-EE4D-BC02-BF3DFA3CE82C}" type="pres">
      <dgm:prSet presAssocID="{D25278FA-5DB1-EE45-B981-7385755B3BA4}" presName="sibTrans" presStyleCnt="0"/>
      <dgm:spPr/>
      <dgm:t>
        <a:bodyPr/>
        <a:lstStyle/>
        <a:p>
          <a:endParaRPr lang="en-US"/>
        </a:p>
      </dgm:t>
    </dgm:pt>
    <dgm:pt modelId="{C615881B-37D3-49C3-B16B-5B1B0F5F13D4}" type="pres">
      <dgm:prSet presAssocID="{2643A0FF-6ABD-456A-8B5D-CE585401E513}" presName="node" presStyleLbl="node1" presStyleIdx="23" presStyleCnt="42">
        <dgm:presLayoutVars>
          <dgm:bulletEnabled val="1"/>
        </dgm:presLayoutVars>
      </dgm:prSet>
      <dgm:spPr/>
      <dgm:t>
        <a:bodyPr/>
        <a:lstStyle/>
        <a:p>
          <a:endParaRPr lang="en-US"/>
        </a:p>
      </dgm:t>
    </dgm:pt>
    <dgm:pt modelId="{346A5D72-823E-4AAD-9DD1-9994BEBECDCF}" type="pres">
      <dgm:prSet presAssocID="{8556AB64-0837-4739-9E3E-48D623F993E9}" presName="sibTrans" presStyleCnt="0"/>
      <dgm:spPr/>
      <dgm:t>
        <a:bodyPr/>
        <a:lstStyle/>
        <a:p>
          <a:endParaRPr lang="en-US"/>
        </a:p>
      </dgm:t>
    </dgm:pt>
    <dgm:pt modelId="{582C1DC7-FE13-4BD2-83F5-E678FF21599B}" type="pres">
      <dgm:prSet presAssocID="{3F74F850-6797-47E6-8888-29CEFA1E7FCE}" presName="node" presStyleLbl="node1" presStyleIdx="24" presStyleCnt="42">
        <dgm:presLayoutVars>
          <dgm:bulletEnabled val="1"/>
        </dgm:presLayoutVars>
      </dgm:prSet>
      <dgm:spPr/>
      <dgm:t>
        <a:bodyPr/>
        <a:lstStyle/>
        <a:p>
          <a:endParaRPr lang="en-US"/>
        </a:p>
      </dgm:t>
    </dgm:pt>
    <dgm:pt modelId="{9C938A12-29AC-4E0C-ABA6-BBDEB0B93C52}" type="pres">
      <dgm:prSet presAssocID="{580AC0FE-5C35-4665-B036-3758FAED0200}" presName="sibTrans" presStyleCnt="0"/>
      <dgm:spPr/>
      <dgm:t>
        <a:bodyPr/>
        <a:lstStyle/>
        <a:p>
          <a:endParaRPr lang="en-US"/>
        </a:p>
      </dgm:t>
    </dgm:pt>
    <dgm:pt modelId="{FEF13D82-6FE4-4D15-84F2-E06CAD4F365D}" type="pres">
      <dgm:prSet presAssocID="{495C1020-6822-4F39-B4C6-DFB7A82BF06F}" presName="node" presStyleLbl="node1" presStyleIdx="25" presStyleCnt="42">
        <dgm:presLayoutVars>
          <dgm:bulletEnabled val="1"/>
        </dgm:presLayoutVars>
      </dgm:prSet>
      <dgm:spPr/>
      <dgm:t>
        <a:bodyPr/>
        <a:lstStyle/>
        <a:p>
          <a:endParaRPr lang="en-US"/>
        </a:p>
      </dgm:t>
    </dgm:pt>
    <dgm:pt modelId="{AE19E3A2-A7EC-4D92-8A4E-208498A1323A}" type="pres">
      <dgm:prSet presAssocID="{E1AACE6B-CA03-466F-B16B-511362379221}" presName="sibTrans" presStyleCnt="0"/>
      <dgm:spPr/>
      <dgm:t>
        <a:bodyPr/>
        <a:lstStyle/>
        <a:p>
          <a:endParaRPr lang="en-US"/>
        </a:p>
      </dgm:t>
    </dgm:pt>
    <dgm:pt modelId="{03C93693-2A33-4C85-8AE6-190C6E36D59B}" type="pres">
      <dgm:prSet presAssocID="{78E15CE8-663D-40BD-B9EC-26F925CBF6B0}" presName="node" presStyleLbl="node1" presStyleIdx="26" presStyleCnt="42">
        <dgm:presLayoutVars>
          <dgm:bulletEnabled val="1"/>
        </dgm:presLayoutVars>
      </dgm:prSet>
      <dgm:spPr/>
      <dgm:t>
        <a:bodyPr/>
        <a:lstStyle/>
        <a:p>
          <a:endParaRPr lang="en-US"/>
        </a:p>
      </dgm:t>
    </dgm:pt>
    <dgm:pt modelId="{D1755365-8D21-4179-BECB-4612961E54F1}" type="pres">
      <dgm:prSet presAssocID="{6210C0DF-B9A2-47C3-95F9-7CFDCF520E61}" presName="sibTrans" presStyleCnt="0"/>
      <dgm:spPr/>
      <dgm:t>
        <a:bodyPr/>
        <a:lstStyle/>
        <a:p>
          <a:endParaRPr lang="en-US"/>
        </a:p>
      </dgm:t>
    </dgm:pt>
    <dgm:pt modelId="{E764C87E-8B28-4142-AFAD-7059F40D1F83}" type="pres">
      <dgm:prSet presAssocID="{2DBD1191-C093-412A-899D-5250C8AFA859}" presName="node" presStyleLbl="node1" presStyleIdx="27" presStyleCnt="42">
        <dgm:presLayoutVars>
          <dgm:bulletEnabled val="1"/>
        </dgm:presLayoutVars>
      </dgm:prSet>
      <dgm:spPr/>
      <dgm:t>
        <a:bodyPr/>
        <a:lstStyle/>
        <a:p>
          <a:endParaRPr lang="en-US"/>
        </a:p>
      </dgm:t>
    </dgm:pt>
    <dgm:pt modelId="{7ACCB670-9C3C-4163-BD64-856239CC55A6}" type="pres">
      <dgm:prSet presAssocID="{19A31D49-45E4-4760-8672-13DACC181C48}" presName="sibTrans" presStyleCnt="0"/>
      <dgm:spPr/>
      <dgm:t>
        <a:bodyPr/>
        <a:lstStyle/>
        <a:p>
          <a:endParaRPr lang="en-US"/>
        </a:p>
      </dgm:t>
    </dgm:pt>
    <dgm:pt modelId="{6CE996F9-0C4F-A349-BD67-ECCEF1B1DA20}" type="pres">
      <dgm:prSet presAssocID="{31402F2C-F906-1B47-ACCA-7B4A09482770}" presName="node" presStyleLbl="node1" presStyleIdx="28" presStyleCnt="42">
        <dgm:presLayoutVars>
          <dgm:bulletEnabled val="1"/>
        </dgm:presLayoutVars>
      </dgm:prSet>
      <dgm:spPr/>
      <dgm:t>
        <a:bodyPr/>
        <a:lstStyle/>
        <a:p>
          <a:endParaRPr lang="en-US"/>
        </a:p>
      </dgm:t>
    </dgm:pt>
    <dgm:pt modelId="{D528B551-2687-6C4F-90A2-97AD09FBB920}" type="pres">
      <dgm:prSet presAssocID="{68659F8F-0010-2C4B-813A-214BB4DF1D0B}" presName="sibTrans" presStyleCnt="0"/>
      <dgm:spPr/>
      <dgm:t>
        <a:bodyPr/>
        <a:lstStyle/>
        <a:p>
          <a:endParaRPr lang="en-US"/>
        </a:p>
      </dgm:t>
    </dgm:pt>
    <dgm:pt modelId="{A8CC9F3C-CB68-413F-A3D7-658524E77C9D}" type="pres">
      <dgm:prSet presAssocID="{272F978F-0BD8-4377-96EF-D5E728A3E463}" presName="node" presStyleLbl="node1" presStyleIdx="29" presStyleCnt="42">
        <dgm:presLayoutVars>
          <dgm:bulletEnabled val="1"/>
        </dgm:presLayoutVars>
      </dgm:prSet>
      <dgm:spPr/>
      <dgm:t>
        <a:bodyPr/>
        <a:lstStyle/>
        <a:p>
          <a:endParaRPr lang="en-US"/>
        </a:p>
      </dgm:t>
    </dgm:pt>
    <dgm:pt modelId="{143DBD66-8760-4F75-9B42-217B72984A9F}" type="pres">
      <dgm:prSet presAssocID="{401E5582-94DB-4CE9-92BA-D17544BA498F}" presName="sibTrans" presStyleCnt="0"/>
      <dgm:spPr/>
      <dgm:t>
        <a:bodyPr/>
        <a:lstStyle/>
        <a:p>
          <a:endParaRPr lang="en-US"/>
        </a:p>
      </dgm:t>
    </dgm:pt>
    <dgm:pt modelId="{2FC42080-8DC3-4C46-8320-2420964BF731}" type="pres">
      <dgm:prSet presAssocID="{AD45E0EE-A66B-1349-81B8-DD0345193004}" presName="node" presStyleLbl="node1" presStyleIdx="30" presStyleCnt="42" custLinFactNeighborX="-1360">
        <dgm:presLayoutVars>
          <dgm:bulletEnabled val="1"/>
        </dgm:presLayoutVars>
      </dgm:prSet>
      <dgm:spPr/>
      <dgm:t>
        <a:bodyPr/>
        <a:lstStyle/>
        <a:p>
          <a:endParaRPr lang="en-US"/>
        </a:p>
      </dgm:t>
    </dgm:pt>
    <dgm:pt modelId="{82A651AF-1E52-CE40-BAFE-07472CBFF28A}" type="pres">
      <dgm:prSet presAssocID="{86690EC5-28D9-1E42-9043-AE555DDA0126}" presName="sibTrans" presStyleCnt="0"/>
      <dgm:spPr/>
      <dgm:t>
        <a:bodyPr/>
        <a:lstStyle/>
        <a:p>
          <a:endParaRPr lang="en-US"/>
        </a:p>
      </dgm:t>
    </dgm:pt>
    <dgm:pt modelId="{EEC4FB3E-6ED7-1448-97F9-E1C18EA197F0}" type="pres">
      <dgm:prSet presAssocID="{9DF1E1E5-4247-D04E-8D5E-964130BCF97D}" presName="node" presStyleLbl="node1" presStyleIdx="31" presStyleCnt="42">
        <dgm:presLayoutVars>
          <dgm:bulletEnabled val="1"/>
        </dgm:presLayoutVars>
      </dgm:prSet>
      <dgm:spPr/>
      <dgm:t>
        <a:bodyPr/>
        <a:lstStyle/>
        <a:p>
          <a:endParaRPr lang="en-US"/>
        </a:p>
      </dgm:t>
    </dgm:pt>
    <dgm:pt modelId="{A4044D81-82C6-C944-9677-9328C170A1CD}" type="pres">
      <dgm:prSet presAssocID="{C3F9C373-4170-4846-9599-C2DF299092AA}" presName="sibTrans" presStyleCnt="0"/>
      <dgm:spPr/>
      <dgm:t>
        <a:bodyPr/>
        <a:lstStyle/>
        <a:p>
          <a:endParaRPr lang="en-US"/>
        </a:p>
      </dgm:t>
    </dgm:pt>
    <dgm:pt modelId="{8EDF3570-58CC-C642-8EFF-7553F54C75D4}" type="pres">
      <dgm:prSet presAssocID="{43D3E3E5-3B9E-E145-9D37-87383E05C847}" presName="node" presStyleLbl="node1" presStyleIdx="32" presStyleCnt="42">
        <dgm:presLayoutVars>
          <dgm:bulletEnabled val="1"/>
        </dgm:presLayoutVars>
      </dgm:prSet>
      <dgm:spPr/>
      <dgm:t>
        <a:bodyPr/>
        <a:lstStyle/>
        <a:p>
          <a:endParaRPr lang="en-US"/>
        </a:p>
      </dgm:t>
    </dgm:pt>
    <dgm:pt modelId="{FA260B00-DD30-304F-AACC-09FCD2C8191D}" type="pres">
      <dgm:prSet presAssocID="{EE7502E9-6A7F-9E4E-8516-5434671CF24C}" presName="sibTrans" presStyleCnt="0"/>
      <dgm:spPr/>
      <dgm:t>
        <a:bodyPr/>
        <a:lstStyle/>
        <a:p>
          <a:endParaRPr lang="en-US"/>
        </a:p>
      </dgm:t>
    </dgm:pt>
    <dgm:pt modelId="{1B91DF7A-8D21-412E-8DAE-E791BD6047FE}" type="pres">
      <dgm:prSet presAssocID="{1BDF0CBA-0D89-4D21-8085-CFF8CB366FC0}" presName="node" presStyleLbl="node1" presStyleIdx="33" presStyleCnt="42">
        <dgm:presLayoutVars>
          <dgm:bulletEnabled val="1"/>
        </dgm:presLayoutVars>
      </dgm:prSet>
      <dgm:spPr/>
      <dgm:t>
        <a:bodyPr/>
        <a:lstStyle/>
        <a:p>
          <a:endParaRPr lang="en-US"/>
        </a:p>
      </dgm:t>
    </dgm:pt>
    <dgm:pt modelId="{B7EB60BE-984B-4ABE-B6C5-1691680D0E10}" type="pres">
      <dgm:prSet presAssocID="{10775961-DD2D-42AE-B822-05DCFCDD5E4F}" presName="sibTrans" presStyleCnt="0"/>
      <dgm:spPr/>
      <dgm:t>
        <a:bodyPr/>
        <a:lstStyle/>
        <a:p>
          <a:endParaRPr lang="en-US"/>
        </a:p>
      </dgm:t>
    </dgm:pt>
    <dgm:pt modelId="{2898482B-73DB-448B-A915-359B88204C09}" type="pres">
      <dgm:prSet presAssocID="{39C70E9F-3779-4CF6-947C-F11B0A7AB418}" presName="node" presStyleLbl="node1" presStyleIdx="34" presStyleCnt="42">
        <dgm:presLayoutVars>
          <dgm:bulletEnabled val="1"/>
        </dgm:presLayoutVars>
      </dgm:prSet>
      <dgm:spPr/>
      <dgm:t>
        <a:bodyPr/>
        <a:lstStyle/>
        <a:p>
          <a:endParaRPr lang="en-US"/>
        </a:p>
      </dgm:t>
    </dgm:pt>
    <dgm:pt modelId="{CC7240D8-63A6-4399-B350-164398EB9A8B}" type="pres">
      <dgm:prSet presAssocID="{B0AFB3A0-B6FF-403C-8B58-163029ED838C}" presName="sibTrans" presStyleCnt="0"/>
      <dgm:spPr/>
      <dgm:t>
        <a:bodyPr/>
        <a:lstStyle/>
        <a:p>
          <a:endParaRPr lang="en-US"/>
        </a:p>
      </dgm:t>
    </dgm:pt>
    <dgm:pt modelId="{53BF552C-963A-4801-B804-BB298B08F019}" type="pres">
      <dgm:prSet presAssocID="{AEC5F5A9-9467-4026-9C72-C97132A54AD5}" presName="node" presStyleLbl="node1" presStyleIdx="35" presStyleCnt="42">
        <dgm:presLayoutVars>
          <dgm:bulletEnabled val="1"/>
        </dgm:presLayoutVars>
      </dgm:prSet>
      <dgm:spPr/>
      <dgm:t>
        <a:bodyPr/>
        <a:lstStyle/>
        <a:p>
          <a:endParaRPr lang="en-US"/>
        </a:p>
      </dgm:t>
    </dgm:pt>
    <dgm:pt modelId="{A60946D2-BE51-4579-9C50-1F25E0DAFB3E}" type="pres">
      <dgm:prSet presAssocID="{3B6190FF-DDF9-4A69-96B6-CFBD68107862}" presName="sibTrans" presStyleCnt="0"/>
      <dgm:spPr/>
      <dgm:t>
        <a:bodyPr/>
        <a:lstStyle/>
        <a:p>
          <a:endParaRPr lang="en-US"/>
        </a:p>
      </dgm:t>
    </dgm:pt>
    <dgm:pt modelId="{9F004DD2-BCD8-3940-9D9A-1B1DCA5B3F98}" type="pres">
      <dgm:prSet presAssocID="{9253B04E-4AB4-B949-A6A0-652AF6279C12}" presName="node" presStyleLbl="node1" presStyleIdx="36" presStyleCnt="42" custLinFactNeighborX="-2408" custLinFactNeighborY="-2006">
        <dgm:presLayoutVars>
          <dgm:bulletEnabled val="1"/>
        </dgm:presLayoutVars>
      </dgm:prSet>
      <dgm:spPr/>
      <dgm:t>
        <a:bodyPr/>
        <a:lstStyle/>
        <a:p>
          <a:endParaRPr lang="en-US"/>
        </a:p>
      </dgm:t>
    </dgm:pt>
    <dgm:pt modelId="{CBDDF314-02BB-CD4A-BE9A-86DCABD152C9}" type="pres">
      <dgm:prSet presAssocID="{706A25C1-4C81-4A4F-9FC7-982FFF260C3A}" presName="sibTrans" presStyleCnt="0"/>
      <dgm:spPr/>
      <dgm:t>
        <a:bodyPr/>
        <a:lstStyle/>
        <a:p>
          <a:endParaRPr lang="en-US"/>
        </a:p>
      </dgm:t>
    </dgm:pt>
    <dgm:pt modelId="{DF362DCF-95D1-490C-A218-2464D73F29DE}" type="pres">
      <dgm:prSet presAssocID="{0070C40D-A1BF-4247-9AE0-9D6CF1121AA7}" presName="node" presStyleLbl="node1" presStyleIdx="37" presStyleCnt="42">
        <dgm:presLayoutVars>
          <dgm:bulletEnabled val="1"/>
        </dgm:presLayoutVars>
      </dgm:prSet>
      <dgm:spPr/>
      <dgm:t>
        <a:bodyPr/>
        <a:lstStyle/>
        <a:p>
          <a:endParaRPr lang="en-US"/>
        </a:p>
      </dgm:t>
    </dgm:pt>
    <dgm:pt modelId="{3B5B8743-4156-46A3-9359-1C04861BDF1A}" type="pres">
      <dgm:prSet presAssocID="{11BDE284-CF35-40BA-9A8F-1A4BA6518909}" presName="sibTrans" presStyleCnt="0"/>
      <dgm:spPr/>
      <dgm:t>
        <a:bodyPr/>
        <a:lstStyle/>
        <a:p>
          <a:endParaRPr lang="en-US"/>
        </a:p>
      </dgm:t>
    </dgm:pt>
    <dgm:pt modelId="{28162803-DF42-445D-9DA6-64E946932B3C}" type="pres">
      <dgm:prSet presAssocID="{C4565B9D-4963-4C4D-A0D2-DF5AF2C2266E}" presName="node" presStyleLbl="node1" presStyleIdx="38" presStyleCnt="42">
        <dgm:presLayoutVars>
          <dgm:bulletEnabled val="1"/>
        </dgm:presLayoutVars>
      </dgm:prSet>
      <dgm:spPr/>
      <dgm:t>
        <a:bodyPr/>
        <a:lstStyle/>
        <a:p>
          <a:endParaRPr lang="en-US"/>
        </a:p>
      </dgm:t>
    </dgm:pt>
    <dgm:pt modelId="{BDD222F3-A43C-4B2F-95DF-96FB275D5DBB}" type="pres">
      <dgm:prSet presAssocID="{B4CB2AC3-B1DF-453E-99B4-D575B8BB55BC}" presName="sibTrans" presStyleCnt="0"/>
      <dgm:spPr/>
      <dgm:t>
        <a:bodyPr/>
        <a:lstStyle/>
        <a:p>
          <a:endParaRPr lang="en-US"/>
        </a:p>
      </dgm:t>
    </dgm:pt>
    <dgm:pt modelId="{9B80A308-CEBD-416D-A1D4-D50030FF1E05}" type="pres">
      <dgm:prSet presAssocID="{2C9B6097-25A2-43F8-81CA-40980B721210}" presName="node" presStyleLbl="node1" presStyleIdx="39" presStyleCnt="42">
        <dgm:presLayoutVars>
          <dgm:bulletEnabled val="1"/>
        </dgm:presLayoutVars>
      </dgm:prSet>
      <dgm:spPr/>
      <dgm:t>
        <a:bodyPr/>
        <a:lstStyle/>
        <a:p>
          <a:endParaRPr lang="en-US"/>
        </a:p>
      </dgm:t>
    </dgm:pt>
    <dgm:pt modelId="{FB9654D8-5D37-4AE7-9F80-7AE2CD50B73D}" type="pres">
      <dgm:prSet presAssocID="{19D438B1-D571-4E76-9FB4-8679614AD7C5}" presName="sibTrans" presStyleCnt="0"/>
      <dgm:spPr/>
      <dgm:t>
        <a:bodyPr/>
        <a:lstStyle/>
        <a:p>
          <a:endParaRPr lang="en-US"/>
        </a:p>
      </dgm:t>
    </dgm:pt>
    <dgm:pt modelId="{454FA514-2C3E-9F44-A483-3501B5ADA764}" type="pres">
      <dgm:prSet presAssocID="{288CD84B-C6D7-5945-9780-32BC61A2D40A}" presName="node" presStyleLbl="node1" presStyleIdx="40" presStyleCnt="42">
        <dgm:presLayoutVars>
          <dgm:bulletEnabled val="1"/>
        </dgm:presLayoutVars>
      </dgm:prSet>
      <dgm:spPr/>
      <dgm:t>
        <a:bodyPr/>
        <a:lstStyle/>
        <a:p>
          <a:endParaRPr lang="en-US"/>
        </a:p>
      </dgm:t>
    </dgm:pt>
    <dgm:pt modelId="{5F70E2A3-556F-BF4B-B40A-C693F7A6A76C}" type="pres">
      <dgm:prSet presAssocID="{564689A8-E346-6346-80B7-024DA81577C5}" presName="sibTrans" presStyleCnt="0"/>
      <dgm:spPr/>
      <dgm:t>
        <a:bodyPr/>
        <a:lstStyle/>
        <a:p>
          <a:endParaRPr lang="en-US"/>
        </a:p>
      </dgm:t>
    </dgm:pt>
    <dgm:pt modelId="{6600B78B-B0DF-4F9A-AAA1-1BD4CEDF8FFA}" type="pres">
      <dgm:prSet presAssocID="{50DFE4F4-D34F-4ADF-81B5-72FDD935F3DD}" presName="node" presStyleLbl="node1" presStyleIdx="41" presStyleCnt="42">
        <dgm:presLayoutVars>
          <dgm:bulletEnabled val="1"/>
        </dgm:presLayoutVars>
      </dgm:prSet>
      <dgm:spPr/>
      <dgm:t>
        <a:bodyPr/>
        <a:lstStyle/>
        <a:p>
          <a:endParaRPr lang="en-US"/>
        </a:p>
      </dgm:t>
    </dgm:pt>
  </dgm:ptLst>
  <dgm:cxnLst>
    <dgm:cxn modelId="{8B2862B6-84E3-4DA3-BBAF-835E7ABEAA61}" srcId="{A084D549-0A09-4EDC-BE78-30DC2684F569}" destId="{689B73D8-0624-4C37-9373-ACAC1436DEC7}" srcOrd="15" destOrd="0" parTransId="{ADFDE507-628A-4DF0-ADE6-AA6646436D55}" sibTransId="{19A64CBB-CA0E-426D-8734-A4AA14C25BA0}"/>
    <dgm:cxn modelId="{2470552F-F875-F14F-8C52-2B64A857EE83}" srcId="{A084D549-0A09-4EDC-BE78-30DC2684F569}" destId="{34E252D6-614D-F44B-86AE-7A9BF3DBFB80}" srcOrd="16" destOrd="0" parTransId="{B6F19496-E600-EF4E-B12A-7E476FD157E5}" sibTransId="{B7EC4A7B-4B4F-7D45-918F-02A33833E41F}"/>
    <dgm:cxn modelId="{4D519F1F-0610-0C4F-A86F-7060C1204805}" type="presOf" srcId="{BAE2C8E9-3B2A-4017-BE6A-432F45DDD8F3}" destId="{DEF38988-93B3-44CC-9130-76FF57549860}" srcOrd="0" destOrd="0" presId="urn:microsoft.com/office/officeart/2005/8/layout/default"/>
    <dgm:cxn modelId="{07D5AEBB-5AA9-644D-B2BF-25952744DDE5}" srcId="{A084D549-0A09-4EDC-BE78-30DC2684F569}" destId="{F3123232-76E7-8546-9E70-828FF871C32B}" srcOrd="3" destOrd="0" parTransId="{A7FCCB33-037B-E741-A62C-AEC618DD6B8A}" sibTransId="{FD785EFB-2726-164F-BB8D-23C1A0276352}"/>
    <dgm:cxn modelId="{428663E1-33AA-4E18-8EB1-451162889395}" srcId="{A084D549-0A09-4EDC-BE78-30DC2684F569}" destId="{78E15CE8-663D-40BD-B9EC-26F925CBF6B0}" srcOrd="26" destOrd="0" parTransId="{43BE9FEC-2220-424D-95CE-A077ADCE6234}" sibTransId="{6210C0DF-B9A2-47C3-95F9-7CFDCF520E61}"/>
    <dgm:cxn modelId="{DCCAD739-0025-1842-927A-C3D502D7D17A}" type="presOf" srcId="{0070C40D-A1BF-4247-9AE0-9D6CF1121AA7}" destId="{DF362DCF-95D1-490C-A218-2464D73F29DE}" srcOrd="0" destOrd="0" presId="urn:microsoft.com/office/officeart/2005/8/layout/default"/>
    <dgm:cxn modelId="{82F6EB73-0D09-3C4F-9ADC-E8470F3F9695}" srcId="{A084D549-0A09-4EDC-BE78-30DC2684F569}" destId="{9DF1E1E5-4247-D04E-8D5E-964130BCF97D}" srcOrd="31" destOrd="0" parTransId="{87BC0D26-4C17-1242-8C1D-8D4D1044E205}" sibTransId="{C3F9C373-4170-4846-9599-C2DF299092AA}"/>
    <dgm:cxn modelId="{79B784B4-0D0B-430C-A3A8-20F155A1A2FF}" srcId="{A084D549-0A09-4EDC-BE78-30DC2684F569}" destId="{C4565B9D-4963-4C4D-A0D2-DF5AF2C2266E}" srcOrd="38" destOrd="0" parTransId="{848F02C0-8087-455D-B82B-3A7BB875C44B}" sibTransId="{B4CB2AC3-B1DF-453E-99B4-D575B8BB55BC}"/>
    <dgm:cxn modelId="{4C0E3A51-F720-AC4A-9D24-88E242C2406E}" type="presOf" srcId="{775B2BD7-47D0-5D41-9E3D-5340FD2A989A}" destId="{1B7E024B-7C4C-A34B-B6F0-A4540D9EBFF8}" srcOrd="0" destOrd="0" presId="urn:microsoft.com/office/officeart/2005/8/layout/default"/>
    <dgm:cxn modelId="{89EF5C03-7D2F-9A47-9421-94063EC5F3EB}" type="presOf" srcId="{9253B04E-4AB4-B949-A6A0-652AF6279C12}" destId="{9F004DD2-BCD8-3940-9D9A-1B1DCA5B3F98}" srcOrd="0" destOrd="0" presId="urn:microsoft.com/office/officeart/2005/8/layout/default"/>
    <dgm:cxn modelId="{D816344A-5094-5349-AFF7-67FE994C56CE}" type="presOf" srcId="{AEC5F5A9-9467-4026-9C72-C97132A54AD5}" destId="{53BF552C-963A-4801-B804-BB298B08F019}" srcOrd="0" destOrd="0" presId="urn:microsoft.com/office/officeart/2005/8/layout/default"/>
    <dgm:cxn modelId="{451005D6-E205-1F49-82B8-118F4BBAD8C2}" type="presOf" srcId="{1BDF0CBA-0D89-4D21-8085-CFF8CB366FC0}" destId="{1B91DF7A-8D21-412E-8DAE-E791BD6047FE}" srcOrd="0" destOrd="0" presId="urn:microsoft.com/office/officeart/2005/8/layout/default"/>
    <dgm:cxn modelId="{C3BF4F2E-22E0-F54B-AE15-BBC6577D8028}" type="presOf" srcId="{71B2D664-FBF3-4711-9622-CC86B8EC1DF5}" destId="{34FDB0CA-EA4F-4BFE-96D1-0E54D0B880A9}" srcOrd="0" destOrd="0" presId="urn:microsoft.com/office/officeart/2005/8/layout/default"/>
    <dgm:cxn modelId="{8AFEA77C-FC6C-4EE7-AE45-9803F1AF19D4}" srcId="{A084D549-0A09-4EDC-BE78-30DC2684F569}" destId="{5CD7F663-6925-4FBC-B438-A2B798ADD67A}" srcOrd="12" destOrd="0" parTransId="{FEBF6FF8-41CC-4B4D-A893-3E462B9F0276}" sibTransId="{7B18E84D-C9EA-4089-AD28-33D4DA1F440E}"/>
    <dgm:cxn modelId="{CFCD227B-B9E7-AE46-B44A-AD2C05FCE9C6}" type="presOf" srcId="{BF61E8B3-162F-5C45-BBA3-E05ED47A37A4}" destId="{5B01F54E-AF25-6E4A-977E-C31D31547D23}" srcOrd="0" destOrd="0" presId="urn:microsoft.com/office/officeart/2005/8/layout/default"/>
    <dgm:cxn modelId="{671B5FE6-4250-CD46-A6ED-CA11747C1A04}" type="presOf" srcId="{13243945-6F7B-4E4D-A4EE-83FEAD841BC5}" destId="{0F664ED1-9E15-4A36-8E6F-8AFB7799F781}" srcOrd="0" destOrd="0" presId="urn:microsoft.com/office/officeart/2005/8/layout/default"/>
    <dgm:cxn modelId="{549B7FC3-BF5D-704F-BBF0-7A3F173C029F}" type="presOf" srcId="{AD45E0EE-A66B-1349-81B8-DD0345193004}" destId="{2FC42080-8DC3-4C46-8320-2420964BF731}" srcOrd="0" destOrd="0" presId="urn:microsoft.com/office/officeart/2005/8/layout/default"/>
    <dgm:cxn modelId="{463B0B6A-38A5-43A2-BBFB-C6163AED91CE}" srcId="{A084D549-0A09-4EDC-BE78-30DC2684F569}" destId="{BAE2C8E9-3B2A-4017-BE6A-432F45DDD8F3}" srcOrd="1" destOrd="0" parTransId="{89871723-3A4F-4D20-8ED3-1B6A11617CC6}" sibTransId="{F366458F-52B3-480E-AB49-44CB8172C46B}"/>
    <dgm:cxn modelId="{5DA0803D-9A97-483A-935F-E5067149E2B4}" srcId="{A084D549-0A09-4EDC-BE78-30DC2684F569}" destId="{09DA9F22-6C0B-4EB0-852C-0E09B082891D}" srcOrd="21" destOrd="0" parTransId="{BE0C8FD4-5E08-4305-ADC7-E94914DF8B08}" sibTransId="{4BD52392-E835-4041-8E1C-9815EE49054C}"/>
    <dgm:cxn modelId="{9946BBA6-D566-9049-BD94-39975D458407}" type="presOf" srcId="{39C70E9F-3779-4CF6-947C-F11B0A7AB418}" destId="{2898482B-73DB-448B-A915-359B88204C09}" srcOrd="0" destOrd="0" presId="urn:microsoft.com/office/officeart/2005/8/layout/default"/>
    <dgm:cxn modelId="{C78200E1-C2C7-49B5-949A-687E1451841D}" srcId="{A084D549-0A09-4EDC-BE78-30DC2684F569}" destId="{AEC5F5A9-9467-4026-9C72-C97132A54AD5}" srcOrd="35" destOrd="0" parTransId="{83B930BB-61CD-4203-BFD9-DD43A8A884E8}" sibTransId="{3B6190FF-DDF9-4A69-96B6-CFBD68107862}"/>
    <dgm:cxn modelId="{E78873C6-4009-3E49-A383-E4EB32A131D2}" type="presOf" srcId="{43D3E3E5-3B9E-E145-9D37-87383E05C847}" destId="{8EDF3570-58CC-C642-8EFF-7553F54C75D4}" srcOrd="0" destOrd="0" presId="urn:microsoft.com/office/officeart/2005/8/layout/default"/>
    <dgm:cxn modelId="{584EB6A8-3278-294E-88C0-4F76C021346A}" type="presOf" srcId="{495C1020-6822-4F39-B4C6-DFB7A82BF06F}" destId="{FEF13D82-6FE4-4D15-84F2-E06CAD4F365D}" srcOrd="0" destOrd="0" presId="urn:microsoft.com/office/officeart/2005/8/layout/default"/>
    <dgm:cxn modelId="{C379CA92-1776-44C3-B654-4296C80187A2}" srcId="{A084D549-0A09-4EDC-BE78-30DC2684F569}" destId="{153C996F-988C-4882-B13D-C1C5C93BDE79}" srcOrd="6" destOrd="0" parTransId="{33222183-66B7-474A-A483-420BB490FC26}" sibTransId="{F45D5396-DB90-4374-A129-56FAD6B0E39A}"/>
    <dgm:cxn modelId="{554CCE21-6FB7-8A4C-A686-599044B5D67E}" type="presOf" srcId="{288CD84B-C6D7-5945-9780-32BC61A2D40A}" destId="{454FA514-2C3E-9F44-A483-3501B5ADA764}" srcOrd="0" destOrd="0" presId="urn:microsoft.com/office/officeart/2005/8/layout/default"/>
    <dgm:cxn modelId="{8444D091-2E15-3F44-AC83-AF3327D5A5FC}" type="presOf" srcId="{5B7D57D4-23AC-48A5-86A1-7491ACD39830}" destId="{54788F00-332C-4CF5-93F0-38CA61254BEF}" srcOrd="0" destOrd="0" presId="urn:microsoft.com/office/officeart/2005/8/layout/default"/>
    <dgm:cxn modelId="{DCC48536-F8B9-41A2-89C3-BFDD3A85FF5F}" srcId="{A084D549-0A09-4EDC-BE78-30DC2684F569}" destId="{08DA2EA7-56DB-4B39-B3D6-9E4115CC28DE}" srcOrd="0" destOrd="0" parTransId="{5A9C6E2E-778A-464D-820E-82A72D52EF49}" sibTransId="{4D44A5AA-2D39-4D3A-8663-58DDC6BC0516}"/>
    <dgm:cxn modelId="{63DF5D2F-852B-A848-B656-D90FF267E29F}" type="presOf" srcId="{BEDAA8DA-A141-9A49-BFDA-0A5BF4A2BC5F}" destId="{8EAA6104-111E-224F-BD67-C2E48E905792}" srcOrd="0" destOrd="0" presId="urn:microsoft.com/office/officeart/2005/8/layout/default"/>
    <dgm:cxn modelId="{B1CF0709-9EF7-4258-A263-E602254688E2}" srcId="{A084D549-0A09-4EDC-BE78-30DC2684F569}" destId="{272F978F-0BD8-4377-96EF-D5E728A3E463}" srcOrd="29" destOrd="0" parTransId="{14205EDC-DE74-48A3-86E8-0E75E5BF3705}" sibTransId="{401E5582-94DB-4CE9-92BA-D17544BA498F}"/>
    <dgm:cxn modelId="{AA21437E-6CF3-FA41-A9D2-BC2A63268607}" srcId="{A084D549-0A09-4EDC-BE78-30DC2684F569}" destId="{E884BEFF-534F-DE4B-911F-5F1180FC44FF}" srcOrd="8" destOrd="0" parTransId="{7FE2859B-EED8-DE48-8D5C-E41537C9F257}" sibTransId="{2365E87B-5635-A848-892C-FB5A38C4101C}"/>
    <dgm:cxn modelId="{A0DBB0FF-8C4C-2C4D-B951-D175103D1C79}" srcId="{A084D549-0A09-4EDC-BE78-30DC2684F569}" destId="{BEDAA8DA-A141-9A49-BFDA-0A5BF4A2BC5F}" srcOrd="10" destOrd="0" parTransId="{43B56E3F-FFC3-EF4A-A8D6-4A1A0D90CD1A}" sibTransId="{A64A906A-632C-6E41-8421-E59AF879704D}"/>
    <dgm:cxn modelId="{543EDC10-5C96-BB43-8106-8366FF72F4AC}" type="presOf" srcId="{81EE32F7-D229-43FD-AFF0-F88DFF831412}" destId="{559BFF3A-D81D-4792-B71E-CD22A0198BDC}" srcOrd="0" destOrd="0" presId="urn:microsoft.com/office/officeart/2005/8/layout/default"/>
    <dgm:cxn modelId="{EE885061-0FDD-4232-9EE6-134AAD69A236}" srcId="{A084D549-0A09-4EDC-BE78-30DC2684F569}" destId="{495C1020-6822-4F39-B4C6-DFB7A82BF06F}" srcOrd="25" destOrd="0" parTransId="{6C2F01A2-A5C4-4B62-A9B5-56FFE74A5704}" sibTransId="{E1AACE6B-CA03-466F-B16B-511362379221}"/>
    <dgm:cxn modelId="{F9B5864C-9B58-4D4D-BF32-E6FC0A51ACA5}" type="presOf" srcId="{9E9F74B9-C5F7-4AF4-A6E0-91D279DCA033}" destId="{68595508-6B7C-41BF-B427-CA8030A3B6DD}" srcOrd="0" destOrd="0" presId="urn:microsoft.com/office/officeart/2005/8/layout/default"/>
    <dgm:cxn modelId="{9CDF24A9-74A2-564C-8EBA-B58AC86584AB}" type="presOf" srcId="{2643A0FF-6ABD-456A-8B5D-CE585401E513}" destId="{C615881B-37D3-49C3-B16B-5B1B0F5F13D4}" srcOrd="0" destOrd="0" presId="urn:microsoft.com/office/officeart/2005/8/layout/default"/>
    <dgm:cxn modelId="{D1F323A8-4FC4-49A8-9EE3-317955B0AE04}" srcId="{A084D549-0A09-4EDC-BE78-30DC2684F569}" destId="{9E9F74B9-C5F7-4AF4-A6E0-91D279DCA033}" srcOrd="5" destOrd="0" parTransId="{4B7D697C-187E-43FC-82F9-AEB64809AA0E}" sibTransId="{A6444EFA-0129-42EC-B380-5BBC727FD9EF}"/>
    <dgm:cxn modelId="{8D92F3B6-784E-E54F-A660-198EF8F5CCEE}" type="presOf" srcId="{2DBD1191-C093-412A-899D-5250C8AFA859}" destId="{E764C87E-8B28-4142-AFAD-7059F40D1F83}" srcOrd="0" destOrd="0" presId="urn:microsoft.com/office/officeart/2005/8/layout/default"/>
    <dgm:cxn modelId="{335767B7-644A-054A-8EA3-CF25CB788FCA}" srcId="{A084D549-0A09-4EDC-BE78-30DC2684F569}" destId="{43D3E3E5-3B9E-E145-9D37-87383E05C847}" srcOrd="32" destOrd="0" parTransId="{4DAB01EF-A156-3642-B501-34943132B9E8}" sibTransId="{EE7502E9-6A7F-9E4E-8516-5434671CF24C}"/>
    <dgm:cxn modelId="{AE3402EE-5EB8-4D4C-AFB1-53A569AA7790}" type="presOf" srcId="{A084D549-0A09-4EDC-BE78-30DC2684F569}" destId="{A369657C-287C-4A1D-AAB7-A8DF29A8042D}" srcOrd="0" destOrd="0" presId="urn:microsoft.com/office/officeart/2005/8/layout/default"/>
    <dgm:cxn modelId="{FF54DB75-1B0D-4A9C-9063-79B9655348D4}" srcId="{A084D549-0A09-4EDC-BE78-30DC2684F569}" destId="{0070C40D-A1BF-4247-9AE0-9D6CF1121AA7}" srcOrd="37" destOrd="0" parTransId="{FBE2895B-01FE-45C9-8E97-F75F09040354}" sibTransId="{11BDE284-CF35-40BA-9A8F-1A4BA6518909}"/>
    <dgm:cxn modelId="{6ACFF214-6910-CE45-A91A-DF1F5E4F4457}" type="presOf" srcId="{035A1724-3394-FA4A-AF3C-8F44B74FBFE2}" destId="{1556EBFF-1E50-4A4F-A0B2-DA235EF4D4B2}" srcOrd="0" destOrd="0" presId="urn:microsoft.com/office/officeart/2005/8/layout/default"/>
    <dgm:cxn modelId="{A158F19B-69AF-F745-90E7-0A2273CD22EE}" type="presOf" srcId="{3F74F850-6797-47E6-8888-29CEFA1E7FCE}" destId="{582C1DC7-FE13-4BD2-83F5-E678FF21599B}" srcOrd="0" destOrd="0" presId="urn:microsoft.com/office/officeart/2005/8/layout/default"/>
    <dgm:cxn modelId="{103AAA88-ABD3-4DB4-BE8A-FAA6135F635D}" srcId="{A084D549-0A09-4EDC-BE78-30DC2684F569}" destId="{1BDF0CBA-0D89-4D21-8085-CFF8CB366FC0}" srcOrd="33" destOrd="0" parTransId="{A8CCB24A-7933-4F57-9739-DFB3EF45EB1A}" sibTransId="{10775961-DD2D-42AE-B822-05DCFCDD5E4F}"/>
    <dgm:cxn modelId="{616FD4C1-7681-BC49-ACC7-B9269471A69C}" type="presOf" srcId="{20CC1DA0-3C67-4E97-9EE7-5F6376556022}" destId="{F894333E-0685-4941-BBEF-1EFEA4922A96}" srcOrd="0" destOrd="0" presId="urn:microsoft.com/office/officeart/2005/8/layout/default"/>
    <dgm:cxn modelId="{28EF0DFB-3808-8443-9C8A-0C9E484F06B0}" type="presOf" srcId="{153C996F-988C-4882-B13D-C1C5C93BDE79}" destId="{81654458-C405-4341-8C38-1872C057BFB4}" srcOrd="0" destOrd="0" presId="urn:microsoft.com/office/officeart/2005/8/layout/default"/>
    <dgm:cxn modelId="{57292147-7C98-424B-9A8A-9CD8B795E91B}" type="presOf" srcId="{50DFE4F4-D34F-4ADF-81B5-72FDD935F3DD}" destId="{6600B78B-B0DF-4F9A-AAA1-1BD4CEDF8FFA}" srcOrd="0" destOrd="0" presId="urn:microsoft.com/office/officeart/2005/8/layout/default"/>
    <dgm:cxn modelId="{0336F962-90B3-8741-A034-9BA814FDDEDE}" type="presOf" srcId="{EB8C7B22-9A2C-E949-B3D7-6D2D5166D74E}" destId="{8205BD36-EB3F-E84E-9307-90672BE2A4CF}" srcOrd="0" destOrd="0" presId="urn:microsoft.com/office/officeart/2005/8/layout/default"/>
    <dgm:cxn modelId="{40976EDD-2856-8F46-BE75-037042C65E0F}" type="presOf" srcId="{9DF1E1E5-4247-D04E-8D5E-964130BCF97D}" destId="{EEC4FB3E-6ED7-1448-97F9-E1C18EA197F0}" srcOrd="0" destOrd="0" presId="urn:microsoft.com/office/officeart/2005/8/layout/default"/>
    <dgm:cxn modelId="{4F472D09-E163-8C48-9F7A-6E0E6EDF71F5}" type="presOf" srcId="{2C9B6097-25A2-43F8-81CA-40980B721210}" destId="{9B80A308-CEBD-416D-A1D4-D50030FF1E05}" srcOrd="0" destOrd="0" presId="urn:microsoft.com/office/officeart/2005/8/layout/default"/>
    <dgm:cxn modelId="{0EE4B434-AFC1-2442-A288-7218A52ADA56}" type="presOf" srcId="{F3123232-76E7-8546-9E70-828FF871C32B}" destId="{3337ECB6-208A-AE44-9607-D3E12DF08556}" srcOrd="0" destOrd="0" presId="urn:microsoft.com/office/officeart/2005/8/layout/default"/>
    <dgm:cxn modelId="{FA5C75D7-2364-E245-9575-D4B7BB228FE9}" type="presOf" srcId="{08DA2EA7-56DB-4B39-B3D6-9E4115CC28DE}" destId="{1388C9D4-43DF-41FA-B2EB-A2141A262C3F}" srcOrd="0" destOrd="0" presId="urn:microsoft.com/office/officeart/2005/8/layout/default"/>
    <dgm:cxn modelId="{13239F53-1925-4037-9C7C-F26CDAD7067D}" srcId="{A084D549-0A09-4EDC-BE78-30DC2684F569}" destId="{50DFE4F4-D34F-4ADF-81B5-72FDD935F3DD}" srcOrd="41" destOrd="0" parTransId="{EE90702F-D113-4CD4-B6EF-D1C67B29A0EF}" sibTransId="{8A0EA942-B2E3-4F0D-A0EA-0703C92D58DD}"/>
    <dgm:cxn modelId="{B0C64E83-084D-4944-9A5D-5D6803B8C30C}" type="presOf" srcId="{63F6D2E8-21ED-4E81-A87A-BDBA6F2B3925}" destId="{FA328A23-B0DA-44BF-8005-52DA03D7449F}" srcOrd="0" destOrd="0" presId="urn:microsoft.com/office/officeart/2005/8/layout/default"/>
    <dgm:cxn modelId="{78C3089F-1E6E-497C-89D3-EE5075CF4309}" srcId="{A084D549-0A09-4EDC-BE78-30DC2684F569}" destId="{81EE32F7-D229-43FD-AFF0-F88DFF831412}" srcOrd="19" destOrd="0" parTransId="{77D07A46-69E6-4313-904D-CDF28F316C6B}" sibTransId="{240C34FB-D9B8-4E28-A2A1-BFED0194D0A8}"/>
    <dgm:cxn modelId="{0CC688C7-9055-4783-890D-4FD48B74D5B8}" srcId="{A084D549-0A09-4EDC-BE78-30DC2684F569}" destId="{2DBD1191-C093-412A-899D-5250C8AFA859}" srcOrd="27" destOrd="0" parTransId="{339747DA-8735-45EF-9E1B-66A93B88845A}" sibTransId="{19A31D49-45E4-4760-8672-13DACC181C48}"/>
    <dgm:cxn modelId="{18C9CBE8-6B91-4F83-9ECB-AC90B35E4E9F}" srcId="{A084D549-0A09-4EDC-BE78-30DC2684F569}" destId="{3F74F850-6797-47E6-8888-29CEFA1E7FCE}" srcOrd="24" destOrd="0" parTransId="{8F2CD1AF-C5A1-4D65-A01B-8544BFC587B7}" sibTransId="{580AC0FE-5C35-4665-B036-3758FAED0200}"/>
    <dgm:cxn modelId="{788CD840-4C62-E24A-B0E7-D26F8E7D8F11}" type="presOf" srcId="{476BB469-C044-4F9E-8971-9476851AA0CA}" destId="{2595A267-D970-4104-BFFE-400172540BBA}" srcOrd="0" destOrd="0" presId="urn:microsoft.com/office/officeart/2005/8/layout/default"/>
    <dgm:cxn modelId="{37A7237F-C48A-4ABC-9EAB-90BA3C6AAE86}" srcId="{A084D549-0A09-4EDC-BE78-30DC2684F569}" destId="{2643A0FF-6ABD-456A-8B5D-CE585401E513}" srcOrd="23" destOrd="0" parTransId="{5267F838-62CF-4450-8EB1-8C3981C3F258}" sibTransId="{8556AB64-0837-4739-9E3E-48D623F993E9}"/>
    <dgm:cxn modelId="{2C36C03C-EB38-4494-909A-D582E4BD1FC6}" srcId="{A084D549-0A09-4EDC-BE78-30DC2684F569}" destId="{13243945-6F7B-4E4D-A4EE-83FEAD841BC5}" srcOrd="4" destOrd="0" parTransId="{1B8661E8-6AEB-4224-A6AB-309C8E3F96F7}" sibTransId="{09A7B169-83A6-4B00-824C-DA682BF53297}"/>
    <dgm:cxn modelId="{45D0D04D-58AE-C74B-A635-AA0248F9F430}" type="presOf" srcId="{13B5834C-8C20-4C08-9F48-3F9187F08A8B}" destId="{3283098E-8035-4644-B0A0-F5E9B8671307}" srcOrd="0" destOrd="0" presId="urn:microsoft.com/office/officeart/2005/8/layout/default"/>
    <dgm:cxn modelId="{1729C42D-153C-E84B-AD55-BBAB5FDA7C9F}" type="presOf" srcId="{E884BEFF-534F-DE4B-911F-5F1180FC44FF}" destId="{BA502A77-AB8F-1E4F-8342-28D6684671BE}" srcOrd="0" destOrd="0" presId="urn:microsoft.com/office/officeart/2005/8/layout/default"/>
    <dgm:cxn modelId="{4CD3B71A-5538-4D9B-88E4-13F95E055F4C}" srcId="{A084D549-0A09-4EDC-BE78-30DC2684F569}" destId="{2C9B6097-25A2-43F8-81CA-40980B721210}" srcOrd="39" destOrd="0" parTransId="{FDBCC275-5C62-430B-9174-3DE73D560BBB}" sibTransId="{19D438B1-D571-4E76-9FB4-8679614AD7C5}"/>
    <dgm:cxn modelId="{7F5DAC73-5400-2A43-A9E0-86CE29E22939}" srcId="{A084D549-0A09-4EDC-BE78-30DC2684F569}" destId="{EB8C7B22-9A2C-E949-B3D7-6D2D5166D74E}" srcOrd="9" destOrd="0" parTransId="{7C26BF3A-4A4B-BF4F-A1F1-59F4564D8F78}" sibTransId="{36FB7029-8FFC-8B41-B027-38480CEC448D}"/>
    <dgm:cxn modelId="{482AA340-D21B-5742-AD05-1F17CC5119A2}" type="presOf" srcId="{C4565B9D-4963-4C4D-A0D2-DF5AF2C2266E}" destId="{28162803-DF42-445D-9DA6-64E946932B3C}" srcOrd="0" destOrd="0" presId="urn:microsoft.com/office/officeart/2005/8/layout/default"/>
    <dgm:cxn modelId="{3AE0A894-2BC9-4145-BEB1-85700CDC5FF6}" srcId="{A084D549-0A09-4EDC-BE78-30DC2684F569}" destId="{035A1724-3394-FA4A-AF3C-8F44B74FBFE2}" srcOrd="22" destOrd="0" parTransId="{37F73078-91A6-5F4A-8680-8E993C684A79}" sibTransId="{D25278FA-5DB1-EE45-B981-7385755B3BA4}"/>
    <dgm:cxn modelId="{30675358-B22A-124C-85EF-B0B69C4405AA}" srcId="{A084D549-0A09-4EDC-BE78-30DC2684F569}" destId="{288CD84B-C6D7-5945-9780-32BC61A2D40A}" srcOrd="40" destOrd="0" parTransId="{73702D17-0A9D-0145-9443-72F9ABACBEE8}" sibTransId="{564689A8-E346-6346-80B7-024DA81577C5}"/>
    <dgm:cxn modelId="{F218D3FD-F354-2545-9F30-B503B01C9E2C}" srcId="{A084D549-0A09-4EDC-BE78-30DC2684F569}" destId="{775B2BD7-47D0-5D41-9E3D-5340FD2A989A}" srcOrd="14" destOrd="0" parTransId="{03B15354-3872-9F4F-9723-AC928F1B8ABA}" sibTransId="{CDB7568B-998C-B446-9ABD-B1C9452DD93C}"/>
    <dgm:cxn modelId="{DB762D4C-080A-44CB-9740-638B922698C0}" srcId="{A084D549-0A09-4EDC-BE78-30DC2684F569}" destId="{20CC1DA0-3C67-4E97-9EE7-5F6376556022}" srcOrd="17" destOrd="0" parTransId="{66FD18B2-F4EC-452B-B880-CD4A48E12596}" sibTransId="{18F4EC09-5266-49F6-9B21-0BE50249DA6F}"/>
    <dgm:cxn modelId="{71E5002F-0705-0748-AAD9-3697481FAA44}" type="presOf" srcId="{31402F2C-F906-1B47-ACCA-7B4A09482770}" destId="{6CE996F9-0C4F-A349-BD67-ECCEF1B1DA20}" srcOrd="0" destOrd="0" presId="urn:microsoft.com/office/officeart/2005/8/layout/default"/>
    <dgm:cxn modelId="{B834C958-F117-7441-86AC-E611D0587678}" type="presOf" srcId="{689B73D8-0624-4C37-9373-ACAC1436DEC7}" destId="{D83F89E9-4A45-44B3-AC02-4867E5F9D4CD}" srcOrd="0" destOrd="0" presId="urn:microsoft.com/office/officeart/2005/8/layout/default"/>
    <dgm:cxn modelId="{CABFEBAC-57CF-DB46-A674-E94A86E6BEC2}" type="presOf" srcId="{34E252D6-614D-F44B-86AE-7A9BF3DBFB80}" destId="{E98FDC8C-0AD4-5746-AE63-3D4C664D8EC5}" srcOrd="0" destOrd="0" presId="urn:microsoft.com/office/officeart/2005/8/layout/default"/>
    <dgm:cxn modelId="{744B6F77-E9B6-D04C-83A7-0F2EB3E2D1FA}" srcId="{A084D549-0A09-4EDC-BE78-30DC2684F569}" destId="{9253B04E-4AB4-B949-A6A0-652AF6279C12}" srcOrd="36" destOrd="0" parTransId="{93B87AAA-1933-2748-812E-E1B00AEA9CF9}" sibTransId="{706A25C1-4C81-4A4F-9FC7-982FFF260C3A}"/>
    <dgm:cxn modelId="{D82BE1AE-8032-4F16-ADFC-6BB496D06D29}" srcId="{A084D549-0A09-4EDC-BE78-30DC2684F569}" destId="{476BB469-C044-4F9E-8971-9476851AA0CA}" srcOrd="18" destOrd="0" parTransId="{60E59373-6C7E-4F0C-9374-99B7B26415F3}" sibTransId="{0F9B0253-956C-4350-B040-364E7AB9FE72}"/>
    <dgm:cxn modelId="{1F7969A7-BA33-F449-9981-AB13155734B5}" type="presOf" srcId="{272F978F-0BD8-4377-96EF-D5E728A3E463}" destId="{A8CC9F3C-CB68-413F-A3D7-658524E77C9D}" srcOrd="0" destOrd="0" presId="urn:microsoft.com/office/officeart/2005/8/layout/default"/>
    <dgm:cxn modelId="{E2D3F6E0-3BF7-4B04-95DE-3D563ECB32F9}" srcId="{A084D549-0A09-4EDC-BE78-30DC2684F569}" destId="{71B2D664-FBF3-4711-9622-CC86B8EC1DF5}" srcOrd="7" destOrd="0" parTransId="{7AA72E3A-FAAC-4F88-AD31-43C603B6CEBE}" sibTransId="{44EEF86B-DB7F-4FFF-A26F-3497BFFA1028}"/>
    <dgm:cxn modelId="{AE0C09D9-B52A-AD40-B5DF-695B495F06F4}" type="presOf" srcId="{78E15CE8-663D-40BD-B9EC-26F925CBF6B0}" destId="{03C93693-2A33-4C85-8AE6-190C6E36D59B}" srcOrd="0" destOrd="0" presId="urn:microsoft.com/office/officeart/2005/8/layout/default"/>
    <dgm:cxn modelId="{A3197F1D-03A1-5246-8D30-C66C674E3E9E}" srcId="{A084D549-0A09-4EDC-BE78-30DC2684F569}" destId="{31402F2C-F906-1B47-ACCA-7B4A09482770}" srcOrd="28" destOrd="0" parTransId="{B4CB4C71-695F-7846-8DA2-7733CB567524}" sibTransId="{68659F8F-0010-2C4B-813A-214BB4DF1D0B}"/>
    <dgm:cxn modelId="{D411BBCC-21E6-4BED-B071-005741C1E2CC}" srcId="{A084D549-0A09-4EDC-BE78-30DC2684F569}" destId="{13B5834C-8C20-4C08-9F48-3F9187F08A8B}" srcOrd="20" destOrd="0" parTransId="{080395FD-76D6-4049-9C9E-00CA54F7B96C}" sibTransId="{267008EB-A2B7-452A-B40D-BBAAC43790B4}"/>
    <dgm:cxn modelId="{70993DE8-E1BE-40DC-9D0A-0C98F93C0761}" srcId="{A084D549-0A09-4EDC-BE78-30DC2684F569}" destId="{39C70E9F-3779-4CF6-947C-F11B0A7AB418}" srcOrd="34" destOrd="0" parTransId="{A968C00F-6CA5-4843-9988-854DAC80F55B}" sibTransId="{B0AFB3A0-B6FF-403C-8B58-163029ED838C}"/>
    <dgm:cxn modelId="{3B4373CB-CF6C-43A1-902A-9A51873748C4}" srcId="{A084D549-0A09-4EDC-BE78-30DC2684F569}" destId="{5B7D57D4-23AC-48A5-86A1-7491ACD39830}" srcOrd="11" destOrd="0" parTransId="{55E3D303-03FC-47B8-8205-75B64847ED82}" sibTransId="{BF96DB2E-0EFC-4643-BCA9-D12C7DBC1016}"/>
    <dgm:cxn modelId="{5A53B11F-83D9-A147-8D95-40A72573583E}" srcId="{A084D549-0A09-4EDC-BE78-30DC2684F569}" destId="{BF61E8B3-162F-5C45-BBA3-E05ED47A37A4}" srcOrd="2" destOrd="0" parTransId="{F72E57B1-D5BF-5349-82B4-571DE29AD087}" sibTransId="{195033E5-38AF-5446-B6BF-AE69C4658734}"/>
    <dgm:cxn modelId="{5FDB7018-50C1-CC41-8F9D-A4EE72D284FC}" type="presOf" srcId="{09DA9F22-6C0B-4EB0-852C-0E09B082891D}" destId="{8C4399B4-19DE-494A-93D3-99E22C330D97}" srcOrd="0" destOrd="0" presId="urn:microsoft.com/office/officeart/2005/8/layout/default"/>
    <dgm:cxn modelId="{A5665C42-E35A-BD4F-981D-BA26918B4AF0}" type="presOf" srcId="{5CD7F663-6925-4FBC-B438-A2B798ADD67A}" destId="{CB127872-49AA-4652-BCC7-A57D81980281}" srcOrd="0" destOrd="0" presId="urn:microsoft.com/office/officeart/2005/8/layout/default"/>
    <dgm:cxn modelId="{9618E690-A3AB-1448-89A5-C05A0B0EA657}" srcId="{A084D549-0A09-4EDC-BE78-30DC2684F569}" destId="{AD45E0EE-A66B-1349-81B8-DD0345193004}" srcOrd="30" destOrd="0" parTransId="{7A6B45A2-DD1A-014A-B15B-8EB7211AA7AD}" sibTransId="{86690EC5-28D9-1E42-9043-AE555DDA0126}"/>
    <dgm:cxn modelId="{0807BE95-EBAF-45C7-B406-0F834C1D651E}" srcId="{A084D549-0A09-4EDC-BE78-30DC2684F569}" destId="{63F6D2E8-21ED-4E81-A87A-BDBA6F2B3925}" srcOrd="13" destOrd="0" parTransId="{7395084F-D31F-4A17-9D06-853613050D02}" sibTransId="{CDE1DE3A-92B3-4A9E-B3C0-680D10B2AB44}"/>
    <dgm:cxn modelId="{60794A1A-99F4-9444-9A99-1B3D11821EF7}" type="presParOf" srcId="{A369657C-287C-4A1D-AAB7-A8DF29A8042D}" destId="{1388C9D4-43DF-41FA-B2EB-A2141A262C3F}" srcOrd="0" destOrd="0" presId="urn:microsoft.com/office/officeart/2005/8/layout/default"/>
    <dgm:cxn modelId="{3ADFC809-2819-1446-A2AA-32F000D27E03}" type="presParOf" srcId="{A369657C-287C-4A1D-AAB7-A8DF29A8042D}" destId="{A3B19A8A-FF65-4E2B-9704-0DA9FD1471BD}" srcOrd="1" destOrd="0" presId="urn:microsoft.com/office/officeart/2005/8/layout/default"/>
    <dgm:cxn modelId="{0433F4AB-EE23-E24B-AE76-9F5FE45B71F4}" type="presParOf" srcId="{A369657C-287C-4A1D-AAB7-A8DF29A8042D}" destId="{DEF38988-93B3-44CC-9130-76FF57549860}" srcOrd="2" destOrd="0" presId="urn:microsoft.com/office/officeart/2005/8/layout/default"/>
    <dgm:cxn modelId="{5C390E02-895A-0C41-803A-CB735391FAAB}" type="presParOf" srcId="{A369657C-287C-4A1D-AAB7-A8DF29A8042D}" destId="{BEDDE740-B76B-483C-922D-0A695CE53119}" srcOrd="3" destOrd="0" presId="urn:microsoft.com/office/officeart/2005/8/layout/default"/>
    <dgm:cxn modelId="{00555072-22AF-8F43-A497-AAC39156DE7A}" type="presParOf" srcId="{A369657C-287C-4A1D-AAB7-A8DF29A8042D}" destId="{5B01F54E-AF25-6E4A-977E-C31D31547D23}" srcOrd="4" destOrd="0" presId="urn:microsoft.com/office/officeart/2005/8/layout/default"/>
    <dgm:cxn modelId="{992D2C21-0959-BB4D-B213-3F1C6B113C39}" type="presParOf" srcId="{A369657C-287C-4A1D-AAB7-A8DF29A8042D}" destId="{7ED91F47-2F53-E94E-BE8D-B9204D098417}" srcOrd="5" destOrd="0" presId="urn:microsoft.com/office/officeart/2005/8/layout/default"/>
    <dgm:cxn modelId="{5FEA26B0-2E86-494B-AF9A-9BE9FEBDE893}" type="presParOf" srcId="{A369657C-287C-4A1D-AAB7-A8DF29A8042D}" destId="{3337ECB6-208A-AE44-9607-D3E12DF08556}" srcOrd="6" destOrd="0" presId="urn:microsoft.com/office/officeart/2005/8/layout/default"/>
    <dgm:cxn modelId="{495758A7-2282-2E4E-B4CA-ACD8D89D4476}" type="presParOf" srcId="{A369657C-287C-4A1D-AAB7-A8DF29A8042D}" destId="{46C347B4-21D2-9B43-B075-362E425C1109}" srcOrd="7" destOrd="0" presId="urn:microsoft.com/office/officeart/2005/8/layout/default"/>
    <dgm:cxn modelId="{A04ABB2A-8385-0D40-B982-5EDC14922B6A}" type="presParOf" srcId="{A369657C-287C-4A1D-AAB7-A8DF29A8042D}" destId="{0F664ED1-9E15-4A36-8E6F-8AFB7799F781}" srcOrd="8" destOrd="0" presId="urn:microsoft.com/office/officeart/2005/8/layout/default"/>
    <dgm:cxn modelId="{EE664FD2-C3DC-4941-B382-E3A2431E5EFF}" type="presParOf" srcId="{A369657C-287C-4A1D-AAB7-A8DF29A8042D}" destId="{1B7D0B81-7657-49F6-8C15-BEBAB441C976}" srcOrd="9" destOrd="0" presId="urn:microsoft.com/office/officeart/2005/8/layout/default"/>
    <dgm:cxn modelId="{DE71079D-430A-8B4E-921F-4AD77D79E049}" type="presParOf" srcId="{A369657C-287C-4A1D-AAB7-A8DF29A8042D}" destId="{68595508-6B7C-41BF-B427-CA8030A3B6DD}" srcOrd="10" destOrd="0" presId="urn:microsoft.com/office/officeart/2005/8/layout/default"/>
    <dgm:cxn modelId="{3E7ACED4-87E6-F64D-BE28-24EE50B090B1}" type="presParOf" srcId="{A369657C-287C-4A1D-AAB7-A8DF29A8042D}" destId="{C395F9C0-874F-4D6B-9AA9-09ED89F21054}" srcOrd="11" destOrd="0" presId="urn:microsoft.com/office/officeart/2005/8/layout/default"/>
    <dgm:cxn modelId="{CC2A5C58-FB32-6E48-9EAB-9E3E764344BF}" type="presParOf" srcId="{A369657C-287C-4A1D-AAB7-A8DF29A8042D}" destId="{81654458-C405-4341-8C38-1872C057BFB4}" srcOrd="12" destOrd="0" presId="urn:microsoft.com/office/officeart/2005/8/layout/default"/>
    <dgm:cxn modelId="{329B4B82-8232-2E4F-9CDD-204E162201CD}" type="presParOf" srcId="{A369657C-287C-4A1D-AAB7-A8DF29A8042D}" destId="{74F14CAF-80A0-4739-902E-69D72ACDDFF3}" srcOrd="13" destOrd="0" presId="urn:microsoft.com/office/officeart/2005/8/layout/default"/>
    <dgm:cxn modelId="{64377FC2-F736-8344-B249-4B9C842E4292}" type="presParOf" srcId="{A369657C-287C-4A1D-AAB7-A8DF29A8042D}" destId="{34FDB0CA-EA4F-4BFE-96D1-0E54D0B880A9}" srcOrd="14" destOrd="0" presId="urn:microsoft.com/office/officeart/2005/8/layout/default"/>
    <dgm:cxn modelId="{6B7EB0EB-9AC4-9D42-8C85-ADA5BFA67D6D}" type="presParOf" srcId="{A369657C-287C-4A1D-AAB7-A8DF29A8042D}" destId="{1092FC13-C999-4A6E-A7EA-B050283F9B62}" srcOrd="15" destOrd="0" presId="urn:microsoft.com/office/officeart/2005/8/layout/default"/>
    <dgm:cxn modelId="{9A0B0628-5091-6144-994B-0538C7A74127}" type="presParOf" srcId="{A369657C-287C-4A1D-AAB7-A8DF29A8042D}" destId="{BA502A77-AB8F-1E4F-8342-28D6684671BE}" srcOrd="16" destOrd="0" presId="urn:microsoft.com/office/officeart/2005/8/layout/default"/>
    <dgm:cxn modelId="{D7A50733-361F-F243-AFAF-593EF76CAFCC}" type="presParOf" srcId="{A369657C-287C-4A1D-AAB7-A8DF29A8042D}" destId="{7D3B8438-C8D7-D34B-BBF0-B55E9DAC0A55}" srcOrd="17" destOrd="0" presId="urn:microsoft.com/office/officeart/2005/8/layout/default"/>
    <dgm:cxn modelId="{7AD86F20-3393-7A4C-99B6-A7C0BAB68B7D}" type="presParOf" srcId="{A369657C-287C-4A1D-AAB7-A8DF29A8042D}" destId="{8205BD36-EB3F-E84E-9307-90672BE2A4CF}" srcOrd="18" destOrd="0" presId="urn:microsoft.com/office/officeart/2005/8/layout/default"/>
    <dgm:cxn modelId="{D069AEB0-EB4D-2142-A912-C4B74205445E}" type="presParOf" srcId="{A369657C-287C-4A1D-AAB7-A8DF29A8042D}" destId="{E7C6188A-548E-EE43-98E0-0CC3F1E6EA70}" srcOrd="19" destOrd="0" presId="urn:microsoft.com/office/officeart/2005/8/layout/default"/>
    <dgm:cxn modelId="{88BE1DEA-6B94-7743-813F-44748E79BFA0}" type="presParOf" srcId="{A369657C-287C-4A1D-AAB7-A8DF29A8042D}" destId="{8EAA6104-111E-224F-BD67-C2E48E905792}" srcOrd="20" destOrd="0" presId="urn:microsoft.com/office/officeart/2005/8/layout/default"/>
    <dgm:cxn modelId="{42198A94-7BA1-224A-9CBF-3EB17CC2D89B}" type="presParOf" srcId="{A369657C-287C-4A1D-AAB7-A8DF29A8042D}" destId="{8A751208-E42E-9341-A6E5-54199AC0D89F}" srcOrd="21" destOrd="0" presId="urn:microsoft.com/office/officeart/2005/8/layout/default"/>
    <dgm:cxn modelId="{72B8A131-0F6D-FF49-B984-C14C828F55CA}" type="presParOf" srcId="{A369657C-287C-4A1D-AAB7-A8DF29A8042D}" destId="{54788F00-332C-4CF5-93F0-38CA61254BEF}" srcOrd="22" destOrd="0" presId="urn:microsoft.com/office/officeart/2005/8/layout/default"/>
    <dgm:cxn modelId="{5A5605DE-CF2C-4044-924F-E0755CA9CD11}" type="presParOf" srcId="{A369657C-287C-4A1D-AAB7-A8DF29A8042D}" destId="{FBCFEA0E-0113-4A4D-83A1-94D930825C7D}" srcOrd="23" destOrd="0" presId="urn:microsoft.com/office/officeart/2005/8/layout/default"/>
    <dgm:cxn modelId="{DD5F5A0C-75BD-DD41-B13B-48F13487BA00}" type="presParOf" srcId="{A369657C-287C-4A1D-AAB7-A8DF29A8042D}" destId="{CB127872-49AA-4652-BCC7-A57D81980281}" srcOrd="24" destOrd="0" presId="urn:microsoft.com/office/officeart/2005/8/layout/default"/>
    <dgm:cxn modelId="{DB049978-CF76-8C4F-B4B8-9E5662265AD0}" type="presParOf" srcId="{A369657C-287C-4A1D-AAB7-A8DF29A8042D}" destId="{F72F6790-B86F-4A4B-99E4-90B1D236875D}" srcOrd="25" destOrd="0" presId="urn:microsoft.com/office/officeart/2005/8/layout/default"/>
    <dgm:cxn modelId="{DFC49C08-058F-7E4E-8370-98A25A1687C4}" type="presParOf" srcId="{A369657C-287C-4A1D-AAB7-A8DF29A8042D}" destId="{FA328A23-B0DA-44BF-8005-52DA03D7449F}" srcOrd="26" destOrd="0" presId="urn:microsoft.com/office/officeart/2005/8/layout/default"/>
    <dgm:cxn modelId="{EE4C2D77-D6AD-9E43-AFF7-D4A60BF60342}" type="presParOf" srcId="{A369657C-287C-4A1D-AAB7-A8DF29A8042D}" destId="{89748A7A-63F8-4966-B13A-C64E319C53AC}" srcOrd="27" destOrd="0" presId="urn:microsoft.com/office/officeart/2005/8/layout/default"/>
    <dgm:cxn modelId="{ADC0CE31-0B1F-784A-A216-E41A0C52C2ED}" type="presParOf" srcId="{A369657C-287C-4A1D-AAB7-A8DF29A8042D}" destId="{1B7E024B-7C4C-A34B-B6F0-A4540D9EBFF8}" srcOrd="28" destOrd="0" presId="urn:microsoft.com/office/officeart/2005/8/layout/default"/>
    <dgm:cxn modelId="{D2B076C3-072A-754A-B6B9-E032C1BFDA18}" type="presParOf" srcId="{A369657C-287C-4A1D-AAB7-A8DF29A8042D}" destId="{B189B072-2E23-8A44-B0F9-7DAD22B13FFA}" srcOrd="29" destOrd="0" presId="urn:microsoft.com/office/officeart/2005/8/layout/default"/>
    <dgm:cxn modelId="{A7174E21-1D07-1741-B2DD-968D509F1EC2}" type="presParOf" srcId="{A369657C-287C-4A1D-AAB7-A8DF29A8042D}" destId="{D83F89E9-4A45-44B3-AC02-4867E5F9D4CD}" srcOrd="30" destOrd="0" presId="urn:microsoft.com/office/officeart/2005/8/layout/default"/>
    <dgm:cxn modelId="{BC644163-4718-A743-85CE-C4AF039A70E9}" type="presParOf" srcId="{A369657C-287C-4A1D-AAB7-A8DF29A8042D}" destId="{BDDA677C-AC4C-4896-AA85-E0B70BEE873E}" srcOrd="31" destOrd="0" presId="urn:microsoft.com/office/officeart/2005/8/layout/default"/>
    <dgm:cxn modelId="{96EB9327-FAE0-E843-A0E4-760B1E444DFC}" type="presParOf" srcId="{A369657C-287C-4A1D-AAB7-A8DF29A8042D}" destId="{E98FDC8C-0AD4-5746-AE63-3D4C664D8EC5}" srcOrd="32" destOrd="0" presId="urn:microsoft.com/office/officeart/2005/8/layout/default"/>
    <dgm:cxn modelId="{C2BC81E2-1C3C-C34F-84C1-C91325A39107}" type="presParOf" srcId="{A369657C-287C-4A1D-AAB7-A8DF29A8042D}" destId="{67188EC8-60BB-3E46-BF5F-979A00395FE8}" srcOrd="33" destOrd="0" presId="urn:microsoft.com/office/officeart/2005/8/layout/default"/>
    <dgm:cxn modelId="{C3D0C2C0-FA95-FA4F-8258-1866F77CBBA7}" type="presParOf" srcId="{A369657C-287C-4A1D-AAB7-A8DF29A8042D}" destId="{F894333E-0685-4941-BBEF-1EFEA4922A96}" srcOrd="34" destOrd="0" presId="urn:microsoft.com/office/officeart/2005/8/layout/default"/>
    <dgm:cxn modelId="{5394A15C-F9C4-A74A-BBDC-533E8C9FD710}" type="presParOf" srcId="{A369657C-287C-4A1D-AAB7-A8DF29A8042D}" destId="{6C76702A-A059-4F41-9861-96A6A965F141}" srcOrd="35" destOrd="0" presId="urn:microsoft.com/office/officeart/2005/8/layout/default"/>
    <dgm:cxn modelId="{281368A2-0A4B-C74B-A3D7-FD5C62D95AA0}" type="presParOf" srcId="{A369657C-287C-4A1D-AAB7-A8DF29A8042D}" destId="{2595A267-D970-4104-BFFE-400172540BBA}" srcOrd="36" destOrd="0" presId="urn:microsoft.com/office/officeart/2005/8/layout/default"/>
    <dgm:cxn modelId="{29999BCE-F79D-A74D-92D3-C17FB6CC073B}" type="presParOf" srcId="{A369657C-287C-4A1D-AAB7-A8DF29A8042D}" destId="{DE8717D9-82F6-47D7-86C2-3DD2AB76CC3C}" srcOrd="37" destOrd="0" presId="urn:microsoft.com/office/officeart/2005/8/layout/default"/>
    <dgm:cxn modelId="{4532EE53-3237-4347-AF4A-26C9B7EAE191}" type="presParOf" srcId="{A369657C-287C-4A1D-AAB7-A8DF29A8042D}" destId="{559BFF3A-D81D-4792-B71E-CD22A0198BDC}" srcOrd="38" destOrd="0" presId="urn:microsoft.com/office/officeart/2005/8/layout/default"/>
    <dgm:cxn modelId="{B72C8B19-529B-5143-A5AF-A8C9EB75C17A}" type="presParOf" srcId="{A369657C-287C-4A1D-AAB7-A8DF29A8042D}" destId="{C79ADEBC-BB20-4196-BFD9-198BCF1FE69C}" srcOrd="39" destOrd="0" presId="urn:microsoft.com/office/officeart/2005/8/layout/default"/>
    <dgm:cxn modelId="{8888AD5F-EFEC-2D43-A970-4E9B3E1D91AC}" type="presParOf" srcId="{A369657C-287C-4A1D-AAB7-A8DF29A8042D}" destId="{3283098E-8035-4644-B0A0-F5E9B8671307}" srcOrd="40" destOrd="0" presId="urn:microsoft.com/office/officeart/2005/8/layout/default"/>
    <dgm:cxn modelId="{DF565231-4D16-B64A-B2A2-C56BAB8B2C60}" type="presParOf" srcId="{A369657C-287C-4A1D-AAB7-A8DF29A8042D}" destId="{EDB909CB-513E-4EBB-8A3F-D50B0A9C9166}" srcOrd="41" destOrd="0" presId="urn:microsoft.com/office/officeart/2005/8/layout/default"/>
    <dgm:cxn modelId="{5CC320D5-B753-684E-9FD0-67D18CFFA685}" type="presParOf" srcId="{A369657C-287C-4A1D-AAB7-A8DF29A8042D}" destId="{8C4399B4-19DE-494A-93D3-99E22C330D97}" srcOrd="42" destOrd="0" presId="urn:microsoft.com/office/officeart/2005/8/layout/default"/>
    <dgm:cxn modelId="{DC2C3BCA-CC7D-8649-9B25-55A9791F2AAE}" type="presParOf" srcId="{A369657C-287C-4A1D-AAB7-A8DF29A8042D}" destId="{E40DDF3A-AAEB-4875-A204-33ECC98EA4F2}" srcOrd="43" destOrd="0" presId="urn:microsoft.com/office/officeart/2005/8/layout/default"/>
    <dgm:cxn modelId="{44C1A2E3-75D8-2F4C-A42D-EF5C79D8E656}" type="presParOf" srcId="{A369657C-287C-4A1D-AAB7-A8DF29A8042D}" destId="{1556EBFF-1E50-4A4F-A0B2-DA235EF4D4B2}" srcOrd="44" destOrd="0" presId="urn:microsoft.com/office/officeart/2005/8/layout/default"/>
    <dgm:cxn modelId="{753474CA-0EEB-9748-9276-F055A991306C}" type="presParOf" srcId="{A369657C-287C-4A1D-AAB7-A8DF29A8042D}" destId="{D46E6987-6585-EE4D-BC02-BF3DFA3CE82C}" srcOrd="45" destOrd="0" presId="urn:microsoft.com/office/officeart/2005/8/layout/default"/>
    <dgm:cxn modelId="{BF521290-EFB0-FA45-A0E3-64E189B9B699}" type="presParOf" srcId="{A369657C-287C-4A1D-AAB7-A8DF29A8042D}" destId="{C615881B-37D3-49C3-B16B-5B1B0F5F13D4}" srcOrd="46" destOrd="0" presId="urn:microsoft.com/office/officeart/2005/8/layout/default"/>
    <dgm:cxn modelId="{5105E838-BD0F-404E-88B3-8F2326116640}" type="presParOf" srcId="{A369657C-287C-4A1D-AAB7-A8DF29A8042D}" destId="{346A5D72-823E-4AAD-9DD1-9994BEBECDCF}" srcOrd="47" destOrd="0" presId="urn:microsoft.com/office/officeart/2005/8/layout/default"/>
    <dgm:cxn modelId="{E3A2D53E-A169-584A-AD8D-52BBA7A0647A}" type="presParOf" srcId="{A369657C-287C-4A1D-AAB7-A8DF29A8042D}" destId="{582C1DC7-FE13-4BD2-83F5-E678FF21599B}" srcOrd="48" destOrd="0" presId="urn:microsoft.com/office/officeart/2005/8/layout/default"/>
    <dgm:cxn modelId="{557A9A17-AB72-6745-A7D4-B770F76E47F1}" type="presParOf" srcId="{A369657C-287C-4A1D-AAB7-A8DF29A8042D}" destId="{9C938A12-29AC-4E0C-ABA6-BBDEB0B93C52}" srcOrd="49" destOrd="0" presId="urn:microsoft.com/office/officeart/2005/8/layout/default"/>
    <dgm:cxn modelId="{D84AE440-C8E7-F74E-AB8F-16B8974189CE}" type="presParOf" srcId="{A369657C-287C-4A1D-AAB7-A8DF29A8042D}" destId="{FEF13D82-6FE4-4D15-84F2-E06CAD4F365D}" srcOrd="50" destOrd="0" presId="urn:microsoft.com/office/officeart/2005/8/layout/default"/>
    <dgm:cxn modelId="{6B384574-9FD9-3D46-A0C5-42E5AB248E2F}" type="presParOf" srcId="{A369657C-287C-4A1D-AAB7-A8DF29A8042D}" destId="{AE19E3A2-A7EC-4D92-8A4E-208498A1323A}" srcOrd="51" destOrd="0" presId="urn:microsoft.com/office/officeart/2005/8/layout/default"/>
    <dgm:cxn modelId="{E5175115-2054-F847-BF64-BCEB5163DCC4}" type="presParOf" srcId="{A369657C-287C-4A1D-AAB7-A8DF29A8042D}" destId="{03C93693-2A33-4C85-8AE6-190C6E36D59B}" srcOrd="52" destOrd="0" presId="urn:microsoft.com/office/officeart/2005/8/layout/default"/>
    <dgm:cxn modelId="{C0CCCC32-261E-E84D-97B3-E6792E6537A6}" type="presParOf" srcId="{A369657C-287C-4A1D-AAB7-A8DF29A8042D}" destId="{D1755365-8D21-4179-BECB-4612961E54F1}" srcOrd="53" destOrd="0" presId="urn:microsoft.com/office/officeart/2005/8/layout/default"/>
    <dgm:cxn modelId="{5DE1AAD4-300B-324C-8A2E-581B102ABDF4}" type="presParOf" srcId="{A369657C-287C-4A1D-AAB7-A8DF29A8042D}" destId="{E764C87E-8B28-4142-AFAD-7059F40D1F83}" srcOrd="54" destOrd="0" presId="urn:microsoft.com/office/officeart/2005/8/layout/default"/>
    <dgm:cxn modelId="{2357B2DD-6264-D34F-A226-7DE62CE85CB4}" type="presParOf" srcId="{A369657C-287C-4A1D-AAB7-A8DF29A8042D}" destId="{7ACCB670-9C3C-4163-BD64-856239CC55A6}" srcOrd="55" destOrd="0" presId="urn:microsoft.com/office/officeart/2005/8/layout/default"/>
    <dgm:cxn modelId="{05B3DDBC-F338-FD47-8BED-EA0DCC17FC3D}" type="presParOf" srcId="{A369657C-287C-4A1D-AAB7-A8DF29A8042D}" destId="{6CE996F9-0C4F-A349-BD67-ECCEF1B1DA20}" srcOrd="56" destOrd="0" presId="urn:microsoft.com/office/officeart/2005/8/layout/default"/>
    <dgm:cxn modelId="{E69F140A-5060-9246-BD0D-4BBF9C778E11}" type="presParOf" srcId="{A369657C-287C-4A1D-AAB7-A8DF29A8042D}" destId="{D528B551-2687-6C4F-90A2-97AD09FBB920}" srcOrd="57" destOrd="0" presId="urn:microsoft.com/office/officeart/2005/8/layout/default"/>
    <dgm:cxn modelId="{FA351743-DAC1-FB49-8A2A-3280F89A08CC}" type="presParOf" srcId="{A369657C-287C-4A1D-AAB7-A8DF29A8042D}" destId="{A8CC9F3C-CB68-413F-A3D7-658524E77C9D}" srcOrd="58" destOrd="0" presId="urn:microsoft.com/office/officeart/2005/8/layout/default"/>
    <dgm:cxn modelId="{6F540E7B-AF6F-C443-87DA-0D6F1CB5E4B3}" type="presParOf" srcId="{A369657C-287C-4A1D-AAB7-A8DF29A8042D}" destId="{143DBD66-8760-4F75-9B42-217B72984A9F}" srcOrd="59" destOrd="0" presId="urn:microsoft.com/office/officeart/2005/8/layout/default"/>
    <dgm:cxn modelId="{15E862FF-B46E-A247-A043-CCEB4D75BB97}" type="presParOf" srcId="{A369657C-287C-4A1D-AAB7-A8DF29A8042D}" destId="{2FC42080-8DC3-4C46-8320-2420964BF731}" srcOrd="60" destOrd="0" presId="urn:microsoft.com/office/officeart/2005/8/layout/default"/>
    <dgm:cxn modelId="{8130F243-2CF0-BA45-8608-97B2D9857599}" type="presParOf" srcId="{A369657C-287C-4A1D-AAB7-A8DF29A8042D}" destId="{82A651AF-1E52-CE40-BAFE-07472CBFF28A}" srcOrd="61" destOrd="0" presId="urn:microsoft.com/office/officeart/2005/8/layout/default"/>
    <dgm:cxn modelId="{84C02D05-0F07-7343-8CCA-01EB468A3E0B}" type="presParOf" srcId="{A369657C-287C-4A1D-AAB7-A8DF29A8042D}" destId="{EEC4FB3E-6ED7-1448-97F9-E1C18EA197F0}" srcOrd="62" destOrd="0" presId="urn:microsoft.com/office/officeart/2005/8/layout/default"/>
    <dgm:cxn modelId="{5481A510-1A18-4D43-A655-A642ABCBDB87}" type="presParOf" srcId="{A369657C-287C-4A1D-AAB7-A8DF29A8042D}" destId="{A4044D81-82C6-C944-9677-9328C170A1CD}" srcOrd="63" destOrd="0" presId="urn:microsoft.com/office/officeart/2005/8/layout/default"/>
    <dgm:cxn modelId="{0EC70434-3B19-9544-9A06-C58685B5158F}" type="presParOf" srcId="{A369657C-287C-4A1D-AAB7-A8DF29A8042D}" destId="{8EDF3570-58CC-C642-8EFF-7553F54C75D4}" srcOrd="64" destOrd="0" presId="urn:microsoft.com/office/officeart/2005/8/layout/default"/>
    <dgm:cxn modelId="{68BD564A-1077-0042-8E20-F07E25C9EB23}" type="presParOf" srcId="{A369657C-287C-4A1D-AAB7-A8DF29A8042D}" destId="{FA260B00-DD30-304F-AACC-09FCD2C8191D}" srcOrd="65" destOrd="0" presId="urn:microsoft.com/office/officeart/2005/8/layout/default"/>
    <dgm:cxn modelId="{0CB5F762-6154-3C46-BCBA-4C2363B19505}" type="presParOf" srcId="{A369657C-287C-4A1D-AAB7-A8DF29A8042D}" destId="{1B91DF7A-8D21-412E-8DAE-E791BD6047FE}" srcOrd="66" destOrd="0" presId="urn:microsoft.com/office/officeart/2005/8/layout/default"/>
    <dgm:cxn modelId="{00829EB0-F452-734C-BA50-550D28CD4E00}" type="presParOf" srcId="{A369657C-287C-4A1D-AAB7-A8DF29A8042D}" destId="{B7EB60BE-984B-4ABE-B6C5-1691680D0E10}" srcOrd="67" destOrd="0" presId="urn:microsoft.com/office/officeart/2005/8/layout/default"/>
    <dgm:cxn modelId="{4C3E7370-3DA3-624D-A4CE-8795A2237BD6}" type="presParOf" srcId="{A369657C-287C-4A1D-AAB7-A8DF29A8042D}" destId="{2898482B-73DB-448B-A915-359B88204C09}" srcOrd="68" destOrd="0" presId="urn:microsoft.com/office/officeart/2005/8/layout/default"/>
    <dgm:cxn modelId="{84A2A7CF-4C29-FC46-8184-6819583344A2}" type="presParOf" srcId="{A369657C-287C-4A1D-AAB7-A8DF29A8042D}" destId="{CC7240D8-63A6-4399-B350-164398EB9A8B}" srcOrd="69" destOrd="0" presId="urn:microsoft.com/office/officeart/2005/8/layout/default"/>
    <dgm:cxn modelId="{95A0BFD7-AE56-494E-95D8-40355C44BDAE}" type="presParOf" srcId="{A369657C-287C-4A1D-AAB7-A8DF29A8042D}" destId="{53BF552C-963A-4801-B804-BB298B08F019}" srcOrd="70" destOrd="0" presId="urn:microsoft.com/office/officeart/2005/8/layout/default"/>
    <dgm:cxn modelId="{48D5BEE3-F1F5-CC40-BD74-54D3F79E9B05}" type="presParOf" srcId="{A369657C-287C-4A1D-AAB7-A8DF29A8042D}" destId="{A60946D2-BE51-4579-9C50-1F25E0DAFB3E}" srcOrd="71" destOrd="0" presId="urn:microsoft.com/office/officeart/2005/8/layout/default"/>
    <dgm:cxn modelId="{02AE4F05-D6BA-AD48-9E19-E57E594635B4}" type="presParOf" srcId="{A369657C-287C-4A1D-AAB7-A8DF29A8042D}" destId="{9F004DD2-BCD8-3940-9D9A-1B1DCA5B3F98}" srcOrd="72" destOrd="0" presId="urn:microsoft.com/office/officeart/2005/8/layout/default"/>
    <dgm:cxn modelId="{B61D97CE-86F1-9F4F-B0D8-52A2B308DDD8}" type="presParOf" srcId="{A369657C-287C-4A1D-AAB7-A8DF29A8042D}" destId="{CBDDF314-02BB-CD4A-BE9A-86DCABD152C9}" srcOrd="73" destOrd="0" presId="urn:microsoft.com/office/officeart/2005/8/layout/default"/>
    <dgm:cxn modelId="{2337BEDC-52CD-724C-AD37-20A6FC9F75F9}" type="presParOf" srcId="{A369657C-287C-4A1D-AAB7-A8DF29A8042D}" destId="{DF362DCF-95D1-490C-A218-2464D73F29DE}" srcOrd="74" destOrd="0" presId="urn:microsoft.com/office/officeart/2005/8/layout/default"/>
    <dgm:cxn modelId="{6742BAAB-820A-2C44-8743-D1C32283B6CC}" type="presParOf" srcId="{A369657C-287C-4A1D-AAB7-A8DF29A8042D}" destId="{3B5B8743-4156-46A3-9359-1C04861BDF1A}" srcOrd="75" destOrd="0" presId="urn:microsoft.com/office/officeart/2005/8/layout/default"/>
    <dgm:cxn modelId="{62968041-7CC7-F342-BF2B-06BCB4DA2E40}" type="presParOf" srcId="{A369657C-287C-4A1D-AAB7-A8DF29A8042D}" destId="{28162803-DF42-445D-9DA6-64E946932B3C}" srcOrd="76" destOrd="0" presId="urn:microsoft.com/office/officeart/2005/8/layout/default"/>
    <dgm:cxn modelId="{038C1C93-6EF5-A44F-B81F-394273F0131C}" type="presParOf" srcId="{A369657C-287C-4A1D-AAB7-A8DF29A8042D}" destId="{BDD222F3-A43C-4B2F-95DF-96FB275D5DBB}" srcOrd="77" destOrd="0" presId="urn:microsoft.com/office/officeart/2005/8/layout/default"/>
    <dgm:cxn modelId="{4E52B1A8-47FA-C948-B944-71E9B24ED7A8}" type="presParOf" srcId="{A369657C-287C-4A1D-AAB7-A8DF29A8042D}" destId="{9B80A308-CEBD-416D-A1D4-D50030FF1E05}" srcOrd="78" destOrd="0" presId="urn:microsoft.com/office/officeart/2005/8/layout/default"/>
    <dgm:cxn modelId="{3DEEDAE6-69FD-BB4A-8149-F5C7477091CC}" type="presParOf" srcId="{A369657C-287C-4A1D-AAB7-A8DF29A8042D}" destId="{FB9654D8-5D37-4AE7-9F80-7AE2CD50B73D}" srcOrd="79" destOrd="0" presId="urn:microsoft.com/office/officeart/2005/8/layout/default"/>
    <dgm:cxn modelId="{CCFA3C4F-0FA4-264C-BCA3-496F015CACED}" type="presParOf" srcId="{A369657C-287C-4A1D-AAB7-A8DF29A8042D}" destId="{454FA514-2C3E-9F44-A483-3501B5ADA764}" srcOrd="80" destOrd="0" presId="urn:microsoft.com/office/officeart/2005/8/layout/default"/>
    <dgm:cxn modelId="{C0F81D6C-A5FC-B74A-B031-E10F3A918D8B}" type="presParOf" srcId="{A369657C-287C-4A1D-AAB7-A8DF29A8042D}" destId="{5F70E2A3-556F-BF4B-B40A-C693F7A6A76C}" srcOrd="81" destOrd="0" presId="urn:microsoft.com/office/officeart/2005/8/layout/default"/>
    <dgm:cxn modelId="{E3628D18-8657-6B46-8EB8-29E58F51587D}" type="presParOf" srcId="{A369657C-287C-4A1D-AAB7-A8DF29A8042D}" destId="{6600B78B-B0DF-4F9A-AAA1-1BD4CEDF8FFA}" srcOrd="8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F48C82C-FCD8-4FDA-9DEB-B5B8ACEB909C}" type="doc">
      <dgm:prSet loTypeId="urn:microsoft.com/office/officeart/2009/3/layout/SubStepProcess" loCatId="process" qsTypeId="urn:microsoft.com/office/officeart/2005/8/quickstyle/simple1" qsCatId="simple" csTypeId="urn:microsoft.com/office/officeart/2005/8/colors/colorful1" csCatId="colorful" phldr="1"/>
      <dgm:spPr/>
      <dgm:t>
        <a:bodyPr/>
        <a:lstStyle/>
        <a:p>
          <a:endParaRPr lang="en-US"/>
        </a:p>
      </dgm:t>
    </dgm:pt>
    <dgm:pt modelId="{7F00B9EF-5ACD-4090-ACDE-24BEFAAA993D}">
      <dgm:prSet/>
      <dgm:spPr/>
      <dgm:t>
        <a:bodyPr/>
        <a:lstStyle/>
        <a:p>
          <a:pPr rtl="0"/>
          <a:r>
            <a:rPr lang="en-US" b="0" i="0" dirty="0" smtClean="0">
              <a:latin typeface="Graphik Extralight" charset="0"/>
              <a:ea typeface="Graphik Extralight" charset="0"/>
              <a:cs typeface="Graphik Extralight" charset="0"/>
            </a:rPr>
            <a:t>Get data from </a:t>
          </a:r>
          <a:endParaRPr lang="en-US" b="0" i="0" dirty="0">
            <a:latin typeface="Graphik Extralight" charset="0"/>
            <a:ea typeface="Graphik Extralight" charset="0"/>
            <a:cs typeface="Graphik Extralight" charset="0"/>
          </a:endParaRPr>
        </a:p>
      </dgm:t>
    </dgm:pt>
    <dgm:pt modelId="{5BBF2046-AB98-44F4-B21F-077C6A49FA01}" type="parTrans" cxnId="{37C573D3-0DAC-407E-84C9-BDE2462B9A4B}">
      <dgm:prSet/>
      <dgm:spPr/>
      <dgm:t>
        <a:bodyPr/>
        <a:lstStyle/>
        <a:p>
          <a:endParaRPr lang="en-US" b="0" i="0">
            <a:latin typeface="Graphik Extralight" charset="0"/>
            <a:ea typeface="Graphik Extralight" charset="0"/>
            <a:cs typeface="Graphik Extralight" charset="0"/>
          </a:endParaRPr>
        </a:p>
      </dgm:t>
    </dgm:pt>
    <dgm:pt modelId="{C5FB8E21-6C5D-4E4F-9ACF-F99AAD711B33}" type="sibTrans" cxnId="{37C573D3-0DAC-407E-84C9-BDE2462B9A4B}">
      <dgm:prSet/>
      <dgm:spPr/>
      <dgm:t>
        <a:bodyPr/>
        <a:lstStyle/>
        <a:p>
          <a:endParaRPr lang="en-US" b="0" i="0">
            <a:latin typeface="Graphik Extralight" charset="0"/>
            <a:ea typeface="Graphik Extralight" charset="0"/>
            <a:cs typeface="Graphik Extralight" charset="0"/>
          </a:endParaRPr>
        </a:p>
      </dgm:t>
    </dgm:pt>
    <dgm:pt modelId="{59A9408A-CB6F-489B-A3CC-FB819410D72B}">
      <dgm:prSet/>
      <dgm:spPr/>
      <dgm:t>
        <a:bodyPr/>
        <a:lstStyle/>
        <a:p>
          <a:pPr rtl="0"/>
          <a:r>
            <a:rPr lang="en-US" b="0" i="0" smtClean="0">
              <a:latin typeface="Graphik Extralight" charset="0"/>
              <a:ea typeface="Graphik Extralight" charset="0"/>
              <a:cs typeface="Graphik Extralight" charset="0"/>
            </a:rPr>
            <a:t>Hadoop </a:t>
          </a:r>
          <a:endParaRPr lang="en-US" b="0" i="0" dirty="0">
            <a:latin typeface="Graphik Extralight" charset="0"/>
            <a:ea typeface="Graphik Extralight" charset="0"/>
            <a:cs typeface="Graphik Extralight" charset="0"/>
          </a:endParaRPr>
        </a:p>
      </dgm:t>
    </dgm:pt>
    <dgm:pt modelId="{519696E4-1A36-4D1E-8D33-EF0FBB8DE74F}" type="parTrans" cxnId="{8568650B-5AC2-4170-A525-06909AFBC0BF}">
      <dgm:prSet/>
      <dgm:spPr/>
      <dgm:t>
        <a:bodyPr/>
        <a:lstStyle/>
        <a:p>
          <a:endParaRPr lang="en-US" b="0" i="0">
            <a:latin typeface="Graphik Extralight" charset="0"/>
            <a:ea typeface="Graphik Extralight" charset="0"/>
            <a:cs typeface="Graphik Extralight" charset="0"/>
          </a:endParaRPr>
        </a:p>
      </dgm:t>
    </dgm:pt>
    <dgm:pt modelId="{974C2B17-625D-4946-9786-2833A23807C9}" type="sibTrans" cxnId="{8568650B-5AC2-4170-A525-06909AFBC0BF}">
      <dgm:prSet/>
      <dgm:spPr/>
      <dgm:t>
        <a:bodyPr/>
        <a:lstStyle/>
        <a:p>
          <a:endParaRPr lang="en-US" b="0" i="0">
            <a:latin typeface="Graphik Extralight" charset="0"/>
            <a:ea typeface="Graphik Extralight" charset="0"/>
            <a:cs typeface="Graphik Extralight" charset="0"/>
          </a:endParaRPr>
        </a:p>
      </dgm:t>
    </dgm:pt>
    <dgm:pt modelId="{9EB54E15-0308-484B-9853-03CCC8B4B309}">
      <dgm:prSet/>
      <dgm:spPr/>
      <dgm:t>
        <a:bodyPr/>
        <a:lstStyle/>
        <a:p>
          <a:pPr rtl="0"/>
          <a:r>
            <a:rPr lang="en-US" b="0" i="0" smtClean="0">
              <a:latin typeface="Graphik Extralight" charset="0"/>
              <a:ea typeface="Graphik Extralight" charset="0"/>
              <a:cs typeface="Graphik Extralight" charset="0"/>
            </a:rPr>
            <a:t>SQL Server</a:t>
          </a:r>
          <a:endParaRPr lang="en-US" b="0" i="0" dirty="0">
            <a:latin typeface="Graphik Extralight" charset="0"/>
            <a:ea typeface="Graphik Extralight" charset="0"/>
            <a:cs typeface="Graphik Extralight" charset="0"/>
          </a:endParaRPr>
        </a:p>
      </dgm:t>
    </dgm:pt>
    <dgm:pt modelId="{3DC0142C-14EA-4C46-87F8-C68377EF171A}" type="parTrans" cxnId="{FC5105A7-2126-4EDD-ACD3-DBD41F668385}">
      <dgm:prSet/>
      <dgm:spPr/>
      <dgm:t>
        <a:bodyPr/>
        <a:lstStyle/>
        <a:p>
          <a:endParaRPr lang="en-US" b="0" i="0">
            <a:latin typeface="Graphik Extralight" charset="0"/>
            <a:ea typeface="Graphik Extralight" charset="0"/>
            <a:cs typeface="Graphik Extralight" charset="0"/>
          </a:endParaRPr>
        </a:p>
      </dgm:t>
    </dgm:pt>
    <dgm:pt modelId="{9420C807-80C6-4629-8B71-C6C9A13298D9}" type="sibTrans" cxnId="{FC5105A7-2126-4EDD-ACD3-DBD41F668385}">
      <dgm:prSet/>
      <dgm:spPr/>
      <dgm:t>
        <a:bodyPr/>
        <a:lstStyle/>
        <a:p>
          <a:endParaRPr lang="en-US" b="0" i="0">
            <a:latin typeface="Graphik Extralight" charset="0"/>
            <a:ea typeface="Graphik Extralight" charset="0"/>
            <a:cs typeface="Graphik Extralight" charset="0"/>
          </a:endParaRPr>
        </a:p>
      </dgm:t>
    </dgm:pt>
    <dgm:pt modelId="{3CA413D7-CD04-414F-95A2-FBB1C671B733}">
      <dgm:prSet/>
      <dgm:spPr/>
      <dgm:t>
        <a:bodyPr/>
        <a:lstStyle/>
        <a:p>
          <a:pPr rtl="0"/>
          <a:r>
            <a:rPr lang="en-US" b="0" i="0" dirty="0" smtClean="0">
              <a:latin typeface="Graphik Extralight" charset="0"/>
              <a:ea typeface="Graphik Extralight" charset="0"/>
              <a:cs typeface="Graphik Extralight" charset="0"/>
            </a:rPr>
            <a:t>RSS</a:t>
          </a:r>
          <a:endParaRPr lang="en-US" b="0" i="0" dirty="0">
            <a:latin typeface="Graphik Extralight" charset="0"/>
            <a:ea typeface="Graphik Extralight" charset="0"/>
            <a:cs typeface="Graphik Extralight" charset="0"/>
          </a:endParaRPr>
        </a:p>
      </dgm:t>
    </dgm:pt>
    <dgm:pt modelId="{48A5A5D0-6E11-4EF2-B399-A2740902E72E}" type="parTrans" cxnId="{A2DD9F6C-0F72-4D49-B0C8-76EBE1B45C2F}">
      <dgm:prSet/>
      <dgm:spPr/>
      <dgm:t>
        <a:bodyPr/>
        <a:lstStyle/>
        <a:p>
          <a:endParaRPr lang="en-US" b="0" i="0">
            <a:latin typeface="Graphik Extralight" charset="0"/>
            <a:ea typeface="Graphik Extralight" charset="0"/>
            <a:cs typeface="Graphik Extralight" charset="0"/>
          </a:endParaRPr>
        </a:p>
      </dgm:t>
    </dgm:pt>
    <dgm:pt modelId="{B84B7E2A-87E5-4715-BB84-5165E5276CB1}" type="sibTrans" cxnId="{A2DD9F6C-0F72-4D49-B0C8-76EBE1B45C2F}">
      <dgm:prSet/>
      <dgm:spPr/>
      <dgm:t>
        <a:bodyPr/>
        <a:lstStyle/>
        <a:p>
          <a:endParaRPr lang="en-US" b="0" i="0">
            <a:latin typeface="Graphik Extralight" charset="0"/>
            <a:ea typeface="Graphik Extralight" charset="0"/>
            <a:cs typeface="Graphik Extralight" charset="0"/>
          </a:endParaRPr>
        </a:p>
      </dgm:t>
    </dgm:pt>
    <dgm:pt modelId="{C26055C6-4E4C-460E-870F-8E966E43E2D1}">
      <dgm:prSet/>
      <dgm:spPr/>
      <dgm:t>
        <a:bodyPr/>
        <a:lstStyle/>
        <a:p>
          <a:pPr rtl="0"/>
          <a:r>
            <a:rPr lang="en-US" b="0" i="0" dirty="0" smtClean="0">
              <a:latin typeface="Graphik Extralight" charset="0"/>
              <a:ea typeface="Graphik Extralight" charset="0"/>
              <a:cs typeface="Graphik Extralight" charset="0"/>
            </a:rPr>
            <a:t>CSV</a:t>
          </a:r>
          <a:endParaRPr lang="en-US" b="0" i="0" dirty="0">
            <a:latin typeface="Graphik Extralight" charset="0"/>
            <a:ea typeface="Graphik Extralight" charset="0"/>
            <a:cs typeface="Graphik Extralight" charset="0"/>
          </a:endParaRPr>
        </a:p>
      </dgm:t>
    </dgm:pt>
    <dgm:pt modelId="{4F063564-B27A-4F72-8903-FB018FBB7137}" type="parTrans" cxnId="{62632657-F490-4DEC-BA42-444CE2B7ABD9}">
      <dgm:prSet/>
      <dgm:spPr/>
      <dgm:t>
        <a:bodyPr/>
        <a:lstStyle/>
        <a:p>
          <a:endParaRPr lang="en-US" b="0" i="0">
            <a:latin typeface="Graphik Extralight" charset="0"/>
            <a:ea typeface="Graphik Extralight" charset="0"/>
            <a:cs typeface="Graphik Extralight" charset="0"/>
          </a:endParaRPr>
        </a:p>
      </dgm:t>
    </dgm:pt>
    <dgm:pt modelId="{168605B8-505C-4132-8AC6-CEE91A4EED24}" type="sibTrans" cxnId="{62632657-F490-4DEC-BA42-444CE2B7ABD9}">
      <dgm:prSet/>
      <dgm:spPr/>
      <dgm:t>
        <a:bodyPr/>
        <a:lstStyle/>
        <a:p>
          <a:endParaRPr lang="en-US" b="0" i="0">
            <a:latin typeface="Graphik Extralight" charset="0"/>
            <a:ea typeface="Graphik Extralight" charset="0"/>
            <a:cs typeface="Graphik Extralight" charset="0"/>
          </a:endParaRPr>
        </a:p>
      </dgm:t>
    </dgm:pt>
    <dgm:pt modelId="{FBE28A1F-8CA5-4DAC-AA23-578D008EB225}">
      <dgm:prSet/>
      <dgm:spPr/>
      <dgm:t>
        <a:bodyPr/>
        <a:lstStyle/>
        <a:p>
          <a:pPr rtl="0"/>
          <a:r>
            <a:rPr lang="en-US" b="0" i="0" smtClean="0">
              <a:latin typeface="Graphik Extralight" charset="0"/>
              <a:ea typeface="Graphik Extralight" charset="0"/>
              <a:cs typeface="Graphik Extralight" charset="0"/>
            </a:rPr>
            <a:t>OData</a:t>
          </a:r>
          <a:endParaRPr lang="en-US" b="0" i="0">
            <a:latin typeface="Graphik Extralight" charset="0"/>
            <a:ea typeface="Graphik Extralight" charset="0"/>
            <a:cs typeface="Graphik Extralight" charset="0"/>
          </a:endParaRPr>
        </a:p>
      </dgm:t>
    </dgm:pt>
    <dgm:pt modelId="{422B6998-7439-4239-9CD7-FF4CF6679675}" type="parTrans" cxnId="{5443AABE-6C70-44B6-966F-88E35FA1A378}">
      <dgm:prSet/>
      <dgm:spPr/>
      <dgm:t>
        <a:bodyPr/>
        <a:lstStyle/>
        <a:p>
          <a:endParaRPr lang="en-US" b="0" i="0">
            <a:latin typeface="Graphik Extralight" charset="0"/>
            <a:ea typeface="Graphik Extralight" charset="0"/>
            <a:cs typeface="Graphik Extralight" charset="0"/>
          </a:endParaRPr>
        </a:p>
      </dgm:t>
    </dgm:pt>
    <dgm:pt modelId="{825A2C03-8028-49FF-8D1F-63B3B0B1F362}" type="sibTrans" cxnId="{5443AABE-6C70-44B6-966F-88E35FA1A378}">
      <dgm:prSet/>
      <dgm:spPr/>
      <dgm:t>
        <a:bodyPr/>
        <a:lstStyle/>
        <a:p>
          <a:endParaRPr lang="en-US" b="0" i="0">
            <a:latin typeface="Graphik Extralight" charset="0"/>
            <a:ea typeface="Graphik Extralight" charset="0"/>
            <a:cs typeface="Graphik Extralight" charset="0"/>
          </a:endParaRPr>
        </a:p>
      </dgm:t>
    </dgm:pt>
    <dgm:pt modelId="{D1B83201-79F1-45C8-B298-EC6DAFB0CBF4}">
      <dgm:prSet/>
      <dgm:spPr/>
      <dgm:t>
        <a:bodyPr/>
        <a:lstStyle/>
        <a:p>
          <a:pPr rtl="0"/>
          <a:r>
            <a:rPr lang="en-US" b="0" i="0" smtClean="0">
              <a:latin typeface="Graphik Extralight" charset="0"/>
              <a:ea typeface="Graphik Extralight" charset="0"/>
              <a:cs typeface="Graphik Extralight" charset="0"/>
            </a:rPr>
            <a:t>World Bank</a:t>
          </a:r>
          <a:endParaRPr lang="en-US" b="0" i="0" dirty="0">
            <a:latin typeface="Graphik Extralight" charset="0"/>
            <a:ea typeface="Graphik Extralight" charset="0"/>
            <a:cs typeface="Graphik Extralight" charset="0"/>
          </a:endParaRPr>
        </a:p>
      </dgm:t>
    </dgm:pt>
    <dgm:pt modelId="{4203D2E4-EB18-48E2-BD12-92B31D284DFA}" type="parTrans" cxnId="{90A0183D-BD58-4F59-8F4E-3FBC8F888747}">
      <dgm:prSet/>
      <dgm:spPr/>
      <dgm:t>
        <a:bodyPr/>
        <a:lstStyle/>
        <a:p>
          <a:endParaRPr lang="en-US" b="0" i="0">
            <a:latin typeface="Graphik Extralight" charset="0"/>
            <a:ea typeface="Graphik Extralight" charset="0"/>
            <a:cs typeface="Graphik Extralight" charset="0"/>
          </a:endParaRPr>
        </a:p>
      </dgm:t>
    </dgm:pt>
    <dgm:pt modelId="{2F5B4EB1-DC7E-4075-BB96-62EABEF8C971}" type="sibTrans" cxnId="{90A0183D-BD58-4F59-8F4E-3FBC8F888747}">
      <dgm:prSet/>
      <dgm:spPr/>
      <dgm:t>
        <a:bodyPr/>
        <a:lstStyle/>
        <a:p>
          <a:endParaRPr lang="en-US" b="0" i="0">
            <a:latin typeface="Graphik Extralight" charset="0"/>
            <a:ea typeface="Graphik Extralight" charset="0"/>
            <a:cs typeface="Graphik Extralight" charset="0"/>
          </a:endParaRPr>
        </a:p>
      </dgm:t>
    </dgm:pt>
    <dgm:pt modelId="{873A1483-3063-48D5-B9BF-1D0F1BF970C9}">
      <dgm:prSet/>
      <dgm:spPr/>
      <dgm:t>
        <a:bodyPr/>
        <a:lstStyle/>
        <a:p>
          <a:pPr rtl="0"/>
          <a:r>
            <a:rPr lang="en-US" b="0" i="0" smtClean="0">
              <a:latin typeface="Graphik Extralight" charset="0"/>
              <a:ea typeface="Graphik Extralight" charset="0"/>
              <a:cs typeface="Graphik Extralight" charset="0"/>
            </a:rPr>
            <a:t>JSON</a:t>
          </a:r>
          <a:endParaRPr lang="en-US" b="0" i="0">
            <a:latin typeface="Graphik Extralight" charset="0"/>
            <a:ea typeface="Graphik Extralight" charset="0"/>
            <a:cs typeface="Graphik Extralight" charset="0"/>
          </a:endParaRPr>
        </a:p>
      </dgm:t>
    </dgm:pt>
    <dgm:pt modelId="{62DDE8DC-43A1-4538-B79D-78FBCAF19244}" type="parTrans" cxnId="{50EA9F07-E6EA-4684-8020-031143372749}">
      <dgm:prSet/>
      <dgm:spPr/>
      <dgm:t>
        <a:bodyPr/>
        <a:lstStyle/>
        <a:p>
          <a:endParaRPr lang="en-US" b="0" i="0">
            <a:latin typeface="Graphik Extralight" charset="0"/>
            <a:ea typeface="Graphik Extralight" charset="0"/>
            <a:cs typeface="Graphik Extralight" charset="0"/>
          </a:endParaRPr>
        </a:p>
      </dgm:t>
    </dgm:pt>
    <dgm:pt modelId="{466C35D3-D803-4545-8A64-E5F12F7D767A}" type="sibTrans" cxnId="{50EA9F07-E6EA-4684-8020-031143372749}">
      <dgm:prSet/>
      <dgm:spPr/>
      <dgm:t>
        <a:bodyPr/>
        <a:lstStyle/>
        <a:p>
          <a:endParaRPr lang="en-US" b="0" i="0">
            <a:latin typeface="Graphik Extralight" charset="0"/>
            <a:ea typeface="Graphik Extralight" charset="0"/>
            <a:cs typeface="Graphik Extralight" charset="0"/>
          </a:endParaRPr>
        </a:p>
      </dgm:t>
    </dgm:pt>
    <dgm:pt modelId="{AAD2B4D7-5585-4772-A00C-61C95D86AEE5}">
      <dgm:prSet/>
      <dgm:spPr/>
      <dgm:t>
        <a:bodyPr/>
        <a:lstStyle/>
        <a:p>
          <a:pPr rtl="0"/>
          <a:r>
            <a:rPr lang="en-US" b="0" i="0" dirty="0" smtClean="0">
              <a:solidFill>
                <a:schemeClr val="tx1"/>
              </a:solidFill>
              <a:latin typeface="Graphik Extralight" charset="0"/>
              <a:ea typeface="Graphik Extralight" charset="0"/>
              <a:cs typeface="Graphik Extralight" charset="0"/>
            </a:rPr>
            <a:t>Process </a:t>
          </a:r>
          <a:r>
            <a:rPr lang="en-US" b="0" i="0" smtClean="0">
              <a:solidFill>
                <a:schemeClr val="tx1"/>
              </a:solidFill>
              <a:latin typeface="Graphik Extralight" charset="0"/>
              <a:ea typeface="Graphik Extralight" charset="0"/>
              <a:cs typeface="Graphik Extralight" charset="0"/>
            </a:rPr>
            <a:t>with </a:t>
          </a:r>
          <a:endParaRPr lang="en-US" b="0" i="0" dirty="0">
            <a:solidFill>
              <a:schemeClr val="tx1"/>
            </a:solidFill>
            <a:latin typeface="Graphik Extralight" charset="0"/>
            <a:ea typeface="Graphik Extralight" charset="0"/>
            <a:cs typeface="Graphik Extralight" charset="0"/>
          </a:endParaRPr>
        </a:p>
      </dgm:t>
    </dgm:pt>
    <dgm:pt modelId="{6C2B9879-4A81-41D6-BC7A-93946CCABD4A}" type="parTrans" cxnId="{F6C74B42-6DBE-4F52-8148-C903CA9E7E4F}">
      <dgm:prSet/>
      <dgm:spPr/>
      <dgm:t>
        <a:bodyPr/>
        <a:lstStyle/>
        <a:p>
          <a:endParaRPr lang="en-US" b="0" i="0">
            <a:latin typeface="Graphik Extralight" charset="0"/>
            <a:ea typeface="Graphik Extralight" charset="0"/>
            <a:cs typeface="Graphik Extralight" charset="0"/>
          </a:endParaRPr>
        </a:p>
      </dgm:t>
    </dgm:pt>
    <dgm:pt modelId="{5C18D502-E6CF-4537-8DF9-BB6AA256F3DE}" type="sibTrans" cxnId="{F6C74B42-6DBE-4F52-8148-C903CA9E7E4F}">
      <dgm:prSet/>
      <dgm:spPr/>
      <dgm:t>
        <a:bodyPr/>
        <a:lstStyle/>
        <a:p>
          <a:endParaRPr lang="en-US" b="0" i="0">
            <a:latin typeface="Graphik Extralight" charset="0"/>
            <a:ea typeface="Graphik Extralight" charset="0"/>
            <a:cs typeface="Graphik Extralight" charset="0"/>
          </a:endParaRPr>
        </a:p>
      </dgm:t>
    </dgm:pt>
    <dgm:pt modelId="{3E8A93BE-00BC-4A22-92FE-8A0E9E9F8434}">
      <dgm:prSet/>
      <dgm:spPr/>
      <dgm:t>
        <a:bodyPr/>
        <a:lstStyle/>
        <a:p>
          <a:pPr rtl="0"/>
          <a:r>
            <a:rPr lang="en-US" b="0" i="0" smtClean="0">
              <a:latin typeface="Graphik Extralight" charset="0"/>
              <a:ea typeface="Graphik Extralight" charset="0"/>
              <a:cs typeface="Graphik Extralight" charset="0"/>
            </a:rPr>
            <a:t>Matlab</a:t>
          </a:r>
          <a:endParaRPr lang="en-US" b="0" i="0" dirty="0">
            <a:latin typeface="Graphik Extralight" charset="0"/>
            <a:ea typeface="Graphik Extralight" charset="0"/>
            <a:cs typeface="Graphik Extralight" charset="0"/>
          </a:endParaRPr>
        </a:p>
      </dgm:t>
    </dgm:pt>
    <dgm:pt modelId="{9B7A6B97-983B-42E6-A7AD-3C2E525B0CF2}" type="parTrans" cxnId="{45B54D99-CEDA-446B-9B05-853E438D9F47}">
      <dgm:prSet/>
      <dgm:spPr/>
      <dgm:t>
        <a:bodyPr/>
        <a:lstStyle/>
        <a:p>
          <a:endParaRPr lang="en-US" b="0" i="0">
            <a:latin typeface="Graphik Extralight" charset="0"/>
            <a:ea typeface="Graphik Extralight" charset="0"/>
            <a:cs typeface="Graphik Extralight" charset="0"/>
          </a:endParaRPr>
        </a:p>
      </dgm:t>
    </dgm:pt>
    <dgm:pt modelId="{7B5F1BFC-C8C2-4445-B68D-9DE9EC051206}" type="sibTrans" cxnId="{45B54D99-CEDA-446B-9B05-853E438D9F47}">
      <dgm:prSet/>
      <dgm:spPr/>
      <dgm:t>
        <a:bodyPr/>
        <a:lstStyle/>
        <a:p>
          <a:endParaRPr lang="en-US" b="0" i="0">
            <a:latin typeface="Graphik Extralight" charset="0"/>
            <a:ea typeface="Graphik Extralight" charset="0"/>
            <a:cs typeface="Graphik Extralight" charset="0"/>
          </a:endParaRPr>
        </a:p>
      </dgm:t>
    </dgm:pt>
    <dgm:pt modelId="{1F1616C4-4138-4700-9376-6199A84E51EF}">
      <dgm:prSet/>
      <dgm:spPr/>
      <dgm:t>
        <a:bodyPr/>
        <a:lstStyle/>
        <a:p>
          <a:pPr rtl="0"/>
          <a:r>
            <a:rPr lang="en-US" b="0" i="0" smtClean="0">
              <a:latin typeface="Graphik Extralight" charset="0"/>
              <a:ea typeface="Graphik Extralight" charset="0"/>
              <a:cs typeface="Graphik Extralight" charset="0"/>
            </a:rPr>
            <a:t>R</a:t>
          </a:r>
          <a:endParaRPr lang="en-US" b="0" i="0" dirty="0">
            <a:latin typeface="Graphik Extralight" charset="0"/>
            <a:ea typeface="Graphik Extralight" charset="0"/>
            <a:cs typeface="Graphik Extralight" charset="0"/>
          </a:endParaRPr>
        </a:p>
      </dgm:t>
    </dgm:pt>
    <dgm:pt modelId="{5921E57E-9CA3-4DB0-9ADD-8CC9832DFB48}" type="parTrans" cxnId="{C5FA1101-52C3-4408-BCF9-E4A4C4840EC5}">
      <dgm:prSet/>
      <dgm:spPr/>
      <dgm:t>
        <a:bodyPr/>
        <a:lstStyle/>
        <a:p>
          <a:endParaRPr lang="en-US" b="0" i="0">
            <a:latin typeface="Graphik Extralight" charset="0"/>
            <a:ea typeface="Graphik Extralight" charset="0"/>
            <a:cs typeface="Graphik Extralight" charset="0"/>
          </a:endParaRPr>
        </a:p>
      </dgm:t>
    </dgm:pt>
    <dgm:pt modelId="{0EB72E18-D4FC-479C-B753-AA4871809A48}" type="sibTrans" cxnId="{C5FA1101-52C3-4408-BCF9-E4A4C4840EC5}">
      <dgm:prSet/>
      <dgm:spPr/>
      <dgm:t>
        <a:bodyPr/>
        <a:lstStyle/>
        <a:p>
          <a:endParaRPr lang="en-US" b="0" i="0">
            <a:latin typeface="Graphik Extralight" charset="0"/>
            <a:ea typeface="Graphik Extralight" charset="0"/>
            <a:cs typeface="Graphik Extralight" charset="0"/>
          </a:endParaRPr>
        </a:p>
      </dgm:t>
    </dgm:pt>
    <dgm:pt modelId="{2A088C69-83CA-41B3-B6B8-CA5813CD55A9}">
      <dgm:prSet/>
      <dgm:spPr/>
      <dgm:t>
        <a:bodyPr/>
        <a:lstStyle/>
        <a:p>
          <a:pPr rtl="0"/>
          <a:r>
            <a:rPr lang="en-US" b="0" i="0" smtClean="0">
              <a:latin typeface="Graphik Extralight" charset="0"/>
              <a:ea typeface="Graphik Extralight" charset="0"/>
              <a:cs typeface="Graphik Extralight" charset="0"/>
            </a:rPr>
            <a:t>Powershell</a:t>
          </a:r>
          <a:endParaRPr lang="en-US" b="0" i="0" dirty="0">
            <a:latin typeface="Graphik Extralight" charset="0"/>
            <a:ea typeface="Graphik Extralight" charset="0"/>
            <a:cs typeface="Graphik Extralight" charset="0"/>
          </a:endParaRPr>
        </a:p>
      </dgm:t>
    </dgm:pt>
    <dgm:pt modelId="{AE9402BC-219E-46B8-8845-C78E6A7D64EE}" type="parTrans" cxnId="{FA3F140B-B17B-46FF-AFAD-89C792577595}">
      <dgm:prSet/>
      <dgm:spPr/>
      <dgm:t>
        <a:bodyPr/>
        <a:lstStyle/>
        <a:p>
          <a:endParaRPr lang="en-US" b="0" i="0">
            <a:latin typeface="Graphik Extralight" charset="0"/>
            <a:ea typeface="Graphik Extralight" charset="0"/>
            <a:cs typeface="Graphik Extralight" charset="0"/>
          </a:endParaRPr>
        </a:p>
      </dgm:t>
    </dgm:pt>
    <dgm:pt modelId="{425F982D-6A24-41B0-BA1C-C29313979CA5}" type="sibTrans" cxnId="{FA3F140B-B17B-46FF-AFAD-89C792577595}">
      <dgm:prSet/>
      <dgm:spPr/>
      <dgm:t>
        <a:bodyPr/>
        <a:lstStyle/>
        <a:p>
          <a:endParaRPr lang="en-US" b="0" i="0">
            <a:latin typeface="Graphik Extralight" charset="0"/>
            <a:ea typeface="Graphik Extralight" charset="0"/>
            <a:cs typeface="Graphik Extralight" charset="0"/>
          </a:endParaRPr>
        </a:p>
      </dgm:t>
    </dgm:pt>
    <dgm:pt modelId="{999CD58C-CBFF-4D5C-B2F3-6AC579CF1406}">
      <dgm:prSet/>
      <dgm:spPr/>
      <dgm:t>
        <a:bodyPr/>
        <a:lstStyle/>
        <a:p>
          <a:pPr rtl="0"/>
          <a:r>
            <a:rPr lang="en-US" b="0" i="0" smtClean="0">
              <a:latin typeface="Graphik Extralight" charset="0"/>
              <a:ea typeface="Graphik Extralight" charset="0"/>
              <a:cs typeface="Graphik Extralight" charset="0"/>
            </a:rPr>
            <a:t>Python</a:t>
          </a:r>
          <a:endParaRPr lang="en-US" b="0" i="0" dirty="0">
            <a:latin typeface="Graphik Extralight" charset="0"/>
            <a:ea typeface="Graphik Extralight" charset="0"/>
            <a:cs typeface="Graphik Extralight" charset="0"/>
          </a:endParaRPr>
        </a:p>
      </dgm:t>
    </dgm:pt>
    <dgm:pt modelId="{55D0FE65-A04E-405D-BA7E-2C97FB0F84D5}" type="sibTrans" cxnId="{D9CB9D13-18BD-44C3-A385-A11299A3ABF5}">
      <dgm:prSet/>
      <dgm:spPr/>
      <dgm:t>
        <a:bodyPr/>
        <a:lstStyle/>
        <a:p>
          <a:endParaRPr lang="en-US" b="0" i="0">
            <a:latin typeface="Graphik Extralight" charset="0"/>
            <a:ea typeface="Graphik Extralight" charset="0"/>
            <a:cs typeface="Graphik Extralight" charset="0"/>
          </a:endParaRPr>
        </a:p>
      </dgm:t>
    </dgm:pt>
    <dgm:pt modelId="{B9390355-C0AB-4671-8A88-492BCB4ED5F1}" type="parTrans" cxnId="{D9CB9D13-18BD-44C3-A385-A11299A3ABF5}">
      <dgm:prSet/>
      <dgm:spPr/>
      <dgm:t>
        <a:bodyPr/>
        <a:lstStyle/>
        <a:p>
          <a:endParaRPr lang="en-US" b="0" i="0">
            <a:latin typeface="Graphik Extralight" charset="0"/>
            <a:ea typeface="Graphik Extralight" charset="0"/>
            <a:cs typeface="Graphik Extralight" charset="0"/>
          </a:endParaRPr>
        </a:p>
      </dgm:t>
    </dgm:pt>
    <dgm:pt modelId="{E048EEBE-73B8-4D77-A778-12E00549D5A3}">
      <dgm:prSet/>
      <dgm:spPr/>
      <dgm:t>
        <a:bodyPr/>
        <a:lstStyle/>
        <a:p>
          <a:pPr rtl="0"/>
          <a:r>
            <a:rPr lang="en-US" b="0" i="0" smtClean="0">
              <a:latin typeface="Graphik Extralight" charset="0"/>
              <a:ea typeface="Graphik Extralight" charset="0"/>
              <a:cs typeface="Graphik Extralight" charset="0"/>
            </a:rPr>
            <a:t>SignalR</a:t>
          </a:r>
          <a:endParaRPr lang="en-US" b="0" i="0" dirty="0">
            <a:latin typeface="Graphik Extralight" charset="0"/>
            <a:ea typeface="Graphik Extralight" charset="0"/>
            <a:cs typeface="Graphik Extralight" charset="0"/>
          </a:endParaRPr>
        </a:p>
      </dgm:t>
    </dgm:pt>
    <dgm:pt modelId="{62A15277-56B7-4973-91BA-B0A7A88F5D2E}" type="sibTrans" cxnId="{9DB26BEA-C91F-46F0-8AD1-E1F27F5961AD}">
      <dgm:prSet/>
      <dgm:spPr/>
      <dgm:t>
        <a:bodyPr/>
        <a:lstStyle/>
        <a:p>
          <a:endParaRPr lang="en-US" b="0" i="0">
            <a:latin typeface="Graphik Extralight" charset="0"/>
            <a:ea typeface="Graphik Extralight" charset="0"/>
            <a:cs typeface="Graphik Extralight" charset="0"/>
          </a:endParaRPr>
        </a:p>
      </dgm:t>
    </dgm:pt>
    <dgm:pt modelId="{9AFC8D80-9925-4685-A2D8-6CF81932C969}" type="parTrans" cxnId="{9DB26BEA-C91F-46F0-8AD1-E1F27F5961AD}">
      <dgm:prSet/>
      <dgm:spPr/>
      <dgm:t>
        <a:bodyPr/>
        <a:lstStyle/>
        <a:p>
          <a:endParaRPr lang="en-US" b="0" i="0">
            <a:latin typeface="Graphik Extralight" charset="0"/>
            <a:ea typeface="Graphik Extralight" charset="0"/>
            <a:cs typeface="Graphik Extralight" charset="0"/>
          </a:endParaRPr>
        </a:p>
      </dgm:t>
    </dgm:pt>
    <dgm:pt modelId="{421ECDD4-E3E9-49AE-BFC8-09299047206A}">
      <dgm:prSet/>
      <dgm:spPr/>
      <dgm:t>
        <a:bodyPr/>
        <a:lstStyle/>
        <a:p>
          <a:pPr rtl="0"/>
          <a:r>
            <a:rPr lang="en-US" b="0" i="0" smtClean="0">
              <a:latin typeface="Graphik Extralight" charset="0"/>
              <a:ea typeface="Graphik Extralight" charset="0"/>
              <a:cs typeface="Graphik Extralight" charset="0"/>
            </a:rPr>
            <a:t>R</a:t>
          </a:r>
          <a:endParaRPr lang="en-US" b="0" i="0" dirty="0">
            <a:latin typeface="Graphik Extralight" charset="0"/>
            <a:ea typeface="Graphik Extralight" charset="0"/>
            <a:cs typeface="Graphik Extralight" charset="0"/>
          </a:endParaRPr>
        </a:p>
      </dgm:t>
    </dgm:pt>
    <dgm:pt modelId="{8956E5A5-E5C3-4CB4-A911-1A11B3A44A5C}">
      <dgm:prSet/>
      <dgm:spPr/>
      <dgm:t>
        <a:bodyPr/>
        <a:lstStyle/>
        <a:p>
          <a:pPr rtl="0"/>
          <a:r>
            <a:rPr lang="en-US" b="0" i="0" smtClean="0">
              <a:latin typeface="Graphik Extralight" charset="0"/>
              <a:ea typeface="Graphik Extralight" charset="0"/>
              <a:cs typeface="Graphik Extralight" charset="0"/>
            </a:rPr>
            <a:t>Matlab</a:t>
          </a:r>
          <a:endParaRPr lang="en-US" b="0" i="0" dirty="0">
            <a:latin typeface="Graphik Extralight" charset="0"/>
            <a:ea typeface="Graphik Extralight" charset="0"/>
            <a:cs typeface="Graphik Extralight" charset="0"/>
          </a:endParaRPr>
        </a:p>
      </dgm:t>
    </dgm:pt>
    <dgm:pt modelId="{568A41C9-1481-470D-8E00-D855552C344C}">
      <dgm:prSet/>
      <dgm:spPr/>
      <dgm:t>
        <a:bodyPr/>
        <a:lstStyle/>
        <a:p>
          <a:pPr rtl="0"/>
          <a:r>
            <a:rPr lang="en-US" b="0" i="0" smtClean="0">
              <a:solidFill>
                <a:schemeClr val="tx1"/>
              </a:solidFill>
              <a:latin typeface="Graphik Extralight" charset="0"/>
              <a:ea typeface="Graphik Extralight" charset="0"/>
              <a:cs typeface="Graphik Extralight" charset="0"/>
            </a:rPr>
            <a:t>Visualize with</a:t>
          </a:r>
          <a:endParaRPr lang="en-US" b="0" i="0" dirty="0">
            <a:solidFill>
              <a:schemeClr val="tx1"/>
            </a:solidFill>
            <a:latin typeface="Graphik Extralight" charset="0"/>
            <a:ea typeface="Graphik Extralight" charset="0"/>
            <a:cs typeface="Graphik Extralight" charset="0"/>
          </a:endParaRPr>
        </a:p>
      </dgm:t>
    </dgm:pt>
    <dgm:pt modelId="{DDE99798-AB00-419C-95EE-FA5D0FF70D1C}" type="sibTrans" cxnId="{85264FF9-5BAA-4F20-9041-24087FFDD603}">
      <dgm:prSet/>
      <dgm:spPr/>
      <dgm:t>
        <a:bodyPr/>
        <a:lstStyle/>
        <a:p>
          <a:endParaRPr lang="en-US" b="0" i="0">
            <a:latin typeface="Graphik Extralight" charset="0"/>
            <a:ea typeface="Graphik Extralight" charset="0"/>
            <a:cs typeface="Graphik Extralight" charset="0"/>
          </a:endParaRPr>
        </a:p>
      </dgm:t>
    </dgm:pt>
    <dgm:pt modelId="{BF6220E6-5774-43B3-BAEC-6919E802E866}" type="parTrans" cxnId="{85264FF9-5BAA-4F20-9041-24087FFDD603}">
      <dgm:prSet/>
      <dgm:spPr/>
      <dgm:t>
        <a:bodyPr/>
        <a:lstStyle/>
        <a:p>
          <a:endParaRPr lang="en-US" b="0" i="0">
            <a:latin typeface="Graphik Extralight" charset="0"/>
            <a:ea typeface="Graphik Extralight" charset="0"/>
            <a:cs typeface="Graphik Extralight" charset="0"/>
          </a:endParaRPr>
        </a:p>
      </dgm:t>
    </dgm:pt>
    <dgm:pt modelId="{86FC1972-8B6A-4C3C-A261-C94F7FFDFFC7}" type="sibTrans" cxnId="{EA363097-A245-4AB8-B22C-EC87E2A5CA75}">
      <dgm:prSet/>
      <dgm:spPr/>
      <dgm:t>
        <a:bodyPr/>
        <a:lstStyle/>
        <a:p>
          <a:endParaRPr lang="en-US" b="0" i="0">
            <a:latin typeface="Graphik Extralight" charset="0"/>
            <a:ea typeface="Graphik Extralight" charset="0"/>
            <a:cs typeface="Graphik Extralight" charset="0"/>
          </a:endParaRPr>
        </a:p>
      </dgm:t>
    </dgm:pt>
    <dgm:pt modelId="{ABFAE67D-EF58-4545-AA8E-84D02649E98E}" type="parTrans" cxnId="{EA363097-A245-4AB8-B22C-EC87E2A5CA75}">
      <dgm:prSet/>
      <dgm:spPr/>
      <dgm:t>
        <a:bodyPr/>
        <a:lstStyle/>
        <a:p>
          <a:endParaRPr lang="en-US" b="0" i="0">
            <a:latin typeface="Graphik Extralight" charset="0"/>
            <a:ea typeface="Graphik Extralight" charset="0"/>
            <a:cs typeface="Graphik Extralight" charset="0"/>
          </a:endParaRPr>
        </a:p>
      </dgm:t>
    </dgm:pt>
    <dgm:pt modelId="{0D5A12D2-2EA4-4B92-A8BB-A2B5A1E54B9E}" type="sibTrans" cxnId="{434C0F8B-DF73-40A3-BC2A-45A0FBF8E471}">
      <dgm:prSet/>
      <dgm:spPr/>
      <dgm:t>
        <a:bodyPr/>
        <a:lstStyle/>
        <a:p>
          <a:endParaRPr lang="en-US" b="0" i="0">
            <a:latin typeface="Graphik Extralight" charset="0"/>
            <a:ea typeface="Graphik Extralight" charset="0"/>
            <a:cs typeface="Graphik Extralight" charset="0"/>
          </a:endParaRPr>
        </a:p>
      </dgm:t>
    </dgm:pt>
    <dgm:pt modelId="{2CDE6B05-239F-41DC-808A-5B20EAE9796C}" type="parTrans" cxnId="{434C0F8B-DF73-40A3-BC2A-45A0FBF8E471}">
      <dgm:prSet/>
      <dgm:spPr/>
      <dgm:t>
        <a:bodyPr/>
        <a:lstStyle/>
        <a:p>
          <a:endParaRPr lang="en-US" b="0" i="0">
            <a:latin typeface="Graphik Extralight" charset="0"/>
            <a:ea typeface="Graphik Extralight" charset="0"/>
            <a:cs typeface="Graphik Extralight" charset="0"/>
          </a:endParaRPr>
        </a:p>
      </dgm:t>
    </dgm:pt>
    <dgm:pt modelId="{96FAA3F1-2893-4553-9305-4F6ABCBD47DE}">
      <dgm:prSet/>
      <dgm:spPr/>
      <dgm:t>
        <a:bodyPr/>
        <a:lstStyle/>
        <a:p>
          <a:pPr rtl="0"/>
          <a:r>
            <a:rPr lang="en-US" b="0" i="0" smtClean="0">
              <a:latin typeface="Graphik Extralight" charset="0"/>
              <a:ea typeface="Graphik Extralight" charset="0"/>
              <a:cs typeface="Graphik Extralight" charset="0"/>
            </a:rPr>
            <a:t>Regex</a:t>
          </a:r>
          <a:endParaRPr lang="en-US" b="0" i="0" dirty="0">
            <a:latin typeface="Graphik Extralight" charset="0"/>
            <a:ea typeface="Graphik Extralight" charset="0"/>
            <a:cs typeface="Graphik Extralight" charset="0"/>
          </a:endParaRPr>
        </a:p>
      </dgm:t>
    </dgm:pt>
    <dgm:pt modelId="{73AD2A36-374D-45A2-B77B-F249CC13EAD3}" type="parTrans" cxnId="{277560F0-32AE-4E3D-B95A-82AA8C47CFC7}">
      <dgm:prSet/>
      <dgm:spPr/>
      <dgm:t>
        <a:bodyPr/>
        <a:lstStyle/>
        <a:p>
          <a:endParaRPr lang="en-US" b="0" i="0">
            <a:latin typeface="Graphik Extralight" charset="0"/>
            <a:ea typeface="Graphik Extralight" charset="0"/>
            <a:cs typeface="Graphik Extralight" charset="0"/>
          </a:endParaRPr>
        </a:p>
      </dgm:t>
    </dgm:pt>
    <dgm:pt modelId="{AF0A50F2-5739-4BC9-BFBF-D82B242E7C18}" type="sibTrans" cxnId="{277560F0-32AE-4E3D-B95A-82AA8C47CFC7}">
      <dgm:prSet/>
      <dgm:spPr/>
      <dgm:t>
        <a:bodyPr/>
        <a:lstStyle/>
        <a:p>
          <a:endParaRPr lang="en-US" b="0" i="0">
            <a:latin typeface="Graphik Extralight" charset="0"/>
            <a:ea typeface="Graphik Extralight" charset="0"/>
            <a:cs typeface="Graphik Extralight" charset="0"/>
          </a:endParaRPr>
        </a:p>
      </dgm:t>
    </dgm:pt>
    <dgm:pt modelId="{001E4897-84EE-4BDB-BCE8-4C6FAFC97951}">
      <dgm:prSet/>
      <dgm:spPr/>
      <dgm:t>
        <a:bodyPr/>
        <a:lstStyle/>
        <a:p>
          <a:pPr rtl="0"/>
          <a:r>
            <a:rPr lang="en-US" b="0" i="0" smtClean="0">
              <a:latin typeface="Graphik Extralight" charset="0"/>
              <a:ea typeface="Graphik Extralight" charset="0"/>
              <a:cs typeface="Graphik Extralight" charset="0"/>
            </a:rPr>
            <a:t>LINQ</a:t>
          </a:r>
          <a:endParaRPr lang="en-US" b="0" i="0" dirty="0">
            <a:latin typeface="Graphik Extralight" charset="0"/>
            <a:ea typeface="Graphik Extralight" charset="0"/>
            <a:cs typeface="Graphik Extralight" charset="0"/>
          </a:endParaRPr>
        </a:p>
      </dgm:t>
    </dgm:pt>
    <dgm:pt modelId="{B113846E-C6E6-4559-9584-920D6B7BFD94}" type="parTrans" cxnId="{CA459E40-B7B0-4196-83A2-15D22758EEDD}">
      <dgm:prSet/>
      <dgm:spPr/>
      <dgm:t>
        <a:bodyPr/>
        <a:lstStyle/>
        <a:p>
          <a:endParaRPr lang="en-US" b="0" i="0">
            <a:latin typeface="Graphik Extralight" charset="0"/>
            <a:ea typeface="Graphik Extralight" charset="0"/>
            <a:cs typeface="Graphik Extralight" charset="0"/>
          </a:endParaRPr>
        </a:p>
      </dgm:t>
    </dgm:pt>
    <dgm:pt modelId="{6BA65B3D-A0CD-4378-91F8-329F66A333D9}" type="sibTrans" cxnId="{CA459E40-B7B0-4196-83A2-15D22758EEDD}">
      <dgm:prSet/>
      <dgm:spPr/>
      <dgm:t>
        <a:bodyPr/>
        <a:lstStyle/>
        <a:p>
          <a:endParaRPr lang="en-US" b="0" i="0">
            <a:latin typeface="Graphik Extralight" charset="0"/>
            <a:ea typeface="Graphik Extralight" charset="0"/>
            <a:cs typeface="Graphik Extralight" charset="0"/>
          </a:endParaRPr>
        </a:p>
      </dgm:t>
    </dgm:pt>
    <dgm:pt modelId="{1EE56065-5048-49A0-B4F4-051B376698F4}">
      <dgm:prSet/>
      <dgm:spPr/>
      <dgm:t>
        <a:bodyPr/>
        <a:lstStyle/>
        <a:p>
          <a:pPr rtl="0"/>
          <a:r>
            <a:rPr lang="en-US" b="0" i="0" smtClean="0">
              <a:latin typeface="Graphik Extralight" charset="0"/>
              <a:ea typeface="Graphik Extralight" charset="0"/>
              <a:cs typeface="Graphik Extralight" charset="0"/>
            </a:rPr>
            <a:t>F#</a:t>
          </a:r>
          <a:endParaRPr lang="en-US" b="0" i="0" dirty="0">
            <a:latin typeface="Graphik Extralight" charset="0"/>
            <a:ea typeface="Graphik Extralight" charset="0"/>
            <a:cs typeface="Graphik Extralight" charset="0"/>
          </a:endParaRPr>
        </a:p>
      </dgm:t>
    </dgm:pt>
    <dgm:pt modelId="{9888C556-AFF6-4BB1-A722-385CA1E3D080}" type="parTrans" cxnId="{082012C7-C264-4F8E-B1AC-9FA801CC9C75}">
      <dgm:prSet/>
      <dgm:spPr/>
      <dgm:t>
        <a:bodyPr/>
        <a:lstStyle/>
        <a:p>
          <a:endParaRPr lang="en-US" b="0" i="0">
            <a:latin typeface="Graphik Extralight" charset="0"/>
            <a:ea typeface="Graphik Extralight" charset="0"/>
            <a:cs typeface="Graphik Extralight" charset="0"/>
          </a:endParaRPr>
        </a:p>
      </dgm:t>
    </dgm:pt>
    <dgm:pt modelId="{4AD4EB72-E545-4AD2-821B-8EC72758E718}" type="sibTrans" cxnId="{082012C7-C264-4F8E-B1AC-9FA801CC9C75}">
      <dgm:prSet/>
      <dgm:spPr/>
      <dgm:t>
        <a:bodyPr/>
        <a:lstStyle/>
        <a:p>
          <a:endParaRPr lang="en-US" b="0" i="0">
            <a:latin typeface="Graphik Extralight" charset="0"/>
            <a:ea typeface="Graphik Extralight" charset="0"/>
            <a:cs typeface="Graphik Extralight" charset="0"/>
          </a:endParaRPr>
        </a:p>
      </dgm:t>
    </dgm:pt>
    <dgm:pt modelId="{0E5A83F6-B0B6-4E44-AAEB-EFB051CB3963}" type="pres">
      <dgm:prSet presAssocID="{1F48C82C-FCD8-4FDA-9DEB-B5B8ACEB909C}" presName="Name0" presStyleCnt="0">
        <dgm:presLayoutVars>
          <dgm:chMax val="7"/>
          <dgm:dir/>
          <dgm:animOne val="branch"/>
        </dgm:presLayoutVars>
      </dgm:prSet>
      <dgm:spPr/>
      <dgm:t>
        <a:bodyPr/>
        <a:lstStyle/>
        <a:p>
          <a:endParaRPr lang="en-US"/>
        </a:p>
      </dgm:t>
    </dgm:pt>
    <dgm:pt modelId="{752440A0-3DF6-4D6F-A607-CF9A844D3CB6}" type="pres">
      <dgm:prSet presAssocID="{7F00B9EF-5ACD-4090-ACDE-24BEFAAA993D}" presName="parTx1" presStyleLbl="node1" presStyleIdx="0" presStyleCnt="3"/>
      <dgm:spPr/>
      <dgm:t>
        <a:bodyPr/>
        <a:lstStyle/>
        <a:p>
          <a:endParaRPr lang="en-US"/>
        </a:p>
      </dgm:t>
    </dgm:pt>
    <dgm:pt modelId="{E6AACB8E-E0F1-4F9A-B107-092172B5A6B1}" type="pres">
      <dgm:prSet presAssocID="{7F00B9EF-5ACD-4090-ACDE-24BEFAAA993D}" presName="spPre1" presStyleCnt="0"/>
      <dgm:spPr/>
      <dgm:t>
        <a:bodyPr/>
        <a:lstStyle/>
        <a:p>
          <a:endParaRPr lang="en-US"/>
        </a:p>
      </dgm:t>
    </dgm:pt>
    <dgm:pt modelId="{F9B9366B-6F0D-4656-8BEF-97DA03FA1CAA}" type="pres">
      <dgm:prSet presAssocID="{7F00B9EF-5ACD-4090-ACDE-24BEFAAA993D}" presName="chLin1" presStyleCnt="0"/>
      <dgm:spPr/>
      <dgm:t>
        <a:bodyPr/>
        <a:lstStyle/>
        <a:p>
          <a:endParaRPr lang="en-US"/>
        </a:p>
      </dgm:t>
    </dgm:pt>
    <dgm:pt modelId="{942F2F83-B542-450B-87AA-D917E960036B}" type="pres">
      <dgm:prSet presAssocID="{519696E4-1A36-4D1E-8D33-EF0FBB8DE74F}" presName="Name11" presStyleLbl="parChTrans1D1" presStyleIdx="0" presStyleCnt="62"/>
      <dgm:spPr/>
      <dgm:t>
        <a:bodyPr/>
        <a:lstStyle/>
        <a:p>
          <a:endParaRPr lang="en-US"/>
        </a:p>
      </dgm:t>
    </dgm:pt>
    <dgm:pt modelId="{34EF5BBE-CDAB-4BCA-9D9E-F44B0C8297F9}" type="pres">
      <dgm:prSet presAssocID="{519696E4-1A36-4D1E-8D33-EF0FBB8DE74F}" presName="Name31" presStyleLbl="parChTrans1D1" presStyleIdx="1" presStyleCnt="62"/>
      <dgm:spPr/>
      <dgm:t>
        <a:bodyPr/>
        <a:lstStyle/>
        <a:p>
          <a:endParaRPr lang="en-US"/>
        </a:p>
      </dgm:t>
    </dgm:pt>
    <dgm:pt modelId="{01172039-9473-4038-BB1D-FD3AD919B01A}" type="pres">
      <dgm:prSet presAssocID="{59A9408A-CB6F-489B-A3CC-FB819410D72B}" presName="txAndLines1" presStyleCnt="0"/>
      <dgm:spPr/>
      <dgm:t>
        <a:bodyPr/>
        <a:lstStyle/>
        <a:p>
          <a:endParaRPr lang="en-US"/>
        </a:p>
      </dgm:t>
    </dgm:pt>
    <dgm:pt modelId="{F0E49317-54A2-4621-A6CD-6E9BD696BEB0}" type="pres">
      <dgm:prSet presAssocID="{59A9408A-CB6F-489B-A3CC-FB819410D72B}" presName="anchor1" presStyleCnt="0"/>
      <dgm:spPr/>
      <dgm:t>
        <a:bodyPr/>
        <a:lstStyle/>
        <a:p>
          <a:endParaRPr lang="en-US"/>
        </a:p>
      </dgm:t>
    </dgm:pt>
    <dgm:pt modelId="{240A0CDA-57A6-4DBE-AB71-8E92D9B9F4C8}" type="pres">
      <dgm:prSet presAssocID="{59A9408A-CB6F-489B-A3CC-FB819410D72B}" presName="backup1" presStyleCnt="0"/>
      <dgm:spPr/>
      <dgm:t>
        <a:bodyPr/>
        <a:lstStyle/>
        <a:p>
          <a:endParaRPr lang="en-US"/>
        </a:p>
      </dgm:t>
    </dgm:pt>
    <dgm:pt modelId="{7252D9E2-2A23-4BF0-9B1D-07EA5F2AB602}" type="pres">
      <dgm:prSet presAssocID="{59A9408A-CB6F-489B-A3CC-FB819410D72B}" presName="preLine1" presStyleLbl="parChTrans1D1" presStyleIdx="2" presStyleCnt="62"/>
      <dgm:spPr/>
      <dgm:t>
        <a:bodyPr/>
        <a:lstStyle/>
        <a:p>
          <a:endParaRPr lang="en-US"/>
        </a:p>
      </dgm:t>
    </dgm:pt>
    <dgm:pt modelId="{0974E0EE-197E-46E7-AAEF-C4EE10C5D9B7}" type="pres">
      <dgm:prSet presAssocID="{59A9408A-CB6F-489B-A3CC-FB819410D72B}" presName="desTx1" presStyleLbl="revTx" presStyleIdx="0" presStyleCnt="0">
        <dgm:presLayoutVars>
          <dgm:bulletEnabled val="1"/>
        </dgm:presLayoutVars>
      </dgm:prSet>
      <dgm:spPr/>
      <dgm:t>
        <a:bodyPr/>
        <a:lstStyle/>
        <a:p>
          <a:endParaRPr lang="en-US"/>
        </a:p>
      </dgm:t>
    </dgm:pt>
    <dgm:pt modelId="{2871E134-BC9C-4218-925B-074C08D7ACEA}" type="pres">
      <dgm:prSet presAssocID="{59A9408A-CB6F-489B-A3CC-FB819410D72B}" presName="postLine1" presStyleLbl="parChTrans1D1" presStyleIdx="3" presStyleCnt="62"/>
      <dgm:spPr/>
      <dgm:t>
        <a:bodyPr/>
        <a:lstStyle/>
        <a:p>
          <a:endParaRPr lang="en-US"/>
        </a:p>
      </dgm:t>
    </dgm:pt>
    <dgm:pt modelId="{C2E23544-0430-4A5E-92C8-84E101C567AB}" type="pres">
      <dgm:prSet presAssocID="{3DC0142C-14EA-4C46-87F8-C68377EF171A}" presName="Name11" presStyleLbl="parChTrans1D1" presStyleIdx="4" presStyleCnt="62"/>
      <dgm:spPr/>
      <dgm:t>
        <a:bodyPr/>
        <a:lstStyle/>
        <a:p>
          <a:endParaRPr lang="en-US"/>
        </a:p>
      </dgm:t>
    </dgm:pt>
    <dgm:pt modelId="{535FC9F5-974B-4885-9026-EEA1269D15A8}" type="pres">
      <dgm:prSet presAssocID="{3DC0142C-14EA-4C46-87F8-C68377EF171A}" presName="Name31" presStyleLbl="parChTrans1D1" presStyleIdx="5" presStyleCnt="62"/>
      <dgm:spPr/>
      <dgm:t>
        <a:bodyPr/>
        <a:lstStyle/>
        <a:p>
          <a:endParaRPr lang="en-US"/>
        </a:p>
      </dgm:t>
    </dgm:pt>
    <dgm:pt modelId="{4D9218A5-CFD9-414C-9E7B-18611E20A672}" type="pres">
      <dgm:prSet presAssocID="{9EB54E15-0308-484B-9853-03CCC8B4B309}" presName="txAndLines1" presStyleCnt="0"/>
      <dgm:spPr/>
      <dgm:t>
        <a:bodyPr/>
        <a:lstStyle/>
        <a:p>
          <a:endParaRPr lang="en-US"/>
        </a:p>
      </dgm:t>
    </dgm:pt>
    <dgm:pt modelId="{FAE913B0-4CCA-456D-96EC-5A9955D1D067}" type="pres">
      <dgm:prSet presAssocID="{9EB54E15-0308-484B-9853-03CCC8B4B309}" presName="anchor1" presStyleCnt="0"/>
      <dgm:spPr/>
      <dgm:t>
        <a:bodyPr/>
        <a:lstStyle/>
        <a:p>
          <a:endParaRPr lang="en-US"/>
        </a:p>
      </dgm:t>
    </dgm:pt>
    <dgm:pt modelId="{9914D30C-4CDB-4FF0-9984-35AF94AEAC28}" type="pres">
      <dgm:prSet presAssocID="{9EB54E15-0308-484B-9853-03CCC8B4B309}" presName="backup1" presStyleCnt="0"/>
      <dgm:spPr/>
      <dgm:t>
        <a:bodyPr/>
        <a:lstStyle/>
        <a:p>
          <a:endParaRPr lang="en-US"/>
        </a:p>
      </dgm:t>
    </dgm:pt>
    <dgm:pt modelId="{2E5C7773-E28D-426D-BB69-5163C3AFDBBE}" type="pres">
      <dgm:prSet presAssocID="{9EB54E15-0308-484B-9853-03CCC8B4B309}" presName="preLine1" presStyleLbl="parChTrans1D1" presStyleIdx="6" presStyleCnt="62"/>
      <dgm:spPr/>
      <dgm:t>
        <a:bodyPr/>
        <a:lstStyle/>
        <a:p>
          <a:endParaRPr lang="en-US"/>
        </a:p>
      </dgm:t>
    </dgm:pt>
    <dgm:pt modelId="{FAE639A6-974B-416A-A0F6-C434B49BD7C5}" type="pres">
      <dgm:prSet presAssocID="{9EB54E15-0308-484B-9853-03CCC8B4B309}" presName="desTx1" presStyleLbl="revTx" presStyleIdx="0" presStyleCnt="0">
        <dgm:presLayoutVars>
          <dgm:bulletEnabled val="1"/>
        </dgm:presLayoutVars>
      </dgm:prSet>
      <dgm:spPr/>
      <dgm:t>
        <a:bodyPr/>
        <a:lstStyle/>
        <a:p>
          <a:endParaRPr lang="en-US"/>
        </a:p>
      </dgm:t>
    </dgm:pt>
    <dgm:pt modelId="{EDDDD4A5-D902-4474-B9A2-E022FD77356B}" type="pres">
      <dgm:prSet presAssocID="{9EB54E15-0308-484B-9853-03CCC8B4B309}" presName="postLine1" presStyleLbl="parChTrans1D1" presStyleIdx="7" presStyleCnt="62"/>
      <dgm:spPr/>
      <dgm:t>
        <a:bodyPr/>
        <a:lstStyle/>
        <a:p>
          <a:endParaRPr lang="en-US"/>
        </a:p>
      </dgm:t>
    </dgm:pt>
    <dgm:pt modelId="{5D310087-83B3-4F0A-A8A5-EFA6C0E753E4}" type="pres">
      <dgm:prSet presAssocID="{48A5A5D0-6E11-4EF2-B399-A2740902E72E}" presName="Name11" presStyleLbl="parChTrans1D1" presStyleIdx="8" presStyleCnt="62"/>
      <dgm:spPr/>
      <dgm:t>
        <a:bodyPr/>
        <a:lstStyle/>
        <a:p>
          <a:endParaRPr lang="en-US"/>
        </a:p>
      </dgm:t>
    </dgm:pt>
    <dgm:pt modelId="{7C7AE3FF-4890-4434-B653-C82558B76E55}" type="pres">
      <dgm:prSet presAssocID="{48A5A5D0-6E11-4EF2-B399-A2740902E72E}" presName="Name31" presStyleLbl="parChTrans1D1" presStyleIdx="9" presStyleCnt="62"/>
      <dgm:spPr/>
      <dgm:t>
        <a:bodyPr/>
        <a:lstStyle/>
        <a:p>
          <a:endParaRPr lang="en-US"/>
        </a:p>
      </dgm:t>
    </dgm:pt>
    <dgm:pt modelId="{AED47642-6D68-4BDB-BDF3-7B6EE056316D}" type="pres">
      <dgm:prSet presAssocID="{3CA413D7-CD04-414F-95A2-FBB1C671B733}" presName="txAndLines1" presStyleCnt="0"/>
      <dgm:spPr/>
      <dgm:t>
        <a:bodyPr/>
        <a:lstStyle/>
        <a:p>
          <a:endParaRPr lang="en-US"/>
        </a:p>
      </dgm:t>
    </dgm:pt>
    <dgm:pt modelId="{5649E307-5F44-4652-87A7-3B85CD9EF594}" type="pres">
      <dgm:prSet presAssocID="{3CA413D7-CD04-414F-95A2-FBB1C671B733}" presName="anchor1" presStyleCnt="0"/>
      <dgm:spPr/>
      <dgm:t>
        <a:bodyPr/>
        <a:lstStyle/>
        <a:p>
          <a:endParaRPr lang="en-US"/>
        </a:p>
      </dgm:t>
    </dgm:pt>
    <dgm:pt modelId="{DDA3B12B-964F-43BF-9CE4-D6CE1BD7013B}" type="pres">
      <dgm:prSet presAssocID="{3CA413D7-CD04-414F-95A2-FBB1C671B733}" presName="backup1" presStyleCnt="0"/>
      <dgm:spPr/>
      <dgm:t>
        <a:bodyPr/>
        <a:lstStyle/>
        <a:p>
          <a:endParaRPr lang="en-US"/>
        </a:p>
      </dgm:t>
    </dgm:pt>
    <dgm:pt modelId="{085DCA8A-DE60-4FBC-8E66-F7A9D7ADD4E6}" type="pres">
      <dgm:prSet presAssocID="{3CA413D7-CD04-414F-95A2-FBB1C671B733}" presName="preLine1" presStyleLbl="parChTrans1D1" presStyleIdx="10" presStyleCnt="62"/>
      <dgm:spPr/>
      <dgm:t>
        <a:bodyPr/>
        <a:lstStyle/>
        <a:p>
          <a:endParaRPr lang="en-US"/>
        </a:p>
      </dgm:t>
    </dgm:pt>
    <dgm:pt modelId="{7482445F-7F6C-4933-B758-71F4EC3AAC5F}" type="pres">
      <dgm:prSet presAssocID="{3CA413D7-CD04-414F-95A2-FBB1C671B733}" presName="desTx1" presStyleLbl="revTx" presStyleIdx="0" presStyleCnt="0">
        <dgm:presLayoutVars>
          <dgm:bulletEnabled val="1"/>
        </dgm:presLayoutVars>
      </dgm:prSet>
      <dgm:spPr/>
      <dgm:t>
        <a:bodyPr/>
        <a:lstStyle/>
        <a:p>
          <a:endParaRPr lang="en-US"/>
        </a:p>
      </dgm:t>
    </dgm:pt>
    <dgm:pt modelId="{00464818-5695-499D-9C30-E83C17D66060}" type="pres">
      <dgm:prSet presAssocID="{3CA413D7-CD04-414F-95A2-FBB1C671B733}" presName="postLine1" presStyleLbl="parChTrans1D1" presStyleIdx="11" presStyleCnt="62"/>
      <dgm:spPr/>
      <dgm:t>
        <a:bodyPr/>
        <a:lstStyle/>
        <a:p>
          <a:endParaRPr lang="en-US"/>
        </a:p>
      </dgm:t>
    </dgm:pt>
    <dgm:pt modelId="{6C222AC5-33D5-4EBB-9F3B-F5E4BE8D027E}" type="pres">
      <dgm:prSet presAssocID="{4F063564-B27A-4F72-8903-FB018FBB7137}" presName="Name11" presStyleLbl="parChTrans1D1" presStyleIdx="12" presStyleCnt="62"/>
      <dgm:spPr/>
      <dgm:t>
        <a:bodyPr/>
        <a:lstStyle/>
        <a:p>
          <a:endParaRPr lang="en-US"/>
        </a:p>
      </dgm:t>
    </dgm:pt>
    <dgm:pt modelId="{001A2D7C-12E8-419A-BCBE-94084E74FFE3}" type="pres">
      <dgm:prSet presAssocID="{4F063564-B27A-4F72-8903-FB018FBB7137}" presName="Name31" presStyleLbl="parChTrans1D1" presStyleIdx="13" presStyleCnt="62"/>
      <dgm:spPr/>
      <dgm:t>
        <a:bodyPr/>
        <a:lstStyle/>
        <a:p>
          <a:endParaRPr lang="en-US"/>
        </a:p>
      </dgm:t>
    </dgm:pt>
    <dgm:pt modelId="{BD76D503-8F25-461A-9DA7-9EA92782E053}" type="pres">
      <dgm:prSet presAssocID="{C26055C6-4E4C-460E-870F-8E966E43E2D1}" presName="txAndLines1" presStyleCnt="0"/>
      <dgm:spPr/>
      <dgm:t>
        <a:bodyPr/>
        <a:lstStyle/>
        <a:p>
          <a:endParaRPr lang="en-US"/>
        </a:p>
      </dgm:t>
    </dgm:pt>
    <dgm:pt modelId="{CF2A42A7-AC1C-4D4B-89BE-3B44C2DF75BF}" type="pres">
      <dgm:prSet presAssocID="{C26055C6-4E4C-460E-870F-8E966E43E2D1}" presName="anchor1" presStyleCnt="0"/>
      <dgm:spPr/>
      <dgm:t>
        <a:bodyPr/>
        <a:lstStyle/>
        <a:p>
          <a:endParaRPr lang="en-US"/>
        </a:p>
      </dgm:t>
    </dgm:pt>
    <dgm:pt modelId="{28BE2A60-754D-4FD0-886E-AC7C3202F813}" type="pres">
      <dgm:prSet presAssocID="{C26055C6-4E4C-460E-870F-8E966E43E2D1}" presName="backup1" presStyleCnt="0"/>
      <dgm:spPr/>
      <dgm:t>
        <a:bodyPr/>
        <a:lstStyle/>
        <a:p>
          <a:endParaRPr lang="en-US"/>
        </a:p>
      </dgm:t>
    </dgm:pt>
    <dgm:pt modelId="{BB1E9E71-D59E-4D80-A64F-A6432BB61290}" type="pres">
      <dgm:prSet presAssocID="{C26055C6-4E4C-460E-870F-8E966E43E2D1}" presName="preLine1" presStyleLbl="parChTrans1D1" presStyleIdx="14" presStyleCnt="62"/>
      <dgm:spPr/>
      <dgm:t>
        <a:bodyPr/>
        <a:lstStyle/>
        <a:p>
          <a:endParaRPr lang="en-US"/>
        </a:p>
      </dgm:t>
    </dgm:pt>
    <dgm:pt modelId="{8295D9B7-17EF-49AF-9E34-E14C56D25566}" type="pres">
      <dgm:prSet presAssocID="{C26055C6-4E4C-460E-870F-8E966E43E2D1}" presName="desTx1" presStyleLbl="revTx" presStyleIdx="0" presStyleCnt="0">
        <dgm:presLayoutVars>
          <dgm:bulletEnabled val="1"/>
        </dgm:presLayoutVars>
      </dgm:prSet>
      <dgm:spPr/>
      <dgm:t>
        <a:bodyPr/>
        <a:lstStyle/>
        <a:p>
          <a:endParaRPr lang="en-US"/>
        </a:p>
      </dgm:t>
    </dgm:pt>
    <dgm:pt modelId="{64FE68EF-246A-4E45-82CA-2ED5CAC816C1}" type="pres">
      <dgm:prSet presAssocID="{C26055C6-4E4C-460E-870F-8E966E43E2D1}" presName="postLine1" presStyleLbl="parChTrans1D1" presStyleIdx="15" presStyleCnt="62"/>
      <dgm:spPr/>
      <dgm:t>
        <a:bodyPr/>
        <a:lstStyle/>
        <a:p>
          <a:endParaRPr lang="en-US"/>
        </a:p>
      </dgm:t>
    </dgm:pt>
    <dgm:pt modelId="{5B54B39D-CFFE-402B-A25D-A70AA85B6D91}" type="pres">
      <dgm:prSet presAssocID="{422B6998-7439-4239-9CD7-FF4CF6679675}" presName="Name11" presStyleLbl="parChTrans1D1" presStyleIdx="16" presStyleCnt="62"/>
      <dgm:spPr/>
      <dgm:t>
        <a:bodyPr/>
        <a:lstStyle/>
        <a:p>
          <a:endParaRPr lang="en-US"/>
        </a:p>
      </dgm:t>
    </dgm:pt>
    <dgm:pt modelId="{43F5BDEA-DA8D-4185-BE14-552A984ED385}" type="pres">
      <dgm:prSet presAssocID="{422B6998-7439-4239-9CD7-FF4CF6679675}" presName="Name31" presStyleLbl="parChTrans1D1" presStyleIdx="17" presStyleCnt="62"/>
      <dgm:spPr/>
      <dgm:t>
        <a:bodyPr/>
        <a:lstStyle/>
        <a:p>
          <a:endParaRPr lang="en-US"/>
        </a:p>
      </dgm:t>
    </dgm:pt>
    <dgm:pt modelId="{01BAB222-D81C-4112-9CFA-0401A32A8325}" type="pres">
      <dgm:prSet presAssocID="{FBE28A1F-8CA5-4DAC-AA23-578D008EB225}" presName="txAndLines1" presStyleCnt="0"/>
      <dgm:spPr/>
      <dgm:t>
        <a:bodyPr/>
        <a:lstStyle/>
        <a:p>
          <a:endParaRPr lang="en-US"/>
        </a:p>
      </dgm:t>
    </dgm:pt>
    <dgm:pt modelId="{D2923419-5CD0-4753-9F76-CE3A66E8B472}" type="pres">
      <dgm:prSet presAssocID="{FBE28A1F-8CA5-4DAC-AA23-578D008EB225}" presName="anchor1" presStyleCnt="0"/>
      <dgm:spPr/>
      <dgm:t>
        <a:bodyPr/>
        <a:lstStyle/>
        <a:p>
          <a:endParaRPr lang="en-US"/>
        </a:p>
      </dgm:t>
    </dgm:pt>
    <dgm:pt modelId="{15E39432-E8B0-4A34-9F51-E010C8727EA7}" type="pres">
      <dgm:prSet presAssocID="{FBE28A1F-8CA5-4DAC-AA23-578D008EB225}" presName="backup1" presStyleCnt="0"/>
      <dgm:spPr/>
      <dgm:t>
        <a:bodyPr/>
        <a:lstStyle/>
        <a:p>
          <a:endParaRPr lang="en-US"/>
        </a:p>
      </dgm:t>
    </dgm:pt>
    <dgm:pt modelId="{0B148755-450F-4812-BE23-07C8D1177CA3}" type="pres">
      <dgm:prSet presAssocID="{FBE28A1F-8CA5-4DAC-AA23-578D008EB225}" presName="preLine1" presStyleLbl="parChTrans1D1" presStyleIdx="18" presStyleCnt="62"/>
      <dgm:spPr/>
      <dgm:t>
        <a:bodyPr/>
        <a:lstStyle/>
        <a:p>
          <a:endParaRPr lang="en-US"/>
        </a:p>
      </dgm:t>
    </dgm:pt>
    <dgm:pt modelId="{B75F15B2-6D40-42F1-9D31-7D4675A2C6C7}" type="pres">
      <dgm:prSet presAssocID="{FBE28A1F-8CA5-4DAC-AA23-578D008EB225}" presName="desTx1" presStyleLbl="revTx" presStyleIdx="0" presStyleCnt="0">
        <dgm:presLayoutVars>
          <dgm:bulletEnabled val="1"/>
        </dgm:presLayoutVars>
      </dgm:prSet>
      <dgm:spPr/>
      <dgm:t>
        <a:bodyPr/>
        <a:lstStyle/>
        <a:p>
          <a:endParaRPr lang="en-US"/>
        </a:p>
      </dgm:t>
    </dgm:pt>
    <dgm:pt modelId="{484F5556-2A8D-445B-BFF0-007E6657DF92}" type="pres">
      <dgm:prSet presAssocID="{FBE28A1F-8CA5-4DAC-AA23-578D008EB225}" presName="postLine1" presStyleLbl="parChTrans1D1" presStyleIdx="19" presStyleCnt="62"/>
      <dgm:spPr/>
      <dgm:t>
        <a:bodyPr/>
        <a:lstStyle/>
        <a:p>
          <a:endParaRPr lang="en-US"/>
        </a:p>
      </dgm:t>
    </dgm:pt>
    <dgm:pt modelId="{153B4536-D6EF-44BC-809B-B2AD77460ADB}" type="pres">
      <dgm:prSet presAssocID="{4203D2E4-EB18-48E2-BD12-92B31D284DFA}" presName="Name11" presStyleLbl="parChTrans1D1" presStyleIdx="20" presStyleCnt="62"/>
      <dgm:spPr/>
      <dgm:t>
        <a:bodyPr/>
        <a:lstStyle/>
        <a:p>
          <a:endParaRPr lang="en-US"/>
        </a:p>
      </dgm:t>
    </dgm:pt>
    <dgm:pt modelId="{8BAA3A09-F080-4508-A200-8041AB1D01BF}" type="pres">
      <dgm:prSet presAssocID="{4203D2E4-EB18-48E2-BD12-92B31D284DFA}" presName="Name31" presStyleLbl="parChTrans1D1" presStyleIdx="21" presStyleCnt="62"/>
      <dgm:spPr/>
      <dgm:t>
        <a:bodyPr/>
        <a:lstStyle/>
        <a:p>
          <a:endParaRPr lang="en-US"/>
        </a:p>
      </dgm:t>
    </dgm:pt>
    <dgm:pt modelId="{88D93FEE-882C-4CFE-86FA-3B9EF57759AF}" type="pres">
      <dgm:prSet presAssocID="{D1B83201-79F1-45C8-B298-EC6DAFB0CBF4}" presName="txAndLines1" presStyleCnt="0"/>
      <dgm:spPr/>
      <dgm:t>
        <a:bodyPr/>
        <a:lstStyle/>
        <a:p>
          <a:endParaRPr lang="en-US"/>
        </a:p>
      </dgm:t>
    </dgm:pt>
    <dgm:pt modelId="{F05794D0-4F33-4788-B07C-C0C513EA41A6}" type="pres">
      <dgm:prSet presAssocID="{D1B83201-79F1-45C8-B298-EC6DAFB0CBF4}" presName="anchor1" presStyleCnt="0"/>
      <dgm:spPr/>
      <dgm:t>
        <a:bodyPr/>
        <a:lstStyle/>
        <a:p>
          <a:endParaRPr lang="en-US"/>
        </a:p>
      </dgm:t>
    </dgm:pt>
    <dgm:pt modelId="{BB4C5F7F-FBE8-4B55-8824-63926229F8D2}" type="pres">
      <dgm:prSet presAssocID="{D1B83201-79F1-45C8-B298-EC6DAFB0CBF4}" presName="backup1" presStyleCnt="0"/>
      <dgm:spPr/>
      <dgm:t>
        <a:bodyPr/>
        <a:lstStyle/>
        <a:p>
          <a:endParaRPr lang="en-US"/>
        </a:p>
      </dgm:t>
    </dgm:pt>
    <dgm:pt modelId="{D2619AAE-3DF8-420B-BFF6-120B0FEC9082}" type="pres">
      <dgm:prSet presAssocID="{D1B83201-79F1-45C8-B298-EC6DAFB0CBF4}" presName="preLine1" presStyleLbl="parChTrans1D1" presStyleIdx="22" presStyleCnt="62"/>
      <dgm:spPr/>
      <dgm:t>
        <a:bodyPr/>
        <a:lstStyle/>
        <a:p>
          <a:endParaRPr lang="en-US"/>
        </a:p>
      </dgm:t>
    </dgm:pt>
    <dgm:pt modelId="{5C7BCF23-559B-489D-8B2B-49ECEA2D64BC}" type="pres">
      <dgm:prSet presAssocID="{D1B83201-79F1-45C8-B298-EC6DAFB0CBF4}" presName="desTx1" presStyleLbl="revTx" presStyleIdx="0" presStyleCnt="0">
        <dgm:presLayoutVars>
          <dgm:bulletEnabled val="1"/>
        </dgm:presLayoutVars>
      </dgm:prSet>
      <dgm:spPr/>
      <dgm:t>
        <a:bodyPr/>
        <a:lstStyle/>
        <a:p>
          <a:endParaRPr lang="en-US"/>
        </a:p>
      </dgm:t>
    </dgm:pt>
    <dgm:pt modelId="{79CF47D6-8301-4C50-8968-36FD122827F4}" type="pres">
      <dgm:prSet presAssocID="{D1B83201-79F1-45C8-B298-EC6DAFB0CBF4}" presName="postLine1" presStyleLbl="parChTrans1D1" presStyleIdx="23" presStyleCnt="62"/>
      <dgm:spPr/>
      <dgm:t>
        <a:bodyPr/>
        <a:lstStyle/>
        <a:p>
          <a:endParaRPr lang="en-US"/>
        </a:p>
      </dgm:t>
    </dgm:pt>
    <dgm:pt modelId="{FEA468AC-520B-4CC8-AFD8-1EA712E045A5}" type="pres">
      <dgm:prSet presAssocID="{62DDE8DC-43A1-4538-B79D-78FBCAF19244}" presName="Name11" presStyleLbl="parChTrans1D1" presStyleIdx="24" presStyleCnt="62"/>
      <dgm:spPr/>
      <dgm:t>
        <a:bodyPr/>
        <a:lstStyle/>
        <a:p>
          <a:endParaRPr lang="en-US"/>
        </a:p>
      </dgm:t>
    </dgm:pt>
    <dgm:pt modelId="{67F3E7A1-B6EC-4864-84BC-32C613FC25B1}" type="pres">
      <dgm:prSet presAssocID="{62DDE8DC-43A1-4538-B79D-78FBCAF19244}" presName="Name31" presStyleLbl="parChTrans1D1" presStyleIdx="25" presStyleCnt="62"/>
      <dgm:spPr/>
      <dgm:t>
        <a:bodyPr/>
        <a:lstStyle/>
        <a:p>
          <a:endParaRPr lang="en-US"/>
        </a:p>
      </dgm:t>
    </dgm:pt>
    <dgm:pt modelId="{D38E4F4F-ED10-4549-B9D9-AF0ADAD532B2}" type="pres">
      <dgm:prSet presAssocID="{873A1483-3063-48D5-B9BF-1D0F1BF970C9}" presName="txAndLines1" presStyleCnt="0"/>
      <dgm:spPr/>
      <dgm:t>
        <a:bodyPr/>
        <a:lstStyle/>
        <a:p>
          <a:endParaRPr lang="en-US"/>
        </a:p>
      </dgm:t>
    </dgm:pt>
    <dgm:pt modelId="{6196FB9F-F18A-41E5-AC68-565046C19C64}" type="pres">
      <dgm:prSet presAssocID="{873A1483-3063-48D5-B9BF-1D0F1BF970C9}" presName="anchor1" presStyleCnt="0"/>
      <dgm:spPr/>
      <dgm:t>
        <a:bodyPr/>
        <a:lstStyle/>
        <a:p>
          <a:endParaRPr lang="en-US"/>
        </a:p>
      </dgm:t>
    </dgm:pt>
    <dgm:pt modelId="{7A2DD471-EEFA-4DAB-8A08-5D482F76F543}" type="pres">
      <dgm:prSet presAssocID="{873A1483-3063-48D5-B9BF-1D0F1BF970C9}" presName="backup1" presStyleCnt="0"/>
      <dgm:spPr/>
      <dgm:t>
        <a:bodyPr/>
        <a:lstStyle/>
        <a:p>
          <a:endParaRPr lang="en-US"/>
        </a:p>
      </dgm:t>
    </dgm:pt>
    <dgm:pt modelId="{1837371C-3EE9-4548-BACC-1082E2BC87BC}" type="pres">
      <dgm:prSet presAssocID="{873A1483-3063-48D5-B9BF-1D0F1BF970C9}" presName="preLine1" presStyleLbl="parChTrans1D1" presStyleIdx="26" presStyleCnt="62"/>
      <dgm:spPr/>
      <dgm:t>
        <a:bodyPr/>
        <a:lstStyle/>
        <a:p>
          <a:endParaRPr lang="en-US"/>
        </a:p>
      </dgm:t>
    </dgm:pt>
    <dgm:pt modelId="{2C9CCBF4-DA0E-4FAC-BCCE-7F0FF9DD7C8E}" type="pres">
      <dgm:prSet presAssocID="{873A1483-3063-48D5-B9BF-1D0F1BF970C9}" presName="desTx1" presStyleLbl="revTx" presStyleIdx="0" presStyleCnt="0">
        <dgm:presLayoutVars>
          <dgm:bulletEnabled val="1"/>
        </dgm:presLayoutVars>
      </dgm:prSet>
      <dgm:spPr/>
      <dgm:t>
        <a:bodyPr/>
        <a:lstStyle/>
        <a:p>
          <a:endParaRPr lang="en-US"/>
        </a:p>
      </dgm:t>
    </dgm:pt>
    <dgm:pt modelId="{9F2754D6-92B7-4660-89A3-D0806CABD8DF}" type="pres">
      <dgm:prSet presAssocID="{873A1483-3063-48D5-B9BF-1D0F1BF970C9}" presName="postLine1" presStyleLbl="parChTrans1D1" presStyleIdx="27" presStyleCnt="62"/>
      <dgm:spPr/>
      <dgm:t>
        <a:bodyPr/>
        <a:lstStyle/>
        <a:p>
          <a:endParaRPr lang="en-US"/>
        </a:p>
      </dgm:t>
    </dgm:pt>
    <dgm:pt modelId="{E2756E2B-6ADB-4245-83EF-B3726F810146}" type="pres">
      <dgm:prSet presAssocID="{7F00B9EF-5ACD-4090-ACDE-24BEFAAA993D}" presName="spPost1" presStyleCnt="0"/>
      <dgm:spPr/>
      <dgm:t>
        <a:bodyPr/>
        <a:lstStyle/>
        <a:p>
          <a:endParaRPr lang="en-US"/>
        </a:p>
      </dgm:t>
    </dgm:pt>
    <dgm:pt modelId="{C9EFAC89-0FDC-4F01-98E5-527EF77F782B}" type="pres">
      <dgm:prSet presAssocID="{AAD2B4D7-5585-4772-A00C-61C95D86AEE5}" presName="parTx2" presStyleLbl="node1" presStyleIdx="1" presStyleCnt="3"/>
      <dgm:spPr/>
      <dgm:t>
        <a:bodyPr/>
        <a:lstStyle/>
        <a:p>
          <a:endParaRPr lang="en-US"/>
        </a:p>
      </dgm:t>
    </dgm:pt>
    <dgm:pt modelId="{AD76E9F5-E06B-4D41-973C-AD6A6460A750}" type="pres">
      <dgm:prSet presAssocID="{AAD2B4D7-5585-4772-A00C-61C95D86AEE5}" presName="spPre2" presStyleCnt="0"/>
      <dgm:spPr/>
      <dgm:t>
        <a:bodyPr/>
        <a:lstStyle/>
        <a:p>
          <a:endParaRPr lang="en-US"/>
        </a:p>
      </dgm:t>
    </dgm:pt>
    <dgm:pt modelId="{430E7DF6-A86E-4C50-BCB4-4D2578D9BAB3}" type="pres">
      <dgm:prSet presAssocID="{AAD2B4D7-5585-4772-A00C-61C95D86AEE5}" presName="chLin2" presStyleCnt="0"/>
      <dgm:spPr/>
      <dgm:t>
        <a:bodyPr/>
        <a:lstStyle/>
        <a:p>
          <a:endParaRPr lang="en-US"/>
        </a:p>
      </dgm:t>
    </dgm:pt>
    <dgm:pt modelId="{5929F69E-F3A8-42D4-B765-511EA42ED139}" type="pres">
      <dgm:prSet presAssocID="{9B7A6B97-983B-42E6-A7AD-3C2E525B0CF2}" presName="Name45" presStyleLbl="parChTrans1D1" presStyleIdx="28" presStyleCnt="62"/>
      <dgm:spPr/>
      <dgm:t>
        <a:bodyPr/>
        <a:lstStyle/>
        <a:p>
          <a:endParaRPr lang="en-US"/>
        </a:p>
      </dgm:t>
    </dgm:pt>
    <dgm:pt modelId="{25FE8F4F-CDE3-413B-8A8D-863D718BEEB7}" type="pres">
      <dgm:prSet presAssocID="{9B7A6B97-983B-42E6-A7AD-3C2E525B0CF2}" presName="Name65" presStyleLbl="parChTrans1D1" presStyleIdx="29" presStyleCnt="62"/>
      <dgm:spPr/>
      <dgm:t>
        <a:bodyPr/>
        <a:lstStyle/>
        <a:p>
          <a:endParaRPr lang="en-US"/>
        </a:p>
      </dgm:t>
    </dgm:pt>
    <dgm:pt modelId="{371D4EC9-3A2F-445A-8144-24D707690409}" type="pres">
      <dgm:prSet presAssocID="{3E8A93BE-00BC-4A22-92FE-8A0E9E9F8434}" presName="txAndLines2" presStyleCnt="0"/>
      <dgm:spPr/>
      <dgm:t>
        <a:bodyPr/>
        <a:lstStyle/>
        <a:p>
          <a:endParaRPr lang="en-US"/>
        </a:p>
      </dgm:t>
    </dgm:pt>
    <dgm:pt modelId="{B4EA31E2-4934-4B22-8D21-3D2701EB8214}" type="pres">
      <dgm:prSet presAssocID="{3E8A93BE-00BC-4A22-92FE-8A0E9E9F8434}" presName="anchor2" presStyleCnt="0"/>
      <dgm:spPr/>
      <dgm:t>
        <a:bodyPr/>
        <a:lstStyle/>
        <a:p>
          <a:endParaRPr lang="en-US"/>
        </a:p>
      </dgm:t>
    </dgm:pt>
    <dgm:pt modelId="{2B422D50-DA15-46C0-A183-720AF3304829}" type="pres">
      <dgm:prSet presAssocID="{3E8A93BE-00BC-4A22-92FE-8A0E9E9F8434}" presName="backup2" presStyleCnt="0"/>
      <dgm:spPr/>
      <dgm:t>
        <a:bodyPr/>
        <a:lstStyle/>
        <a:p>
          <a:endParaRPr lang="en-US"/>
        </a:p>
      </dgm:t>
    </dgm:pt>
    <dgm:pt modelId="{749FF2AB-0D53-4FFA-BA58-71D6FE7F3576}" type="pres">
      <dgm:prSet presAssocID="{3E8A93BE-00BC-4A22-92FE-8A0E9E9F8434}" presName="preLine2" presStyleLbl="parChTrans1D1" presStyleIdx="30" presStyleCnt="62"/>
      <dgm:spPr/>
      <dgm:t>
        <a:bodyPr/>
        <a:lstStyle/>
        <a:p>
          <a:endParaRPr lang="en-US"/>
        </a:p>
      </dgm:t>
    </dgm:pt>
    <dgm:pt modelId="{9A5CF80B-3A6A-4F03-87B4-798BEFF3F100}" type="pres">
      <dgm:prSet presAssocID="{3E8A93BE-00BC-4A22-92FE-8A0E9E9F8434}" presName="desTx2" presStyleLbl="revTx" presStyleIdx="0" presStyleCnt="0">
        <dgm:presLayoutVars>
          <dgm:bulletEnabled val="1"/>
        </dgm:presLayoutVars>
      </dgm:prSet>
      <dgm:spPr/>
      <dgm:t>
        <a:bodyPr/>
        <a:lstStyle/>
        <a:p>
          <a:endParaRPr lang="en-US"/>
        </a:p>
      </dgm:t>
    </dgm:pt>
    <dgm:pt modelId="{7D574453-8EA5-446C-AF16-7BCC68B528C6}" type="pres">
      <dgm:prSet presAssocID="{3E8A93BE-00BC-4A22-92FE-8A0E9E9F8434}" presName="postLine2" presStyleLbl="parChTrans1D1" presStyleIdx="31" presStyleCnt="62"/>
      <dgm:spPr/>
      <dgm:t>
        <a:bodyPr/>
        <a:lstStyle/>
        <a:p>
          <a:endParaRPr lang="en-US"/>
        </a:p>
      </dgm:t>
    </dgm:pt>
    <dgm:pt modelId="{EC441AD7-99FF-4E61-80C6-84C6C3A3D725}" type="pres">
      <dgm:prSet presAssocID="{AE9402BC-219E-46B8-8845-C78E6A7D64EE}" presName="Name45" presStyleLbl="parChTrans1D1" presStyleIdx="32" presStyleCnt="62"/>
      <dgm:spPr/>
      <dgm:t>
        <a:bodyPr/>
        <a:lstStyle/>
        <a:p>
          <a:endParaRPr lang="en-US"/>
        </a:p>
      </dgm:t>
    </dgm:pt>
    <dgm:pt modelId="{E275DBC3-4662-44E6-8716-56BB0DE2B536}" type="pres">
      <dgm:prSet presAssocID="{AE9402BC-219E-46B8-8845-C78E6A7D64EE}" presName="Name65" presStyleLbl="parChTrans1D1" presStyleIdx="33" presStyleCnt="62"/>
      <dgm:spPr/>
      <dgm:t>
        <a:bodyPr/>
        <a:lstStyle/>
        <a:p>
          <a:endParaRPr lang="en-US"/>
        </a:p>
      </dgm:t>
    </dgm:pt>
    <dgm:pt modelId="{9A8C0EB7-E221-4403-9065-536A184BDCAE}" type="pres">
      <dgm:prSet presAssocID="{2A088C69-83CA-41B3-B6B8-CA5813CD55A9}" presName="txAndLines2" presStyleCnt="0"/>
      <dgm:spPr/>
      <dgm:t>
        <a:bodyPr/>
        <a:lstStyle/>
        <a:p>
          <a:endParaRPr lang="en-US"/>
        </a:p>
      </dgm:t>
    </dgm:pt>
    <dgm:pt modelId="{819CFF86-768A-4A66-95C3-9C184B73AD0F}" type="pres">
      <dgm:prSet presAssocID="{2A088C69-83CA-41B3-B6B8-CA5813CD55A9}" presName="anchor2" presStyleCnt="0"/>
      <dgm:spPr/>
      <dgm:t>
        <a:bodyPr/>
        <a:lstStyle/>
        <a:p>
          <a:endParaRPr lang="en-US"/>
        </a:p>
      </dgm:t>
    </dgm:pt>
    <dgm:pt modelId="{22781ACA-7475-4248-B15E-DB52A450E248}" type="pres">
      <dgm:prSet presAssocID="{2A088C69-83CA-41B3-B6B8-CA5813CD55A9}" presName="backup2" presStyleCnt="0"/>
      <dgm:spPr/>
      <dgm:t>
        <a:bodyPr/>
        <a:lstStyle/>
        <a:p>
          <a:endParaRPr lang="en-US"/>
        </a:p>
      </dgm:t>
    </dgm:pt>
    <dgm:pt modelId="{C0028364-7CD3-45AE-A2F7-9621F675B2ED}" type="pres">
      <dgm:prSet presAssocID="{2A088C69-83CA-41B3-B6B8-CA5813CD55A9}" presName="preLine2" presStyleLbl="parChTrans1D1" presStyleIdx="34" presStyleCnt="62"/>
      <dgm:spPr/>
      <dgm:t>
        <a:bodyPr/>
        <a:lstStyle/>
        <a:p>
          <a:endParaRPr lang="en-US"/>
        </a:p>
      </dgm:t>
    </dgm:pt>
    <dgm:pt modelId="{010E112E-8049-4877-9024-FB13FDA43299}" type="pres">
      <dgm:prSet presAssocID="{2A088C69-83CA-41B3-B6B8-CA5813CD55A9}" presName="desTx2" presStyleLbl="revTx" presStyleIdx="0" presStyleCnt="0">
        <dgm:presLayoutVars>
          <dgm:bulletEnabled val="1"/>
        </dgm:presLayoutVars>
      </dgm:prSet>
      <dgm:spPr/>
      <dgm:t>
        <a:bodyPr/>
        <a:lstStyle/>
        <a:p>
          <a:endParaRPr lang="en-US"/>
        </a:p>
      </dgm:t>
    </dgm:pt>
    <dgm:pt modelId="{BD800237-A0C1-4116-8AA8-22270B4E3D6E}" type="pres">
      <dgm:prSet presAssocID="{2A088C69-83CA-41B3-B6B8-CA5813CD55A9}" presName="postLine2" presStyleLbl="parChTrans1D1" presStyleIdx="35" presStyleCnt="62"/>
      <dgm:spPr/>
      <dgm:t>
        <a:bodyPr/>
        <a:lstStyle/>
        <a:p>
          <a:endParaRPr lang="en-US"/>
        </a:p>
      </dgm:t>
    </dgm:pt>
    <dgm:pt modelId="{3133DD44-2C0C-4E6C-84C6-15F5220A01FD}" type="pres">
      <dgm:prSet presAssocID="{73AD2A36-374D-45A2-B77B-F249CC13EAD3}" presName="Name45" presStyleLbl="parChTrans1D1" presStyleIdx="36" presStyleCnt="62"/>
      <dgm:spPr/>
      <dgm:t>
        <a:bodyPr/>
        <a:lstStyle/>
        <a:p>
          <a:endParaRPr lang="en-US"/>
        </a:p>
      </dgm:t>
    </dgm:pt>
    <dgm:pt modelId="{3E58BAF0-BCCA-48FE-AD22-BA90AD7665B6}" type="pres">
      <dgm:prSet presAssocID="{73AD2A36-374D-45A2-B77B-F249CC13EAD3}" presName="Name65" presStyleLbl="parChTrans1D1" presStyleIdx="37" presStyleCnt="62"/>
      <dgm:spPr/>
      <dgm:t>
        <a:bodyPr/>
        <a:lstStyle/>
        <a:p>
          <a:endParaRPr lang="en-US"/>
        </a:p>
      </dgm:t>
    </dgm:pt>
    <dgm:pt modelId="{25219CB4-59D8-4A7F-8FB2-47168CD92537}" type="pres">
      <dgm:prSet presAssocID="{96FAA3F1-2893-4553-9305-4F6ABCBD47DE}" presName="txAndLines2" presStyleCnt="0"/>
      <dgm:spPr/>
      <dgm:t>
        <a:bodyPr/>
        <a:lstStyle/>
        <a:p>
          <a:endParaRPr lang="en-US"/>
        </a:p>
      </dgm:t>
    </dgm:pt>
    <dgm:pt modelId="{01585615-B88A-4CC0-8951-D28F1EFD9C9E}" type="pres">
      <dgm:prSet presAssocID="{96FAA3F1-2893-4553-9305-4F6ABCBD47DE}" presName="anchor2" presStyleCnt="0"/>
      <dgm:spPr/>
      <dgm:t>
        <a:bodyPr/>
        <a:lstStyle/>
        <a:p>
          <a:endParaRPr lang="en-US"/>
        </a:p>
      </dgm:t>
    </dgm:pt>
    <dgm:pt modelId="{6D678363-3C13-40FC-8562-751C28E2A331}" type="pres">
      <dgm:prSet presAssocID="{96FAA3F1-2893-4553-9305-4F6ABCBD47DE}" presName="backup2" presStyleCnt="0"/>
      <dgm:spPr/>
      <dgm:t>
        <a:bodyPr/>
        <a:lstStyle/>
        <a:p>
          <a:endParaRPr lang="en-US"/>
        </a:p>
      </dgm:t>
    </dgm:pt>
    <dgm:pt modelId="{04875609-DF77-4860-B263-5ABC03741940}" type="pres">
      <dgm:prSet presAssocID="{96FAA3F1-2893-4553-9305-4F6ABCBD47DE}" presName="preLine2" presStyleLbl="parChTrans1D1" presStyleIdx="38" presStyleCnt="62"/>
      <dgm:spPr/>
      <dgm:t>
        <a:bodyPr/>
        <a:lstStyle/>
        <a:p>
          <a:endParaRPr lang="en-US"/>
        </a:p>
      </dgm:t>
    </dgm:pt>
    <dgm:pt modelId="{AB708D3C-BDDE-4D14-ACCE-63A152F025A8}" type="pres">
      <dgm:prSet presAssocID="{96FAA3F1-2893-4553-9305-4F6ABCBD47DE}" presName="desTx2" presStyleLbl="revTx" presStyleIdx="0" presStyleCnt="0">
        <dgm:presLayoutVars>
          <dgm:bulletEnabled val="1"/>
        </dgm:presLayoutVars>
      </dgm:prSet>
      <dgm:spPr/>
      <dgm:t>
        <a:bodyPr/>
        <a:lstStyle/>
        <a:p>
          <a:endParaRPr lang="en-US"/>
        </a:p>
      </dgm:t>
    </dgm:pt>
    <dgm:pt modelId="{D67A9AEF-5F00-419F-AE98-1058D523496C}" type="pres">
      <dgm:prSet presAssocID="{96FAA3F1-2893-4553-9305-4F6ABCBD47DE}" presName="postLine2" presStyleLbl="parChTrans1D1" presStyleIdx="39" presStyleCnt="62"/>
      <dgm:spPr/>
      <dgm:t>
        <a:bodyPr/>
        <a:lstStyle/>
        <a:p>
          <a:endParaRPr lang="en-US"/>
        </a:p>
      </dgm:t>
    </dgm:pt>
    <dgm:pt modelId="{9A9BB694-2743-4D88-865D-D81CA7E7CC01}" type="pres">
      <dgm:prSet presAssocID="{5921E57E-9CA3-4DB0-9ADD-8CC9832DFB48}" presName="Name45" presStyleLbl="parChTrans1D1" presStyleIdx="40" presStyleCnt="62"/>
      <dgm:spPr/>
      <dgm:t>
        <a:bodyPr/>
        <a:lstStyle/>
        <a:p>
          <a:endParaRPr lang="en-US"/>
        </a:p>
      </dgm:t>
    </dgm:pt>
    <dgm:pt modelId="{93F270BA-0A6A-4CD7-AC7D-65C25081B4DC}" type="pres">
      <dgm:prSet presAssocID="{5921E57E-9CA3-4DB0-9ADD-8CC9832DFB48}" presName="Name65" presStyleLbl="parChTrans1D1" presStyleIdx="41" presStyleCnt="62"/>
      <dgm:spPr/>
      <dgm:t>
        <a:bodyPr/>
        <a:lstStyle/>
        <a:p>
          <a:endParaRPr lang="en-US"/>
        </a:p>
      </dgm:t>
    </dgm:pt>
    <dgm:pt modelId="{2E727F9A-0790-45FB-A2D6-74BC8B9D1BE9}" type="pres">
      <dgm:prSet presAssocID="{1F1616C4-4138-4700-9376-6199A84E51EF}" presName="txAndLines2" presStyleCnt="0"/>
      <dgm:spPr/>
      <dgm:t>
        <a:bodyPr/>
        <a:lstStyle/>
        <a:p>
          <a:endParaRPr lang="en-US"/>
        </a:p>
      </dgm:t>
    </dgm:pt>
    <dgm:pt modelId="{250B5BF8-DD96-4F84-AD1A-E9AFFB6915EA}" type="pres">
      <dgm:prSet presAssocID="{1F1616C4-4138-4700-9376-6199A84E51EF}" presName="anchor2" presStyleCnt="0"/>
      <dgm:spPr/>
      <dgm:t>
        <a:bodyPr/>
        <a:lstStyle/>
        <a:p>
          <a:endParaRPr lang="en-US"/>
        </a:p>
      </dgm:t>
    </dgm:pt>
    <dgm:pt modelId="{631D6E61-698A-4E6D-AD73-418B4A40DA2E}" type="pres">
      <dgm:prSet presAssocID="{1F1616C4-4138-4700-9376-6199A84E51EF}" presName="backup2" presStyleCnt="0"/>
      <dgm:spPr/>
      <dgm:t>
        <a:bodyPr/>
        <a:lstStyle/>
        <a:p>
          <a:endParaRPr lang="en-US"/>
        </a:p>
      </dgm:t>
    </dgm:pt>
    <dgm:pt modelId="{7707F367-E680-41D5-B6C5-72E7D5A78D89}" type="pres">
      <dgm:prSet presAssocID="{1F1616C4-4138-4700-9376-6199A84E51EF}" presName="preLine2" presStyleLbl="parChTrans1D1" presStyleIdx="42" presStyleCnt="62"/>
      <dgm:spPr/>
      <dgm:t>
        <a:bodyPr/>
        <a:lstStyle/>
        <a:p>
          <a:endParaRPr lang="en-US"/>
        </a:p>
      </dgm:t>
    </dgm:pt>
    <dgm:pt modelId="{2F25D2A5-566E-41B6-84A1-E0D9F2332F61}" type="pres">
      <dgm:prSet presAssocID="{1F1616C4-4138-4700-9376-6199A84E51EF}" presName="desTx2" presStyleLbl="revTx" presStyleIdx="0" presStyleCnt="0">
        <dgm:presLayoutVars>
          <dgm:bulletEnabled val="1"/>
        </dgm:presLayoutVars>
      </dgm:prSet>
      <dgm:spPr/>
      <dgm:t>
        <a:bodyPr/>
        <a:lstStyle/>
        <a:p>
          <a:endParaRPr lang="en-US"/>
        </a:p>
      </dgm:t>
    </dgm:pt>
    <dgm:pt modelId="{5E3C6DF0-6630-4E60-8255-403157822CA9}" type="pres">
      <dgm:prSet presAssocID="{1F1616C4-4138-4700-9376-6199A84E51EF}" presName="postLine2" presStyleLbl="parChTrans1D1" presStyleIdx="43" presStyleCnt="62"/>
      <dgm:spPr/>
      <dgm:t>
        <a:bodyPr/>
        <a:lstStyle/>
        <a:p>
          <a:endParaRPr lang="en-US"/>
        </a:p>
      </dgm:t>
    </dgm:pt>
    <dgm:pt modelId="{DA7C5DDF-8A40-43A7-B844-E47D4CAD7B01}" type="pres">
      <dgm:prSet presAssocID="{9AFC8D80-9925-4685-A2D8-6CF81932C969}" presName="Name45" presStyleLbl="parChTrans1D1" presStyleIdx="44" presStyleCnt="62"/>
      <dgm:spPr/>
      <dgm:t>
        <a:bodyPr/>
        <a:lstStyle/>
        <a:p>
          <a:endParaRPr lang="en-US"/>
        </a:p>
      </dgm:t>
    </dgm:pt>
    <dgm:pt modelId="{557CB83E-FADB-420B-8A88-B747B4108930}" type="pres">
      <dgm:prSet presAssocID="{9AFC8D80-9925-4685-A2D8-6CF81932C969}" presName="Name65" presStyleLbl="parChTrans1D1" presStyleIdx="45" presStyleCnt="62"/>
      <dgm:spPr/>
      <dgm:t>
        <a:bodyPr/>
        <a:lstStyle/>
        <a:p>
          <a:endParaRPr lang="en-US"/>
        </a:p>
      </dgm:t>
    </dgm:pt>
    <dgm:pt modelId="{8937F4F6-1ADC-4A22-B0B1-B7A39A0882A3}" type="pres">
      <dgm:prSet presAssocID="{E048EEBE-73B8-4D77-A778-12E00549D5A3}" presName="txAndLines2" presStyleCnt="0"/>
      <dgm:spPr/>
      <dgm:t>
        <a:bodyPr/>
        <a:lstStyle/>
        <a:p>
          <a:endParaRPr lang="en-US"/>
        </a:p>
      </dgm:t>
    </dgm:pt>
    <dgm:pt modelId="{FE043B82-5AB6-432C-A923-A5778B3F99AD}" type="pres">
      <dgm:prSet presAssocID="{E048EEBE-73B8-4D77-A778-12E00549D5A3}" presName="anchor2" presStyleCnt="0"/>
      <dgm:spPr/>
      <dgm:t>
        <a:bodyPr/>
        <a:lstStyle/>
        <a:p>
          <a:endParaRPr lang="en-US"/>
        </a:p>
      </dgm:t>
    </dgm:pt>
    <dgm:pt modelId="{3C4320F6-CD38-43B1-9B14-698FAF8C61DA}" type="pres">
      <dgm:prSet presAssocID="{E048EEBE-73B8-4D77-A778-12E00549D5A3}" presName="backup2" presStyleCnt="0"/>
      <dgm:spPr/>
      <dgm:t>
        <a:bodyPr/>
        <a:lstStyle/>
        <a:p>
          <a:endParaRPr lang="en-US"/>
        </a:p>
      </dgm:t>
    </dgm:pt>
    <dgm:pt modelId="{4407520A-E219-4FA1-985D-1F7A17EEF7D5}" type="pres">
      <dgm:prSet presAssocID="{E048EEBE-73B8-4D77-A778-12E00549D5A3}" presName="preLine2" presStyleLbl="parChTrans1D1" presStyleIdx="46" presStyleCnt="62"/>
      <dgm:spPr/>
      <dgm:t>
        <a:bodyPr/>
        <a:lstStyle/>
        <a:p>
          <a:endParaRPr lang="en-US"/>
        </a:p>
      </dgm:t>
    </dgm:pt>
    <dgm:pt modelId="{C29504D3-251D-44BE-97B7-1D550C3639A3}" type="pres">
      <dgm:prSet presAssocID="{E048EEBE-73B8-4D77-A778-12E00549D5A3}" presName="desTx2" presStyleLbl="revTx" presStyleIdx="0" presStyleCnt="0">
        <dgm:presLayoutVars>
          <dgm:bulletEnabled val="1"/>
        </dgm:presLayoutVars>
      </dgm:prSet>
      <dgm:spPr/>
      <dgm:t>
        <a:bodyPr/>
        <a:lstStyle/>
        <a:p>
          <a:endParaRPr lang="en-US"/>
        </a:p>
      </dgm:t>
    </dgm:pt>
    <dgm:pt modelId="{D9A1F54C-0E3A-4B2F-8148-ACF145932D7D}" type="pres">
      <dgm:prSet presAssocID="{E048EEBE-73B8-4D77-A778-12E00549D5A3}" presName="postLine2" presStyleLbl="parChTrans1D1" presStyleIdx="47" presStyleCnt="62"/>
      <dgm:spPr/>
      <dgm:t>
        <a:bodyPr/>
        <a:lstStyle/>
        <a:p>
          <a:endParaRPr lang="en-US"/>
        </a:p>
      </dgm:t>
    </dgm:pt>
    <dgm:pt modelId="{560FC70A-A4E9-483F-94CF-C915C4C22B93}" type="pres">
      <dgm:prSet presAssocID="{B9390355-C0AB-4671-8A88-492BCB4ED5F1}" presName="Name45" presStyleLbl="parChTrans1D1" presStyleIdx="48" presStyleCnt="62"/>
      <dgm:spPr/>
      <dgm:t>
        <a:bodyPr/>
        <a:lstStyle/>
        <a:p>
          <a:endParaRPr lang="en-US"/>
        </a:p>
      </dgm:t>
    </dgm:pt>
    <dgm:pt modelId="{A17CAEFE-7687-43D7-B09C-8A786EE919D3}" type="pres">
      <dgm:prSet presAssocID="{B9390355-C0AB-4671-8A88-492BCB4ED5F1}" presName="Name65" presStyleLbl="parChTrans1D1" presStyleIdx="49" presStyleCnt="62"/>
      <dgm:spPr/>
      <dgm:t>
        <a:bodyPr/>
        <a:lstStyle/>
        <a:p>
          <a:endParaRPr lang="en-US"/>
        </a:p>
      </dgm:t>
    </dgm:pt>
    <dgm:pt modelId="{4463EAD2-C2E6-4618-A191-328558376577}" type="pres">
      <dgm:prSet presAssocID="{999CD58C-CBFF-4D5C-B2F3-6AC579CF1406}" presName="txAndLines2" presStyleCnt="0"/>
      <dgm:spPr/>
      <dgm:t>
        <a:bodyPr/>
        <a:lstStyle/>
        <a:p>
          <a:endParaRPr lang="en-US"/>
        </a:p>
      </dgm:t>
    </dgm:pt>
    <dgm:pt modelId="{79CD305E-3B0B-4AB0-A351-1D0DC3CBFD9D}" type="pres">
      <dgm:prSet presAssocID="{999CD58C-CBFF-4D5C-B2F3-6AC579CF1406}" presName="anchor2" presStyleCnt="0"/>
      <dgm:spPr/>
      <dgm:t>
        <a:bodyPr/>
        <a:lstStyle/>
        <a:p>
          <a:endParaRPr lang="en-US"/>
        </a:p>
      </dgm:t>
    </dgm:pt>
    <dgm:pt modelId="{E668BEC0-A48E-45FC-B120-934AC1C63043}" type="pres">
      <dgm:prSet presAssocID="{999CD58C-CBFF-4D5C-B2F3-6AC579CF1406}" presName="backup2" presStyleCnt="0"/>
      <dgm:spPr/>
      <dgm:t>
        <a:bodyPr/>
        <a:lstStyle/>
        <a:p>
          <a:endParaRPr lang="en-US"/>
        </a:p>
      </dgm:t>
    </dgm:pt>
    <dgm:pt modelId="{4825D9DD-2635-4FB0-BB5B-BE87041BF4F1}" type="pres">
      <dgm:prSet presAssocID="{999CD58C-CBFF-4D5C-B2F3-6AC579CF1406}" presName="preLine2" presStyleLbl="parChTrans1D1" presStyleIdx="50" presStyleCnt="62"/>
      <dgm:spPr/>
      <dgm:t>
        <a:bodyPr/>
        <a:lstStyle/>
        <a:p>
          <a:endParaRPr lang="en-US"/>
        </a:p>
      </dgm:t>
    </dgm:pt>
    <dgm:pt modelId="{D5B1D052-BB80-45F3-9FDD-67126FC0DACE}" type="pres">
      <dgm:prSet presAssocID="{999CD58C-CBFF-4D5C-B2F3-6AC579CF1406}" presName="desTx2" presStyleLbl="revTx" presStyleIdx="0" presStyleCnt="0">
        <dgm:presLayoutVars>
          <dgm:bulletEnabled val="1"/>
        </dgm:presLayoutVars>
      </dgm:prSet>
      <dgm:spPr/>
      <dgm:t>
        <a:bodyPr/>
        <a:lstStyle/>
        <a:p>
          <a:endParaRPr lang="en-US"/>
        </a:p>
      </dgm:t>
    </dgm:pt>
    <dgm:pt modelId="{77365C05-6E8A-4C9B-AD7B-3AA3341F9D8E}" type="pres">
      <dgm:prSet presAssocID="{999CD58C-CBFF-4D5C-B2F3-6AC579CF1406}" presName="postLine2" presStyleLbl="parChTrans1D1" presStyleIdx="51" presStyleCnt="62"/>
      <dgm:spPr/>
      <dgm:t>
        <a:bodyPr/>
        <a:lstStyle/>
        <a:p>
          <a:endParaRPr lang="en-US"/>
        </a:p>
      </dgm:t>
    </dgm:pt>
    <dgm:pt modelId="{C4FADA27-4F94-4287-8C9C-326FC54DAB65}" type="pres">
      <dgm:prSet presAssocID="{B113846E-C6E6-4559-9584-920D6B7BFD94}" presName="Name45" presStyleLbl="parChTrans1D1" presStyleIdx="52" presStyleCnt="62"/>
      <dgm:spPr/>
      <dgm:t>
        <a:bodyPr/>
        <a:lstStyle/>
        <a:p>
          <a:endParaRPr lang="en-US"/>
        </a:p>
      </dgm:t>
    </dgm:pt>
    <dgm:pt modelId="{CE1CE96D-192D-48FB-AF8B-A7407DB2EC7B}" type="pres">
      <dgm:prSet presAssocID="{B113846E-C6E6-4559-9584-920D6B7BFD94}" presName="Name65" presStyleLbl="parChTrans1D1" presStyleIdx="53" presStyleCnt="62"/>
      <dgm:spPr/>
      <dgm:t>
        <a:bodyPr/>
        <a:lstStyle/>
        <a:p>
          <a:endParaRPr lang="en-US"/>
        </a:p>
      </dgm:t>
    </dgm:pt>
    <dgm:pt modelId="{3E348DFF-CA3F-45EF-8A71-647872809C53}" type="pres">
      <dgm:prSet presAssocID="{001E4897-84EE-4BDB-BCE8-4C6FAFC97951}" presName="txAndLines2" presStyleCnt="0"/>
      <dgm:spPr/>
      <dgm:t>
        <a:bodyPr/>
        <a:lstStyle/>
        <a:p>
          <a:endParaRPr lang="en-US"/>
        </a:p>
      </dgm:t>
    </dgm:pt>
    <dgm:pt modelId="{E5F636D8-210D-4D89-B572-CC2219B01CB7}" type="pres">
      <dgm:prSet presAssocID="{001E4897-84EE-4BDB-BCE8-4C6FAFC97951}" presName="anchor2" presStyleCnt="0"/>
      <dgm:spPr/>
      <dgm:t>
        <a:bodyPr/>
        <a:lstStyle/>
        <a:p>
          <a:endParaRPr lang="en-US"/>
        </a:p>
      </dgm:t>
    </dgm:pt>
    <dgm:pt modelId="{4A73DF7E-8626-4E28-8407-28EBF8385598}" type="pres">
      <dgm:prSet presAssocID="{001E4897-84EE-4BDB-BCE8-4C6FAFC97951}" presName="backup2" presStyleCnt="0"/>
      <dgm:spPr/>
      <dgm:t>
        <a:bodyPr/>
        <a:lstStyle/>
        <a:p>
          <a:endParaRPr lang="en-US"/>
        </a:p>
      </dgm:t>
    </dgm:pt>
    <dgm:pt modelId="{9239EA62-46F7-4986-8576-6E2D0CAC4920}" type="pres">
      <dgm:prSet presAssocID="{001E4897-84EE-4BDB-BCE8-4C6FAFC97951}" presName="preLine2" presStyleLbl="parChTrans1D1" presStyleIdx="54" presStyleCnt="62"/>
      <dgm:spPr/>
      <dgm:t>
        <a:bodyPr/>
        <a:lstStyle/>
        <a:p>
          <a:endParaRPr lang="en-US"/>
        </a:p>
      </dgm:t>
    </dgm:pt>
    <dgm:pt modelId="{6AB24E81-9AEA-4431-B4B6-5604CC5A3EA1}" type="pres">
      <dgm:prSet presAssocID="{001E4897-84EE-4BDB-BCE8-4C6FAFC97951}" presName="desTx2" presStyleLbl="revTx" presStyleIdx="0" presStyleCnt="0">
        <dgm:presLayoutVars>
          <dgm:bulletEnabled val="1"/>
        </dgm:presLayoutVars>
      </dgm:prSet>
      <dgm:spPr/>
      <dgm:t>
        <a:bodyPr/>
        <a:lstStyle/>
        <a:p>
          <a:endParaRPr lang="en-US"/>
        </a:p>
      </dgm:t>
    </dgm:pt>
    <dgm:pt modelId="{BE52E739-7D27-4E45-831B-0E2523D0459D}" type="pres">
      <dgm:prSet presAssocID="{001E4897-84EE-4BDB-BCE8-4C6FAFC97951}" presName="postLine2" presStyleLbl="parChTrans1D1" presStyleIdx="55" presStyleCnt="62"/>
      <dgm:spPr/>
      <dgm:t>
        <a:bodyPr/>
        <a:lstStyle/>
        <a:p>
          <a:endParaRPr lang="en-US"/>
        </a:p>
      </dgm:t>
    </dgm:pt>
    <dgm:pt modelId="{75009725-1998-4112-B617-E2125C2798C9}" type="pres">
      <dgm:prSet presAssocID="{AAD2B4D7-5585-4772-A00C-61C95D86AEE5}" presName="spPost2" presStyleCnt="0"/>
      <dgm:spPr/>
      <dgm:t>
        <a:bodyPr/>
        <a:lstStyle/>
        <a:p>
          <a:endParaRPr lang="en-US"/>
        </a:p>
      </dgm:t>
    </dgm:pt>
    <dgm:pt modelId="{25865E55-DD3C-4D5B-A42B-5405C63B0E3E}" type="pres">
      <dgm:prSet presAssocID="{568A41C9-1481-470D-8E00-D855552C344C}" presName="parTx3" presStyleLbl="node1" presStyleIdx="2" presStyleCnt="3"/>
      <dgm:spPr/>
      <dgm:t>
        <a:bodyPr/>
        <a:lstStyle/>
        <a:p>
          <a:endParaRPr lang="en-US"/>
        </a:p>
      </dgm:t>
    </dgm:pt>
    <dgm:pt modelId="{EF4A299F-291A-4E6A-89AD-21D2DBAD6A9E}" type="pres">
      <dgm:prSet presAssocID="{568A41C9-1481-470D-8E00-D855552C344C}" presName="spPre3" presStyleCnt="0"/>
      <dgm:spPr/>
      <dgm:t>
        <a:bodyPr/>
        <a:lstStyle/>
        <a:p>
          <a:endParaRPr lang="en-US"/>
        </a:p>
      </dgm:t>
    </dgm:pt>
    <dgm:pt modelId="{6B67C9A4-6DD1-4FBE-9CDC-16FBAF56C564}" type="pres">
      <dgm:prSet presAssocID="{568A41C9-1481-470D-8E00-D855552C344C}" presName="chLin3" presStyleCnt="0"/>
      <dgm:spPr/>
      <dgm:t>
        <a:bodyPr/>
        <a:lstStyle/>
        <a:p>
          <a:endParaRPr lang="en-US"/>
        </a:p>
      </dgm:t>
    </dgm:pt>
    <dgm:pt modelId="{516C0902-9215-4C87-B418-0FC089E72483}" type="pres">
      <dgm:prSet presAssocID="{9888C556-AFF6-4BB1-A722-385CA1E3D080}" presName="Name79" presStyleLbl="parChTrans1D1" presStyleIdx="56" presStyleCnt="62"/>
      <dgm:spPr/>
      <dgm:t>
        <a:bodyPr/>
        <a:lstStyle/>
        <a:p>
          <a:endParaRPr lang="en-US"/>
        </a:p>
      </dgm:t>
    </dgm:pt>
    <dgm:pt modelId="{AF1AA55D-24F6-49AD-B75F-49C2A06DF83D}" type="pres">
      <dgm:prSet presAssocID="{1EE56065-5048-49A0-B4F4-051B376698F4}" presName="txAndLines3" presStyleCnt="0"/>
      <dgm:spPr/>
      <dgm:t>
        <a:bodyPr/>
        <a:lstStyle/>
        <a:p>
          <a:endParaRPr lang="en-US"/>
        </a:p>
      </dgm:t>
    </dgm:pt>
    <dgm:pt modelId="{C9C2102C-27E7-470A-8F59-4602BCBD3858}" type="pres">
      <dgm:prSet presAssocID="{1EE56065-5048-49A0-B4F4-051B376698F4}" presName="anchor3" presStyleCnt="0"/>
      <dgm:spPr/>
      <dgm:t>
        <a:bodyPr/>
        <a:lstStyle/>
        <a:p>
          <a:endParaRPr lang="en-US"/>
        </a:p>
      </dgm:t>
    </dgm:pt>
    <dgm:pt modelId="{9A73F044-8FD2-4F10-B62E-991AF8A261D4}" type="pres">
      <dgm:prSet presAssocID="{1EE56065-5048-49A0-B4F4-051B376698F4}" presName="backup3" presStyleCnt="0"/>
      <dgm:spPr/>
      <dgm:t>
        <a:bodyPr/>
        <a:lstStyle/>
        <a:p>
          <a:endParaRPr lang="en-US"/>
        </a:p>
      </dgm:t>
    </dgm:pt>
    <dgm:pt modelId="{6B2C27FD-7970-43EB-AF4F-2E71A1C1BCFF}" type="pres">
      <dgm:prSet presAssocID="{1EE56065-5048-49A0-B4F4-051B376698F4}" presName="preLine3" presStyleLbl="parChTrans1D1" presStyleIdx="57" presStyleCnt="62"/>
      <dgm:spPr/>
      <dgm:t>
        <a:bodyPr/>
        <a:lstStyle/>
        <a:p>
          <a:endParaRPr lang="en-US"/>
        </a:p>
      </dgm:t>
    </dgm:pt>
    <dgm:pt modelId="{EB66AC91-F0D0-473D-8CE0-8CB2300A31DD}" type="pres">
      <dgm:prSet presAssocID="{1EE56065-5048-49A0-B4F4-051B376698F4}" presName="desTx3" presStyleLbl="revTx" presStyleIdx="0" presStyleCnt="0">
        <dgm:presLayoutVars>
          <dgm:bulletEnabled val="1"/>
        </dgm:presLayoutVars>
      </dgm:prSet>
      <dgm:spPr/>
      <dgm:t>
        <a:bodyPr/>
        <a:lstStyle/>
        <a:p>
          <a:endParaRPr lang="en-US"/>
        </a:p>
      </dgm:t>
    </dgm:pt>
    <dgm:pt modelId="{E51C02B1-5AC7-4AFF-8300-2851BA3C0A78}" type="pres">
      <dgm:prSet presAssocID="{2CDE6B05-239F-41DC-808A-5B20EAE9796C}" presName="Name79" presStyleLbl="parChTrans1D1" presStyleIdx="58" presStyleCnt="62"/>
      <dgm:spPr/>
      <dgm:t>
        <a:bodyPr/>
        <a:lstStyle/>
        <a:p>
          <a:endParaRPr lang="en-US"/>
        </a:p>
      </dgm:t>
    </dgm:pt>
    <dgm:pt modelId="{19EF2310-CBD9-4A7E-95D0-AA3A40DC334C}" type="pres">
      <dgm:prSet presAssocID="{8956E5A5-E5C3-4CB4-A911-1A11B3A44A5C}" presName="txAndLines3" presStyleCnt="0"/>
      <dgm:spPr/>
      <dgm:t>
        <a:bodyPr/>
        <a:lstStyle/>
        <a:p>
          <a:endParaRPr lang="en-US"/>
        </a:p>
      </dgm:t>
    </dgm:pt>
    <dgm:pt modelId="{592AF980-9E4F-4970-A41E-078CB0E78DB6}" type="pres">
      <dgm:prSet presAssocID="{8956E5A5-E5C3-4CB4-A911-1A11B3A44A5C}" presName="anchor3" presStyleCnt="0"/>
      <dgm:spPr/>
      <dgm:t>
        <a:bodyPr/>
        <a:lstStyle/>
        <a:p>
          <a:endParaRPr lang="en-US"/>
        </a:p>
      </dgm:t>
    </dgm:pt>
    <dgm:pt modelId="{8A732D1E-21B8-4281-8AE7-69B3439AC772}" type="pres">
      <dgm:prSet presAssocID="{8956E5A5-E5C3-4CB4-A911-1A11B3A44A5C}" presName="backup3" presStyleCnt="0"/>
      <dgm:spPr/>
      <dgm:t>
        <a:bodyPr/>
        <a:lstStyle/>
        <a:p>
          <a:endParaRPr lang="en-US"/>
        </a:p>
      </dgm:t>
    </dgm:pt>
    <dgm:pt modelId="{2A62AC2C-7BE6-4BA7-86D0-8A6AE565ACA3}" type="pres">
      <dgm:prSet presAssocID="{8956E5A5-E5C3-4CB4-A911-1A11B3A44A5C}" presName="preLine3" presStyleLbl="parChTrans1D1" presStyleIdx="59" presStyleCnt="62"/>
      <dgm:spPr/>
      <dgm:t>
        <a:bodyPr/>
        <a:lstStyle/>
        <a:p>
          <a:endParaRPr lang="en-US"/>
        </a:p>
      </dgm:t>
    </dgm:pt>
    <dgm:pt modelId="{C8548DA5-27E7-4A78-A521-70CFCE2E57F6}" type="pres">
      <dgm:prSet presAssocID="{8956E5A5-E5C3-4CB4-A911-1A11B3A44A5C}" presName="desTx3" presStyleLbl="revTx" presStyleIdx="0" presStyleCnt="0">
        <dgm:presLayoutVars>
          <dgm:bulletEnabled val="1"/>
        </dgm:presLayoutVars>
      </dgm:prSet>
      <dgm:spPr/>
      <dgm:t>
        <a:bodyPr/>
        <a:lstStyle/>
        <a:p>
          <a:endParaRPr lang="en-US"/>
        </a:p>
      </dgm:t>
    </dgm:pt>
    <dgm:pt modelId="{2D4E3B46-274D-41C9-A405-EE9C4DFCAE88}" type="pres">
      <dgm:prSet presAssocID="{ABFAE67D-EF58-4545-AA8E-84D02649E98E}" presName="Name79" presStyleLbl="parChTrans1D1" presStyleIdx="60" presStyleCnt="62"/>
      <dgm:spPr/>
      <dgm:t>
        <a:bodyPr/>
        <a:lstStyle/>
        <a:p>
          <a:endParaRPr lang="en-US"/>
        </a:p>
      </dgm:t>
    </dgm:pt>
    <dgm:pt modelId="{7CBA495D-F29D-4544-877D-16945D9DB6ED}" type="pres">
      <dgm:prSet presAssocID="{421ECDD4-E3E9-49AE-BFC8-09299047206A}" presName="txAndLines3" presStyleCnt="0"/>
      <dgm:spPr/>
      <dgm:t>
        <a:bodyPr/>
        <a:lstStyle/>
        <a:p>
          <a:endParaRPr lang="en-US"/>
        </a:p>
      </dgm:t>
    </dgm:pt>
    <dgm:pt modelId="{34BD78C3-2BC6-4A91-A528-31DBF5FA9D6E}" type="pres">
      <dgm:prSet presAssocID="{421ECDD4-E3E9-49AE-BFC8-09299047206A}" presName="anchor3" presStyleCnt="0"/>
      <dgm:spPr/>
      <dgm:t>
        <a:bodyPr/>
        <a:lstStyle/>
        <a:p>
          <a:endParaRPr lang="en-US"/>
        </a:p>
      </dgm:t>
    </dgm:pt>
    <dgm:pt modelId="{36432909-06A7-4243-B3D2-19BD30F8FD90}" type="pres">
      <dgm:prSet presAssocID="{421ECDD4-E3E9-49AE-BFC8-09299047206A}" presName="backup3" presStyleCnt="0"/>
      <dgm:spPr/>
      <dgm:t>
        <a:bodyPr/>
        <a:lstStyle/>
        <a:p>
          <a:endParaRPr lang="en-US"/>
        </a:p>
      </dgm:t>
    </dgm:pt>
    <dgm:pt modelId="{33389D76-AAF6-49EE-9D34-24DA68352EA1}" type="pres">
      <dgm:prSet presAssocID="{421ECDD4-E3E9-49AE-BFC8-09299047206A}" presName="preLine3" presStyleLbl="parChTrans1D1" presStyleIdx="61" presStyleCnt="62"/>
      <dgm:spPr/>
      <dgm:t>
        <a:bodyPr/>
        <a:lstStyle/>
        <a:p>
          <a:endParaRPr lang="en-US"/>
        </a:p>
      </dgm:t>
    </dgm:pt>
    <dgm:pt modelId="{B21442F9-A06F-4630-B09F-3A54EED0F62D}" type="pres">
      <dgm:prSet presAssocID="{421ECDD4-E3E9-49AE-BFC8-09299047206A}" presName="desTx3" presStyleLbl="revTx" presStyleIdx="0" presStyleCnt="0">
        <dgm:presLayoutVars>
          <dgm:bulletEnabled val="1"/>
        </dgm:presLayoutVars>
      </dgm:prSet>
      <dgm:spPr/>
      <dgm:t>
        <a:bodyPr/>
        <a:lstStyle/>
        <a:p>
          <a:endParaRPr lang="en-US"/>
        </a:p>
      </dgm:t>
    </dgm:pt>
  </dgm:ptLst>
  <dgm:cxnLst>
    <dgm:cxn modelId="{FC5105A7-2126-4EDD-ACD3-DBD41F668385}" srcId="{7F00B9EF-5ACD-4090-ACDE-24BEFAAA993D}" destId="{9EB54E15-0308-484B-9853-03CCC8B4B309}" srcOrd="1" destOrd="0" parTransId="{3DC0142C-14EA-4C46-87F8-C68377EF171A}" sibTransId="{9420C807-80C6-4629-8B71-C6C9A13298D9}"/>
    <dgm:cxn modelId="{434C0F8B-DF73-40A3-BC2A-45A0FBF8E471}" srcId="{568A41C9-1481-470D-8E00-D855552C344C}" destId="{8956E5A5-E5C3-4CB4-A911-1A11B3A44A5C}" srcOrd="1" destOrd="0" parTransId="{2CDE6B05-239F-41DC-808A-5B20EAE9796C}" sibTransId="{0D5A12D2-2EA4-4B92-A8BB-A2B5A1E54B9E}"/>
    <dgm:cxn modelId="{5443AABE-6C70-44B6-966F-88E35FA1A378}" srcId="{7F00B9EF-5ACD-4090-ACDE-24BEFAAA993D}" destId="{FBE28A1F-8CA5-4DAC-AA23-578D008EB225}" srcOrd="4" destOrd="0" parTransId="{422B6998-7439-4239-9CD7-FF4CF6679675}" sibTransId="{825A2C03-8028-49FF-8D1F-63B3B0B1F362}"/>
    <dgm:cxn modelId="{72CD0D71-B0E1-9540-BAB2-EF880A8774A9}" type="presOf" srcId="{999CD58C-CBFF-4D5C-B2F3-6AC579CF1406}" destId="{D5B1D052-BB80-45F3-9FDD-67126FC0DACE}" srcOrd="0" destOrd="0" presId="urn:microsoft.com/office/officeart/2009/3/layout/SubStepProcess"/>
    <dgm:cxn modelId="{E2DD7E96-2A0B-3D46-A31A-D4DB4586591F}" type="presOf" srcId="{59A9408A-CB6F-489B-A3CC-FB819410D72B}" destId="{0974E0EE-197E-46E7-AAEF-C4EE10C5D9B7}" srcOrd="0" destOrd="0" presId="urn:microsoft.com/office/officeart/2009/3/layout/SubStepProcess"/>
    <dgm:cxn modelId="{6284F3FE-17A3-DD46-975E-68C2AF1ADD7B}" type="presOf" srcId="{E048EEBE-73B8-4D77-A778-12E00549D5A3}" destId="{C29504D3-251D-44BE-97B7-1D550C3639A3}" srcOrd="0" destOrd="0" presId="urn:microsoft.com/office/officeart/2009/3/layout/SubStepProcess"/>
    <dgm:cxn modelId="{62632657-F490-4DEC-BA42-444CE2B7ABD9}" srcId="{7F00B9EF-5ACD-4090-ACDE-24BEFAAA993D}" destId="{C26055C6-4E4C-460E-870F-8E966E43E2D1}" srcOrd="3" destOrd="0" parTransId="{4F063564-B27A-4F72-8903-FB018FBB7137}" sibTransId="{168605B8-505C-4132-8AC6-CEE91A4EED24}"/>
    <dgm:cxn modelId="{F793324C-9D11-6248-AB9F-FE311E6A59FA}" type="presOf" srcId="{1F48C82C-FCD8-4FDA-9DEB-B5B8ACEB909C}" destId="{0E5A83F6-B0B6-4E44-AAEB-EFB051CB3963}" srcOrd="0" destOrd="0" presId="urn:microsoft.com/office/officeart/2009/3/layout/SubStepProcess"/>
    <dgm:cxn modelId="{891CC752-7A2A-F545-8E82-8D9EDE29EEBD}" type="presOf" srcId="{C26055C6-4E4C-460E-870F-8E966E43E2D1}" destId="{8295D9B7-17EF-49AF-9E34-E14C56D25566}" srcOrd="0" destOrd="0" presId="urn:microsoft.com/office/officeart/2009/3/layout/SubStepProcess"/>
    <dgm:cxn modelId="{C5FA1101-52C3-4408-BCF9-E4A4C4840EC5}" srcId="{AAD2B4D7-5585-4772-A00C-61C95D86AEE5}" destId="{1F1616C4-4138-4700-9376-6199A84E51EF}" srcOrd="3" destOrd="0" parTransId="{5921E57E-9CA3-4DB0-9ADD-8CC9832DFB48}" sibTransId="{0EB72E18-D4FC-479C-B753-AA4871809A48}"/>
    <dgm:cxn modelId="{D9CB9D13-18BD-44C3-A385-A11299A3ABF5}" srcId="{AAD2B4D7-5585-4772-A00C-61C95D86AEE5}" destId="{999CD58C-CBFF-4D5C-B2F3-6AC579CF1406}" srcOrd="5" destOrd="0" parTransId="{B9390355-C0AB-4671-8A88-492BCB4ED5F1}" sibTransId="{55D0FE65-A04E-405D-BA7E-2C97FB0F84D5}"/>
    <dgm:cxn modelId="{619B8254-AA75-4D48-A235-D85496F4ED6E}" type="presOf" srcId="{2A088C69-83CA-41B3-B6B8-CA5813CD55A9}" destId="{010E112E-8049-4877-9024-FB13FDA43299}" srcOrd="0" destOrd="0" presId="urn:microsoft.com/office/officeart/2009/3/layout/SubStepProcess"/>
    <dgm:cxn modelId="{83ED0044-D3F0-0741-9ABB-B5EAC04FF150}" type="presOf" srcId="{7F00B9EF-5ACD-4090-ACDE-24BEFAAA993D}" destId="{752440A0-3DF6-4D6F-A607-CF9A844D3CB6}" srcOrd="0" destOrd="0" presId="urn:microsoft.com/office/officeart/2009/3/layout/SubStepProcess"/>
    <dgm:cxn modelId="{082012C7-C264-4F8E-B1AC-9FA801CC9C75}" srcId="{568A41C9-1481-470D-8E00-D855552C344C}" destId="{1EE56065-5048-49A0-B4F4-051B376698F4}" srcOrd="0" destOrd="0" parTransId="{9888C556-AFF6-4BB1-A722-385CA1E3D080}" sibTransId="{4AD4EB72-E545-4AD2-821B-8EC72758E718}"/>
    <dgm:cxn modelId="{3C64B3D4-1BD9-C64B-A55E-D31B44AF7B36}" type="presOf" srcId="{8956E5A5-E5C3-4CB4-A911-1A11B3A44A5C}" destId="{C8548DA5-27E7-4A78-A521-70CFCE2E57F6}" srcOrd="0" destOrd="0" presId="urn:microsoft.com/office/officeart/2009/3/layout/SubStepProcess"/>
    <dgm:cxn modelId="{90A0183D-BD58-4F59-8F4E-3FBC8F888747}" srcId="{7F00B9EF-5ACD-4090-ACDE-24BEFAAA993D}" destId="{D1B83201-79F1-45C8-B298-EC6DAFB0CBF4}" srcOrd="5" destOrd="0" parTransId="{4203D2E4-EB18-48E2-BD12-92B31D284DFA}" sibTransId="{2F5B4EB1-DC7E-4075-BB96-62EABEF8C971}"/>
    <dgm:cxn modelId="{580E4B57-8C46-0B47-865B-F7488F16BE90}" type="presOf" srcId="{1EE56065-5048-49A0-B4F4-051B376698F4}" destId="{EB66AC91-F0D0-473D-8CE0-8CB2300A31DD}" srcOrd="0" destOrd="0" presId="urn:microsoft.com/office/officeart/2009/3/layout/SubStepProcess"/>
    <dgm:cxn modelId="{903B6304-D466-2D41-91C4-FA872C8266D6}" type="presOf" srcId="{96FAA3F1-2893-4553-9305-4F6ABCBD47DE}" destId="{AB708D3C-BDDE-4D14-ACCE-63A152F025A8}" srcOrd="0" destOrd="0" presId="urn:microsoft.com/office/officeart/2009/3/layout/SubStepProcess"/>
    <dgm:cxn modelId="{202F6A07-F531-4143-A65B-8C9A8F43A315}" type="presOf" srcId="{9EB54E15-0308-484B-9853-03CCC8B4B309}" destId="{FAE639A6-974B-416A-A0F6-C434B49BD7C5}" srcOrd="0" destOrd="0" presId="urn:microsoft.com/office/officeart/2009/3/layout/SubStepProcess"/>
    <dgm:cxn modelId="{AAE57C24-1F73-B94E-BDC5-77EA17A22817}" type="presOf" srcId="{873A1483-3063-48D5-B9BF-1D0F1BF970C9}" destId="{2C9CCBF4-DA0E-4FAC-BCCE-7F0FF9DD7C8E}" srcOrd="0" destOrd="0" presId="urn:microsoft.com/office/officeart/2009/3/layout/SubStepProcess"/>
    <dgm:cxn modelId="{45B54D99-CEDA-446B-9B05-853E438D9F47}" srcId="{AAD2B4D7-5585-4772-A00C-61C95D86AEE5}" destId="{3E8A93BE-00BC-4A22-92FE-8A0E9E9F8434}" srcOrd="0" destOrd="0" parTransId="{9B7A6B97-983B-42E6-A7AD-3C2E525B0CF2}" sibTransId="{7B5F1BFC-C8C2-4445-B68D-9DE9EC051206}"/>
    <dgm:cxn modelId="{B85C4F43-E861-9B48-AA66-536161DCAB52}" type="presOf" srcId="{3E8A93BE-00BC-4A22-92FE-8A0E9E9F8434}" destId="{9A5CF80B-3A6A-4F03-87B4-798BEFF3F100}" srcOrd="0" destOrd="0" presId="urn:microsoft.com/office/officeart/2009/3/layout/SubStepProcess"/>
    <dgm:cxn modelId="{8568650B-5AC2-4170-A525-06909AFBC0BF}" srcId="{7F00B9EF-5ACD-4090-ACDE-24BEFAAA993D}" destId="{59A9408A-CB6F-489B-A3CC-FB819410D72B}" srcOrd="0" destOrd="0" parTransId="{519696E4-1A36-4D1E-8D33-EF0FBB8DE74F}" sibTransId="{974C2B17-625D-4946-9786-2833A23807C9}"/>
    <dgm:cxn modelId="{729B08B8-9F09-E34B-8F4D-DAFF8D31C4F8}" type="presOf" srcId="{3CA413D7-CD04-414F-95A2-FBB1C671B733}" destId="{7482445F-7F6C-4933-B758-71F4EC3AAC5F}" srcOrd="0" destOrd="0" presId="urn:microsoft.com/office/officeart/2009/3/layout/SubStepProcess"/>
    <dgm:cxn modelId="{BDA97ED4-D4E6-D445-885D-EC1EA6A887DF}" type="presOf" srcId="{421ECDD4-E3E9-49AE-BFC8-09299047206A}" destId="{B21442F9-A06F-4630-B09F-3A54EED0F62D}" srcOrd="0" destOrd="0" presId="urn:microsoft.com/office/officeart/2009/3/layout/SubStepProcess"/>
    <dgm:cxn modelId="{1DBBA8E3-82D1-8946-889E-F5B2E0595311}" type="presOf" srcId="{001E4897-84EE-4BDB-BCE8-4C6FAFC97951}" destId="{6AB24E81-9AEA-4431-B4B6-5604CC5A3EA1}" srcOrd="0" destOrd="0" presId="urn:microsoft.com/office/officeart/2009/3/layout/SubStepProcess"/>
    <dgm:cxn modelId="{9DB26BEA-C91F-46F0-8AD1-E1F27F5961AD}" srcId="{AAD2B4D7-5585-4772-A00C-61C95D86AEE5}" destId="{E048EEBE-73B8-4D77-A778-12E00549D5A3}" srcOrd="4" destOrd="0" parTransId="{9AFC8D80-9925-4685-A2D8-6CF81932C969}" sibTransId="{62A15277-56B7-4973-91BA-B0A7A88F5D2E}"/>
    <dgm:cxn modelId="{F6C74B42-6DBE-4F52-8148-C903CA9E7E4F}" srcId="{1F48C82C-FCD8-4FDA-9DEB-B5B8ACEB909C}" destId="{AAD2B4D7-5585-4772-A00C-61C95D86AEE5}" srcOrd="1" destOrd="0" parTransId="{6C2B9879-4A81-41D6-BC7A-93946CCABD4A}" sibTransId="{5C18D502-E6CF-4537-8DF9-BB6AA256F3DE}"/>
    <dgm:cxn modelId="{E481E43B-7322-BE4F-9246-3DBDB7544451}" type="presOf" srcId="{D1B83201-79F1-45C8-B298-EC6DAFB0CBF4}" destId="{5C7BCF23-559B-489D-8B2B-49ECEA2D64BC}" srcOrd="0" destOrd="0" presId="urn:microsoft.com/office/officeart/2009/3/layout/SubStepProcess"/>
    <dgm:cxn modelId="{50EA9F07-E6EA-4684-8020-031143372749}" srcId="{7F00B9EF-5ACD-4090-ACDE-24BEFAAA993D}" destId="{873A1483-3063-48D5-B9BF-1D0F1BF970C9}" srcOrd="6" destOrd="0" parTransId="{62DDE8DC-43A1-4538-B79D-78FBCAF19244}" sibTransId="{466C35D3-D803-4545-8A64-E5F12F7D767A}"/>
    <dgm:cxn modelId="{CA459E40-B7B0-4196-83A2-15D22758EEDD}" srcId="{AAD2B4D7-5585-4772-A00C-61C95D86AEE5}" destId="{001E4897-84EE-4BDB-BCE8-4C6FAFC97951}" srcOrd="6" destOrd="0" parTransId="{B113846E-C6E6-4559-9584-920D6B7BFD94}" sibTransId="{6BA65B3D-A0CD-4378-91F8-329F66A333D9}"/>
    <dgm:cxn modelId="{AECD2626-AE25-4C43-9CF5-981E3BBCF70E}" type="presOf" srcId="{568A41C9-1481-470D-8E00-D855552C344C}" destId="{25865E55-DD3C-4D5B-A42B-5405C63B0E3E}" srcOrd="0" destOrd="0" presId="urn:microsoft.com/office/officeart/2009/3/layout/SubStepProcess"/>
    <dgm:cxn modelId="{4B59FF20-2DF8-444E-8776-7E65D63D72C0}" type="presOf" srcId="{FBE28A1F-8CA5-4DAC-AA23-578D008EB225}" destId="{B75F15B2-6D40-42F1-9D31-7D4675A2C6C7}" srcOrd="0" destOrd="0" presId="urn:microsoft.com/office/officeart/2009/3/layout/SubStepProcess"/>
    <dgm:cxn modelId="{277560F0-32AE-4E3D-B95A-82AA8C47CFC7}" srcId="{AAD2B4D7-5585-4772-A00C-61C95D86AEE5}" destId="{96FAA3F1-2893-4553-9305-4F6ABCBD47DE}" srcOrd="2" destOrd="0" parTransId="{73AD2A36-374D-45A2-B77B-F249CC13EAD3}" sibTransId="{AF0A50F2-5739-4BC9-BFBF-D82B242E7C18}"/>
    <dgm:cxn modelId="{FA3F140B-B17B-46FF-AFAD-89C792577595}" srcId="{AAD2B4D7-5585-4772-A00C-61C95D86AEE5}" destId="{2A088C69-83CA-41B3-B6B8-CA5813CD55A9}" srcOrd="1" destOrd="0" parTransId="{AE9402BC-219E-46B8-8845-C78E6A7D64EE}" sibTransId="{425F982D-6A24-41B0-BA1C-C29313979CA5}"/>
    <dgm:cxn modelId="{37C573D3-0DAC-407E-84C9-BDE2462B9A4B}" srcId="{1F48C82C-FCD8-4FDA-9DEB-B5B8ACEB909C}" destId="{7F00B9EF-5ACD-4090-ACDE-24BEFAAA993D}" srcOrd="0" destOrd="0" parTransId="{5BBF2046-AB98-44F4-B21F-077C6A49FA01}" sibTransId="{C5FB8E21-6C5D-4E4F-9ACF-F99AAD711B33}"/>
    <dgm:cxn modelId="{A2DD9F6C-0F72-4D49-B0C8-76EBE1B45C2F}" srcId="{7F00B9EF-5ACD-4090-ACDE-24BEFAAA993D}" destId="{3CA413D7-CD04-414F-95A2-FBB1C671B733}" srcOrd="2" destOrd="0" parTransId="{48A5A5D0-6E11-4EF2-B399-A2740902E72E}" sibTransId="{B84B7E2A-87E5-4715-BB84-5165E5276CB1}"/>
    <dgm:cxn modelId="{EA363097-A245-4AB8-B22C-EC87E2A5CA75}" srcId="{568A41C9-1481-470D-8E00-D855552C344C}" destId="{421ECDD4-E3E9-49AE-BFC8-09299047206A}" srcOrd="2" destOrd="0" parTransId="{ABFAE67D-EF58-4545-AA8E-84D02649E98E}" sibTransId="{86FC1972-8B6A-4C3C-A261-C94F7FFDFFC7}"/>
    <dgm:cxn modelId="{141AFE34-ABA1-4046-BEF4-A90F587AAD16}" type="presOf" srcId="{1F1616C4-4138-4700-9376-6199A84E51EF}" destId="{2F25D2A5-566E-41B6-84A1-E0D9F2332F61}" srcOrd="0" destOrd="0" presId="urn:microsoft.com/office/officeart/2009/3/layout/SubStepProcess"/>
    <dgm:cxn modelId="{85264FF9-5BAA-4F20-9041-24087FFDD603}" srcId="{1F48C82C-FCD8-4FDA-9DEB-B5B8ACEB909C}" destId="{568A41C9-1481-470D-8E00-D855552C344C}" srcOrd="2" destOrd="0" parTransId="{BF6220E6-5774-43B3-BAEC-6919E802E866}" sibTransId="{DDE99798-AB00-419C-95EE-FA5D0FF70D1C}"/>
    <dgm:cxn modelId="{D01EA173-D19D-8045-A325-7E4352D3EE8A}" type="presOf" srcId="{AAD2B4D7-5585-4772-A00C-61C95D86AEE5}" destId="{C9EFAC89-0FDC-4F01-98E5-527EF77F782B}" srcOrd="0" destOrd="0" presId="urn:microsoft.com/office/officeart/2009/3/layout/SubStepProcess"/>
    <dgm:cxn modelId="{AEAF79C1-D55F-9741-A4E3-D5C9D06196BE}" type="presParOf" srcId="{0E5A83F6-B0B6-4E44-AAEB-EFB051CB3963}" destId="{752440A0-3DF6-4D6F-A607-CF9A844D3CB6}" srcOrd="0" destOrd="0" presId="urn:microsoft.com/office/officeart/2009/3/layout/SubStepProcess"/>
    <dgm:cxn modelId="{9DED7C3A-97F3-CD48-B92C-6990F6EA1599}" type="presParOf" srcId="{0E5A83F6-B0B6-4E44-AAEB-EFB051CB3963}" destId="{E6AACB8E-E0F1-4F9A-B107-092172B5A6B1}" srcOrd="1" destOrd="0" presId="urn:microsoft.com/office/officeart/2009/3/layout/SubStepProcess"/>
    <dgm:cxn modelId="{F65A32D4-5472-5B42-8FC6-063A6D9E82F1}" type="presParOf" srcId="{0E5A83F6-B0B6-4E44-AAEB-EFB051CB3963}" destId="{F9B9366B-6F0D-4656-8BEF-97DA03FA1CAA}" srcOrd="2" destOrd="0" presId="urn:microsoft.com/office/officeart/2009/3/layout/SubStepProcess"/>
    <dgm:cxn modelId="{58F86732-E316-ED4A-99EC-81506315AB9F}" type="presParOf" srcId="{F9B9366B-6F0D-4656-8BEF-97DA03FA1CAA}" destId="{942F2F83-B542-450B-87AA-D917E960036B}" srcOrd="0" destOrd="0" presId="urn:microsoft.com/office/officeart/2009/3/layout/SubStepProcess"/>
    <dgm:cxn modelId="{8353F9FD-6348-1342-8201-8219C34EB58D}" type="presParOf" srcId="{F9B9366B-6F0D-4656-8BEF-97DA03FA1CAA}" destId="{34EF5BBE-CDAB-4BCA-9D9E-F44B0C8297F9}" srcOrd="1" destOrd="0" presId="urn:microsoft.com/office/officeart/2009/3/layout/SubStepProcess"/>
    <dgm:cxn modelId="{2747B0BC-4C78-6647-9884-9E89BF4D2162}" type="presParOf" srcId="{F9B9366B-6F0D-4656-8BEF-97DA03FA1CAA}" destId="{01172039-9473-4038-BB1D-FD3AD919B01A}" srcOrd="2" destOrd="0" presId="urn:microsoft.com/office/officeart/2009/3/layout/SubStepProcess"/>
    <dgm:cxn modelId="{BDFACF7A-545C-E547-9ED7-DC6C0E62AD58}" type="presParOf" srcId="{01172039-9473-4038-BB1D-FD3AD919B01A}" destId="{F0E49317-54A2-4621-A6CD-6E9BD696BEB0}" srcOrd="0" destOrd="0" presId="urn:microsoft.com/office/officeart/2009/3/layout/SubStepProcess"/>
    <dgm:cxn modelId="{9D2D8497-158F-604C-A1AE-DD6CE27B128D}" type="presParOf" srcId="{01172039-9473-4038-BB1D-FD3AD919B01A}" destId="{240A0CDA-57A6-4DBE-AB71-8E92D9B9F4C8}" srcOrd="1" destOrd="0" presId="urn:microsoft.com/office/officeart/2009/3/layout/SubStepProcess"/>
    <dgm:cxn modelId="{5C7DF5DB-CD43-E940-8B29-E00F3AA410B7}" type="presParOf" srcId="{01172039-9473-4038-BB1D-FD3AD919B01A}" destId="{7252D9E2-2A23-4BF0-9B1D-07EA5F2AB602}" srcOrd="2" destOrd="0" presId="urn:microsoft.com/office/officeart/2009/3/layout/SubStepProcess"/>
    <dgm:cxn modelId="{286D1B78-42D7-AD48-982D-99802154B5E1}" type="presParOf" srcId="{01172039-9473-4038-BB1D-FD3AD919B01A}" destId="{0974E0EE-197E-46E7-AAEF-C4EE10C5D9B7}" srcOrd="3" destOrd="0" presId="urn:microsoft.com/office/officeart/2009/3/layout/SubStepProcess"/>
    <dgm:cxn modelId="{4C828115-6484-4D40-9A24-91F469537A6E}" type="presParOf" srcId="{01172039-9473-4038-BB1D-FD3AD919B01A}" destId="{2871E134-BC9C-4218-925B-074C08D7ACEA}" srcOrd="4" destOrd="0" presId="urn:microsoft.com/office/officeart/2009/3/layout/SubStepProcess"/>
    <dgm:cxn modelId="{4E38F867-EB46-B54E-B58F-2567EA3A9F62}" type="presParOf" srcId="{F9B9366B-6F0D-4656-8BEF-97DA03FA1CAA}" destId="{C2E23544-0430-4A5E-92C8-84E101C567AB}" srcOrd="3" destOrd="0" presId="urn:microsoft.com/office/officeart/2009/3/layout/SubStepProcess"/>
    <dgm:cxn modelId="{8843B7CA-63C9-FD42-A406-21AC6C59E7AD}" type="presParOf" srcId="{F9B9366B-6F0D-4656-8BEF-97DA03FA1CAA}" destId="{535FC9F5-974B-4885-9026-EEA1269D15A8}" srcOrd="4" destOrd="0" presId="urn:microsoft.com/office/officeart/2009/3/layout/SubStepProcess"/>
    <dgm:cxn modelId="{5B71884A-1999-C444-86A7-39F85244DB85}" type="presParOf" srcId="{F9B9366B-6F0D-4656-8BEF-97DA03FA1CAA}" destId="{4D9218A5-CFD9-414C-9E7B-18611E20A672}" srcOrd="5" destOrd="0" presId="urn:microsoft.com/office/officeart/2009/3/layout/SubStepProcess"/>
    <dgm:cxn modelId="{B0F1C94F-A680-2547-A304-CA4E1FBA8070}" type="presParOf" srcId="{4D9218A5-CFD9-414C-9E7B-18611E20A672}" destId="{FAE913B0-4CCA-456D-96EC-5A9955D1D067}" srcOrd="0" destOrd="0" presId="urn:microsoft.com/office/officeart/2009/3/layout/SubStepProcess"/>
    <dgm:cxn modelId="{5A442456-5B30-794E-BF09-21B17C9BBEEA}" type="presParOf" srcId="{4D9218A5-CFD9-414C-9E7B-18611E20A672}" destId="{9914D30C-4CDB-4FF0-9984-35AF94AEAC28}" srcOrd="1" destOrd="0" presId="urn:microsoft.com/office/officeart/2009/3/layout/SubStepProcess"/>
    <dgm:cxn modelId="{EBBB5CFB-834E-AF4F-8E98-26F6AAD04426}" type="presParOf" srcId="{4D9218A5-CFD9-414C-9E7B-18611E20A672}" destId="{2E5C7773-E28D-426D-BB69-5163C3AFDBBE}" srcOrd="2" destOrd="0" presId="urn:microsoft.com/office/officeart/2009/3/layout/SubStepProcess"/>
    <dgm:cxn modelId="{6B7A695A-F906-5140-A8B0-FEE7BC30D594}" type="presParOf" srcId="{4D9218A5-CFD9-414C-9E7B-18611E20A672}" destId="{FAE639A6-974B-416A-A0F6-C434B49BD7C5}" srcOrd="3" destOrd="0" presId="urn:microsoft.com/office/officeart/2009/3/layout/SubStepProcess"/>
    <dgm:cxn modelId="{B8BAF467-6CFF-1548-A81F-10AF235D793A}" type="presParOf" srcId="{4D9218A5-CFD9-414C-9E7B-18611E20A672}" destId="{EDDDD4A5-D902-4474-B9A2-E022FD77356B}" srcOrd="4" destOrd="0" presId="urn:microsoft.com/office/officeart/2009/3/layout/SubStepProcess"/>
    <dgm:cxn modelId="{A7C4D55E-CC94-0642-92E0-E12AE5510C4D}" type="presParOf" srcId="{F9B9366B-6F0D-4656-8BEF-97DA03FA1CAA}" destId="{5D310087-83B3-4F0A-A8A5-EFA6C0E753E4}" srcOrd="6" destOrd="0" presId="urn:microsoft.com/office/officeart/2009/3/layout/SubStepProcess"/>
    <dgm:cxn modelId="{C65F280C-13B0-6641-B878-4804493D1A9D}" type="presParOf" srcId="{F9B9366B-6F0D-4656-8BEF-97DA03FA1CAA}" destId="{7C7AE3FF-4890-4434-B653-C82558B76E55}" srcOrd="7" destOrd="0" presId="urn:microsoft.com/office/officeart/2009/3/layout/SubStepProcess"/>
    <dgm:cxn modelId="{237231EE-45F2-CE43-A97A-933038E40DF3}" type="presParOf" srcId="{F9B9366B-6F0D-4656-8BEF-97DA03FA1CAA}" destId="{AED47642-6D68-4BDB-BDF3-7B6EE056316D}" srcOrd="8" destOrd="0" presId="urn:microsoft.com/office/officeart/2009/3/layout/SubStepProcess"/>
    <dgm:cxn modelId="{3BC0F8E2-98F9-D643-A3A8-3F4E7795CA5C}" type="presParOf" srcId="{AED47642-6D68-4BDB-BDF3-7B6EE056316D}" destId="{5649E307-5F44-4652-87A7-3B85CD9EF594}" srcOrd="0" destOrd="0" presId="urn:microsoft.com/office/officeart/2009/3/layout/SubStepProcess"/>
    <dgm:cxn modelId="{EFC28765-B8F7-3243-A0B0-317F0FE48733}" type="presParOf" srcId="{AED47642-6D68-4BDB-BDF3-7B6EE056316D}" destId="{DDA3B12B-964F-43BF-9CE4-D6CE1BD7013B}" srcOrd="1" destOrd="0" presId="urn:microsoft.com/office/officeart/2009/3/layout/SubStepProcess"/>
    <dgm:cxn modelId="{F6864343-B589-9A47-BAE2-C68BC0FA5F65}" type="presParOf" srcId="{AED47642-6D68-4BDB-BDF3-7B6EE056316D}" destId="{085DCA8A-DE60-4FBC-8E66-F7A9D7ADD4E6}" srcOrd="2" destOrd="0" presId="urn:microsoft.com/office/officeart/2009/3/layout/SubStepProcess"/>
    <dgm:cxn modelId="{48691532-ADD0-8241-9B52-80B9087B7DBE}" type="presParOf" srcId="{AED47642-6D68-4BDB-BDF3-7B6EE056316D}" destId="{7482445F-7F6C-4933-B758-71F4EC3AAC5F}" srcOrd="3" destOrd="0" presId="urn:microsoft.com/office/officeart/2009/3/layout/SubStepProcess"/>
    <dgm:cxn modelId="{FB5A1252-83DB-234F-A6EC-65E8BD5679E6}" type="presParOf" srcId="{AED47642-6D68-4BDB-BDF3-7B6EE056316D}" destId="{00464818-5695-499D-9C30-E83C17D66060}" srcOrd="4" destOrd="0" presId="urn:microsoft.com/office/officeart/2009/3/layout/SubStepProcess"/>
    <dgm:cxn modelId="{1AB02ADF-5ADA-064E-9724-A193C4F9A2B5}" type="presParOf" srcId="{F9B9366B-6F0D-4656-8BEF-97DA03FA1CAA}" destId="{6C222AC5-33D5-4EBB-9F3B-F5E4BE8D027E}" srcOrd="9" destOrd="0" presId="urn:microsoft.com/office/officeart/2009/3/layout/SubStepProcess"/>
    <dgm:cxn modelId="{0F21E872-9A07-FB4E-8B82-7BA1343F6D90}" type="presParOf" srcId="{F9B9366B-6F0D-4656-8BEF-97DA03FA1CAA}" destId="{001A2D7C-12E8-419A-BCBE-94084E74FFE3}" srcOrd="10" destOrd="0" presId="urn:microsoft.com/office/officeart/2009/3/layout/SubStepProcess"/>
    <dgm:cxn modelId="{2AF40ACD-C85B-774C-A4F0-55F92E6E1ECF}" type="presParOf" srcId="{F9B9366B-6F0D-4656-8BEF-97DA03FA1CAA}" destId="{BD76D503-8F25-461A-9DA7-9EA92782E053}" srcOrd="11" destOrd="0" presId="urn:microsoft.com/office/officeart/2009/3/layout/SubStepProcess"/>
    <dgm:cxn modelId="{0E10935E-FB8A-4643-BECD-580E777FA9B7}" type="presParOf" srcId="{BD76D503-8F25-461A-9DA7-9EA92782E053}" destId="{CF2A42A7-AC1C-4D4B-89BE-3B44C2DF75BF}" srcOrd="0" destOrd="0" presId="urn:microsoft.com/office/officeart/2009/3/layout/SubStepProcess"/>
    <dgm:cxn modelId="{0971548F-0681-A447-888A-357A05BC11BA}" type="presParOf" srcId="{BD76D503-8F25-461A-9DA7-9EA92782E053}" destId="{28BE2A60-754D-4FD0-886E-AC7C3202F813}" srcOrd="1" destOrd="0" presId="urn:microsoft.com/office/officeart/2009/3/layout/SubStepProcess"/>
    <dgm:cxn modelId="{EE9B60E0-9EE2-8A42-991B-EDBC9E3C2E65}" type="presParOf" srcId="{BD76D503-8F25-461A-9DA7-9EA92782E053}" destId="{BB1E9E71-D59E-4D80-A64F-A6432BB61290}" srcOrd="2" destOrd="0" presId="urn:microsoft.com/office/officeart/2009/3/layout/SubStepProcess"/>
    <dgm:cxn modelId="{542F9FA5-00E7-514C-BB35-FCF074BCE0B2}" type="presParOf" srcId="{BD76D503-8F25-461A-9DA7-9EA92782E053}" destId="{8295D9B7-17EF-49AF-9E34-E14C56D25566}" srcOrd="3" destOrd="0" presId="urn:microsoft.com/office/officeart/2009/3/layout/SubStepProcess"/>
    <dgm:cxn modelId="{6A97300F-A215-F646-881F-524D3D76DFC0}" type="presParOf" srcId="{BD76D503-8F25-461A-9DA7-9EA92782E053}" destId="{64FE68EF-246A-4E45-82CA-2ED5CAC816C1}" srcOrd="4" destOrd="0" presId="urn:microsoft.com/office/officeart/2009/3/layout/SubStepProcess"/>
    <dgm:cxn modelId="{EF4687DC-A47E-FE4D-A1B4-4328A1747402}" type="presParOf" srcId="{F9B9366B-6F0D-4656-8BEF-97DA03FA1CAA}" destId="{5B54B39D-CFFE-402B-A25D-A70AA85B6D91}" srcOrd="12" destOrd="0" presId="urn:microsoft.com/office/officeart/2009/3/layout/SubStepProcess"/>
    <dgm:cxn modelId="{B14AA32C-21B1-904A-A85B-806599122F56}" type="presParOf" srcId="{F9B9366B-6F0D-4656-8BEF-97DA03FA1CAA}" destId="{43F5BDEA-DA8D-4185-BE14-552A984ED385}" srcOrd="13" destOrd="0" presId="urn:microsoft.com/office/officeart/2009/3/layout/SubStepProcess"/>
    <dgm:cxn modelId="{71BCCD09-2967-7D4F-BC81-46727D662945}" type="presParOf" srcId="{F9B9366B-6F0D-4656-8BEF-97DA03FA1CAA}" destId="{01BAB222-D81C-4112-9CFA-0401A32A8325}" srcOrd="14" destOrd="0" presId="urn:microsoft.com/office/officeart/2009/3/layout/SubStepProcess"/>
    <dgm:cxn modelId="{7E7A2EB3-36B6-FA4E-B712-050808214381}" type="presParOf" srcId="{01BAB222-D81C-4112-9CFA-0401A32A8325}" destId="{D2923419-5CD0-4753-9F76-CE3A66E8B472}" srcOrd="0" destOrd="0" presId="urn:microsoft.com/office/officeart/2009/3/layout/SubStepProcess"/>
    <dgm:cxn modelId="{26B08547-F23A-0D41-974B-5CD6B9444D74}" type="presParOf" srcId="{01BAB222-D81C-4112-9CFA-0401A32A8325}" destId="{15E39432-E8B0-4A34-9F51-E010C8727EA7}" srcOrd="1" destOrd="0" presId="urn:microsoft.com/office/officeart/2009/3/layout/SubStepProcess"/>
    <dgm:cxn modelId="{7C1E8A24-4761-B340-91AC-0DB6C0ED61A8}" type="presParOf" srcId="{01BAB222-D81C-4112-9CFA-0401A32A8325}" destId="{0B148755-450F-4812-BE23-07C8D1177CA3}" srcOrd="2" destOrd="0" presId="urn:microsoft.com/office/officeart/2009/3/layout/SubStepProcess"/>
    <dgm:cxn modelId="{5B234B09-1BB7-BD49-B987-BA791AB813EF}" type="presParOf" srcId="{01BAB222-D81C-4112-9CFA-0401A32A8325}" destId="{B75F15B2-6D40-42F1-9D31-7D4675A2C6C7}" srcOrd="3" destOrd="0" presId="urn:microsoft.com/office/officeart/2009/3/layout/SubStepProcess"/>
    <dgm:cxn modelId="{A3A922A7-A513-4840-B92B-BB2CCFC0FF52}" type="presParOf" srcId="{01BAB222-D81C-4112-9CFA-0401A32A8325}" destId="{484F5556-2A8D-445B-BFF0-007E6657DF92}" srcOrd="4" destOrd="0" presId="urn:microsoft.com/office/officeart/2009/3/layout/SubStepProcess"/>
    <dgm:cxn modelId="{1B5ED779-D0FB-8B4C-AE37-682F2F5A8993}" type="presParOf" srcId="{F9B9366B-6F0D-4656-8BEF-97DA03FA1CAA}" destId="{153B4536-D6EF-44BC-809B-B2AD77460ADB}" srcOrd="15" destOrd="0" presId="urn:microsoft.com/office/officeart/2009/3/layout/SubStepProcess"/>
    <dgm:cxn modelId="{DB0BF706-4534-1848-AC39-6AE2724A6714}" type="presParOf" srcId="{F9B9366B-6F0D-4656-8BEF-97DA03FA1CAA}" destId="{8BAA3A09-F080-4508-A200-8041AB1D01BF}" srcOrd="16" destOrd="0" presId="urn:microsoft.com/office/officeart/2009/3/layout/SubStepProcess"/>
    <dgm:cxn modelId="{59252F40-4CD5-FD41-B3AC-9BCFF5D84DAA}" type="presParOf" srcId="{F9B9366B-6F0D-4656-8BEF-97DA03FA1CAA}" destId="{88D93FEE-882C-4CFE-86FA-3B9EF57759AF}" srcOrd="17" destOrd="0" presId="urn:microsoft.com/office/officeart/2009/3/layout/SubStepProcess"/>
    <dgm:cxn modelId="{6A3858BC-87E3-3A44-81AB-E346C5369005}" type="presParOf" srcId="{88D93FEE-882C-4CFE-86FA-3B9EF57759AF}" destId="{F05794D0-4F33-4788-B07C-C0C513EA41A6}" srcOrd="0" destOrd="0" presId="urn:microsoft.com/office/officeart/2009/3/layout/SubStepProcess"/>
    <dgm:cxn modelId="{13357F52-93FB-EA4F-BEF8-0D293DD1C0DE}" type="presParOf" srcId="{88D93FEE-882C-4CFE-86FA-3B9EF57759AF}" destId="{BB4C5F7F-FBE8-4B55-8824-63926229F8D2}" srcOrd="1" destOrd="0" presId="urn:microsoft.com/office/officeart/2009/3/layout/SubStepProcess"/>
    <dgm:cxn modelId="{E4123C90-B61D-4042-A487-DEFD1E72EC8B}" type="presParOf" srcId="{88D93FEE-882C-4CFE-86FA-3B9EF57759AF}" destId="{D2619AAE-3DF8-420B-BFF6-120B0FEC9082}" srcOrd="2" destOrd="0" presId="urn:microsoft.com/office/officeart/2009/3/layout/SubStepProcess"/>
    <dgm:cxn modelId="{62521A4C-7E2D-4A47-8CE4-CD3FF7E33F7B}" type="presParOf" srcId="{88D93FEE-882C-4CFE-86FA-3B9EF57759AF}" destId="{5C7BCF23-559B-489D-8B2B-49ECEA2D64BC}" srcOrd="3" destOrd="0" presId="urn:microsoft.com/office/officeart/2009/3/layout/SubStepProcess"/>
    <dgm:cxn modelId="{3A4ED700-981A-0141-A887-EDD4841512A3}" type="presParOf" srcId="{88D93FEE-882C-4CFE-86FA-3B9EF57759AF}" destId="{79CF47D6-8301-4C50-8968-36FD122827F4}" srcOrd="4" destOrd="0" presId="urn:microsoft.com/office/officeart/2009/3/layout/SubStepProcess"/>
    <dgm:cxn modelId="{B17290F4-A897-A842-A2BB-C4E768E2B512}" type="presParOf" srcId="{F9B9366B-6F0D-4656-8BEF-97DA03FA1CAA}" destId="{FEA468AC-520B-4CC8-AFD8-1EA712E045A5}" srcOrd="18" destOrd="0" presId="urn:microsoft.com/office/officeart/2009/3/layout/SubStepProcess"/>
    <dgm:cxn modelId="{472A5553-1226-3943-9C09-431577C10515}" type="presParOf" srcId="{F9B9366B-6F0D-4656-8BEF-97DA03FA1CAA}" destId="{67F3E7A1-B6EC-4864-84BC-32C613FC25B1}" srcOrd="19" destOrd="0" presId="urn:microsoft.com/office/officeart/2009/3/layout/SubStepProcess"/>
    <dgm:cxn modelId="{F49A9E33-D500-FC4F-BB8B-2F6AD6D7C057}" type="presParOf" srcId="{F9B9366B-6F0D-4656-8BEF-97DA03FA1CAA}" destId="{D38E4F4F-ED10-4549-B9D9-AF0ADAD532B2}" srcOrd="20" destOrd="0" presId="urn:microsoft.com/office/officeart/2009/3/layout/SubStepProcess"/>
    <dgm:cxn modelId="{71F8565F-FD49-8942-8C83-940498FBDA9E}" type="presParOf" srcId="{D38E4F4F-ED10-4549-B9D9-AF0ADAD532B2}" destId="{6196FB9F-F18A-41E5-AC68-565046C19C64}" srcOrd="0" destOrd="0" presId="urn:microsoft.com/office/officeart/2009/3/layout/SubStepProcess"/>
    <dgm:cxn modelId="{50C6190A-9843-2248-8A8D-AB180FEF8482}" type="presParOf" srcId="{D38E4F4F-ED10-4549-B9D9-AF0ADAD532B2}" destId="{7A2DD471-EEFA-4DAB-8A08-5D482F76F543}" srcOrd="1" destOrd="0" presId="urn:microsoft.com/office/officeart/2009/3/layout/SubStepProcess"/>
    <dgm:cxn modelId="{B18E1CB7-0A5C-0643-A5B9-749A6F9283DF}" type="presParOf" srcId="{D38E4F4F-ED10-4549-B9D9-AF0ADAD532B2}" destId="{1837371C-3EE9-4548-BACC-1082E2BC87BC}" srcOrd="2" destOrd="0" presId="urn:microsoft.com/office/officeart/2009/3/layout/SubStepProcess"/>
    <dgm:cxn modelId="{ADA16783-717D-B74D-B128-125421F937AD}" type="presParOf" srcId="{D38E4F4F-ED10-4549-B9D9-AF0ADAD532B2}" destId="{2C9CCBF4-DA0E-4FAC-BCCE-7F0FF9DD7C8E}" srcOrd="3" destOrd="0" presId="urn:microsoft.com/office/officeart/2009/3/layout/SubStepProcess"/>
    <dgm:cxn modelId="{7CBAE754-7BC3-C64D-9F52-F95EB8D96E59}" type="presParOf" srcId="{D38E4F4F-ED10-4549-B9D9-AF0ADAD532B2}" destId="{9F2754D6-92B7-4660-89A3-D0806CABD8DF}" srcOrd="4" destOrd="0" presId="urn:microsoft.com/office/officeart/2009/3/layout/SubStepProcess"/>
    <dgm:cxn modelId="{3DBB3497-8D88-F242-8E62-B6462ACF2169}" type="presParOf" srcId="{0E5A83F6-B0B6-4E44-AAEB-EFB051CB3963}" destId="{E2756E2B-6ADB-4245-83EF-B3726F810146}" srcOrd="3" destOrd="0" presId="urn:microsoft.com/office/officeart/2009/3/layout/SubStepProcess"/>
    <dgm:cxn modelId="{A9738BD9-F196-104E-B2DB-0B9C3E953441}" type="presParOf" srcId="{0E5A83F6-B0B6-4E44-AAEB-EFB051CB3963}" destId="{C9EFAC89-0FDC-4F01-98E5-527EF77F782B}" srcOrd="4" destOrd="0" presId="urn:microsoft.com/office/officeart/2009/3/layout/SubStepProcess"/>
    <dgm:cxn modelId="{CDB94091-EF10-E241-82F7-3F61D33AD81C}" type="presParOf" srcId="{0E5A83F6-B0B6-4E44-AAEB-EFB051CB3963}" destId="{AD76E9F5-E06B-4D41-973C-AD6A6460A750}" srcOrd="5" destOrd="0" presId="urn:microsoft.com/office/officeart/2009/3/layout/SubStepProcess"/>
    <dgm:cxn modelId="{C587BD68-8599-0644-A3B7-64384C8665F7}" type="presParOf" srcId="{0E5A83F6-B0B6-4E44-AAEB-EFB051CB3963}" destId="{430E7DF6-A86E-4C50-BCB4-4D2578D9BAB3}" srcOrd="6" destOrd="0" presId="urn:microsoft.com/office/officeart/2009/3/layout/SubStepProcess"/>
    <dgm:cxn modelId="{B4F87D0C-86FD-F94D-8192-00A71ED888F5}" type="presParOf" srcId="{430E7DF6-A86E-4C50-BCB4-4D2578D9BAB3}" destId="{5929F69E-F3A8-42D4-B765-511EA42ED139}" srcOrd="0" destOrd="0" presId="urn:microsoft.com/office/officeart/2009/3/layout/SubStepProcess"/>
    <dgm:cxn modelId="{0661A3BB-DB58-8E42-BA2C-275B0C5B3CEE}" type="presParOf" srcId="{430E7DF6-A86E-4C50-BCB4-4D2578D9BAB3}" destId="{25FE8F4F-CDE3-413B-8A8D-863D718BEEB7}" srcOrd="1" destOrd="0" presId="urn:microsoft.com/office/officeart/2009/3/layout/SubStepProcess"/>
    <dgm:cxn modelId="{574529C4-628D-3944-B87B-4CC0DAC31A4B}" type="presParOf" srcId="{430E7DF6-A86E-4C50-BCB4-4D2578D9BAB3}" destId="{371D4EC9-3A2F-445A-8144-24D707690409}" srcOrd="2" destOrd="0" presId="urn:microsoft.com/office/officeart/2009/3/layout/SubStepProcess"/>
    <dgm:cxn modelId="{CEBFE764-C2D8-DA47-9B75-0EBD67D9BEBE}" type="presParOf" srcId="{371D4EC9-3A2F-445A-8144-24D707690409}" destId="{B4EA31E2-4934-4B22-8D21-3D2701EB8214}" srcOrd="0" destOrd="0" presId="urn:microsoft.com/office/officeart/2009/3/layout/SubStepProcess"/>
    <dgm:cxn modelId="{6FF5E8CB-743D-F84D-A30E-660870C0BA36}" type="presParOf" srcId="{371D4EC9-3A2F-445A-8144-24D707690409}" destId="{2B422D50-DA15-46C0-A183-720AF3304829}" srcOrd="1" destOrd="0" presId="urn:microsoft.com/office/officeart/2009/3/layout/SubStepProcess"/>
    <dgm:cxn modelId="{1708D885-3AFC-144F-8E48-EDFFB1FD3F2D}" type="presParOf" srcId="{371D4EC9-3A2F-445A-8144-24D707690409}" destId="{749FF2AB-0D53-4FFA-BA58-71D6FE7F3576}" srcOrd="2" destOrd="0" presId="urn:microsoft.com/office/officeart/2009/3/layout/SubStepProcess"/>
    <dgm:cxn modelId="{391DDD5A-D1A4-864F-B833-ADEB4899EE3D}" type="presParOf" srcId="{371D4EC9-3A2F-445A-8144-24D707690409}" destId="{9A5CF80B-3A6A-4F03-87B4-798BEFF3F100}" srcOrd="3" destOrd="0" presId="urn:microsoft.com/office/officeart/2009/3/layout/SubStepProcess"/>
    <dgm:cxn modelId="{69A252D7-AD7A-8245-B6D8-AB7E67FE6298}" type="presParOf" srcId="{371D4EC9-3A2F-445A-8144-24D707690409}" destId="{7D574453-8EA5-446C-AF16-7BCC68B528C6}" srcOrd="4" destOrd="0" presId="urn:microsoft.com/office/officeart/2009/3/layout/SubStepProcess"/>
    <dgm:cxn modelId="{BA68C80B-9050-DC40-BD22-8D6471E41FF7}" type="presParOf" srcId="{430E7DF6-A86E-4C50-BCB4-4D2578D9BAB3}" destId="{EC441AD7-99FF-4E61-80C6-84C6C3A3D725}" srcOrd="3" destOrd="0" presId="urn:microsoft.com/office/officeart/2009/3/layout/SubStepProcess"/>
    <dgm:cxn modelId="{0CDAC932-6DF1-E140-B87D-0742F809A050}" type="presParOf" srcId="{430E7DF6-A86E-4C50-BCB4-4D2578D9BAB3}" destId="{E275DBC3-4662-44E6-8716-56BB0DE2B536}" srcOrd="4" destOrd="0" presId="urn:microsoft.com/office/officeart/2009/3/layout/SubStepProcess"/>
    <dgm:cxn modelId="{1A9FE10D-1AB5-C54C-A248-F0AF3D9055F9}" type="presParOf" srcId="{430E7DF6-A86E-4C50-BCB4-4D2578D9BAB3}" destId="{9A8C0EB7-E221-4403-9065-536A184BDCAE}" srcOrd="5" destOrd="0" presId="urn:microsoft.com/office/officeart/2009/3/layout/SubStepProcess"/>
    <dgm:cxn modelId="{29C6D97D-E385-8940-A223-350F19364998}" type="presParOf" srcId="{9A8C0EB7-E221-4403-9065-536A184BDCAE}" destId="{819CFF86-768A-4A66-95C3-9C184B73AD0F}" srcOrd="0" destOrd="0" presId="urn:microsoft.com/office/officeart/2009/3/layout/SubStepProcess"/>
    <dgm:cxn modelId="{B24B5B65-90DD-BD45-9B62-AAB33647A216}" type="presParOf" srcId="{9A8C0EB7-E221-4403-9065-536A184BDCAE}" destId="{22781ACA-7475-4248-B15E-DB52A450E248}" srcOrd="1" destOrd="0" presId="urn:microsoft.com/office/officeart/2009/3/layout/SubStepProcess"/>
    <dgm:cxn modelId="{878366F8-4600-BC42-ABC2-3284ED9C08A5}" type="presParOf" srcId="{9A8C0EB7-E221-4403-9065-536A184BDCAE}" destId="{C0028364-7CD3-45AE-A2F7-9621F675B2ED}" srcOrd="2" destOrd="0" presId="urn:microsoft.com/office/officeart/2009/3/layout/SubStepProcess"/>
    <dgm:cxn modelId="{E9DABA9A-ABF9-574A-A132-346154A18D68}" type="presParOf" srcId="{9A8C0EB7-E221-4403-9065-536A184BDCAE}" destId="{010E112E-8049-4877-9024-FB13FDA43299}" srcOrd="3" destOrd="0" presId="urn:microsoft.com/office/officeart/2009/3/layout/SubStepProcess"/>
    <dgm:cxn modelId="{A7F6A9E1-425D-D84C-BE99-633C565E3151}" type="presParOf" srcId="{9A8C0EB7-E221-4403-9065-536A184BDCAE}" destId="{BD800237-A0C1-4116-8AA8-22270B4E3D6E}" srcOrd="4" destOrd="0" presId="urn:microsoft.com/office/officeart/2009/3/layout/SubStepProcess"/>
    <dgm:cxn modelId="{D59018EC-A58F-4F4B-B757-CF8BB9616151}" type="presParOf" srcId="{430E7DF6-A86E-4C50-BCB4-4D2578D9BAB3}" destId="{3133DD44-2C0C-4E6C-84C6-15F5220A01FD}" srcOrd="6" destOrd="0" presId="urn:microsoft.com/office/officeart/2009/3/layout/SubStepProcess"/>
    <dgm:cxn modelId="{436CB02E-58AB-D24A-8DE6-633BA10028FE}" type="presParOf" srcId="{430E7DF6-A86E-4C50-BCB4-4D2578D9BAB3}" destId="{3E58BAF0-BCCA-48FE-AD22-BA90AD7665B6}" srcOrd="7" destOrd="0" presId="urn:microsoft.com/office/officeart/2009/3/layout/SubStepProcess"/>
    <dgm:cxn modelId="{421B6027-A043-D64D-98B7-A03773B4BC99}" type="presParOf" srcId="{430E7DF6-A86E-4C50-BCB4-4D2578D9BAB3}" destId="{25219CB4-59D8-4A7F-8FB2-47168CD92537}" srcOrd="8" destOrd="0" presId="urn:microsoft.com/office/officeart/2009/3/layout/SubStepProcess"/>
    <dgm:cxn modelId="{21649B96-C754-CF4C-8D82-A252BCA51323}" type="presParOf" srcId="{25219CB4-59D8-4A7F-8FB2-47168CD92537}" destId="{01585615-B88A-4CC0-8951-D28F1EFD9C9E}" srcOrd="0" destOrd="0" presId="urn:microsoft.com/office/officeart/2009/3/layout/SubStepProcess"/>
    <dgm:cxn modelId="{08148101-3616-084E-B232-9A5217B195D0}" type="presParOf" srcId="{25219CB4-59D8-4A7F-8FB2-47168CD92537}" destId="{6D678363-3C13-40FC-8562-751C28E2A331}" srcOrd="1" destOrd="0" presId="urn:microsoft.com/office/officeart/2009/3/layout/SubStepProcess"/>
    <dgm:cxn modelId="{D49132B8-215B-C448-A9AA-0F57884C485B}" type="presParOf" srcId="{25219CB4-59D8-4A7F-8FB2-47168CD92537}" destId="{04875609-DF77-4860-B263-5ABC03741940}" srcOrd="2" destOrd="0" presId="urn:microsoft.com/office/officeart/2009/3/layout/SubStepProcess"/>
    <dgm:cxn modelId="{7FB541B8-E2C2-0947-AC95-A2EBFA309262}" type="presParOf" srcId="{25219CB4-59D8-4A7F-8FB2-47168CD92537}" destId="{AB708D3C-BDDE-4D14-ACCE-63A152F025A8}" srcOrd="3" destOrd="0" presId="urn:microsoft.com/office/officeart/2009/3/layout/SubStepProcess"/>
    <dgm:cxn modelId="{6057861E-AAFB-154E-B6DA-DD39C4AB4470}" type="presParOf" srcId="{25219CB4-59D8-4A7F-8FB2-47168CD92537}" destId="{D67A9AEF-5F00-419F-AE98-1058D523496C}" srcOrd="4" destOrd="0" presId="urn:microsoft.com/office/officeart/2009/3/layout/SubStepProcess"/>
    <dgm:cxn modelId="{0D95F2E1-14D2-FD44-9B5A-7E28CD369993}" type="presParOf" srcId="{430E7DF6-A86E-4C50-BCB4-4D2578D9BAB3}" destId="{9A9BB694-2743-4D88-865D-D81CA7E7CC01}" srcOrd="9" destOrd="0" presId="urn:microsoft.com/office/officeart/2009/3/layout/SubStepProcess"/>
    <dgm:cxn modelId="{8DB17B37-D33A-AA40-9679-5C889AD8F73B}" type="presParOf" srcId="{430E7DF6-A86E-4C50-BCB4-4D2578D9BAB3}" destId="{93F270BA-0A6A-4CD7-AC7D-65C25081B4DC}" srcOrd="10" destOrd="0" presId="urn:microsoft.com/office/officeart/2009/3/layout/SubStepProcess"/>
    <dgm:cxn modelId="{C4E37D85-7ED2-624E-9CAA-0B909A90C04A}" type="presParOf" srcId="{430E7DF6-A86E-4C50-BCB4-4D2578D9BAB3}" destId="{2E727F9A-0790-45FB-A2D6-74BC8B9D1BE9}" srcOrd="11" destOrd="0" presId="urn:microsoft.com/office/officeart/2009/3/layout/SubStepProcess"/>
    <dgm:cxn modelId="{45D9A222-7DC2-3E4A-88AF-918EA0FAFF51}" type="presParOf" srcId="{2E727F9A-0790-45FB-A2D6-74BC8B9D1BE9}" destId="{250B5BF8-DD96-4F84-AD1A-E9AFFB6915EA}" srcOrd="0" destOrd="0" presId="urn:microsoft.com/office/officeart/2009/3/layout/SubStepProcess"/>
    <dgm:cxn modelId="{F13C6B3F-B11A-A247-A8B7-23B53F11CA34}" type="presParOf" srcId="{2E727F9A-0790-45FB-A2D6-74BC8B9D1BE9}" destId="{631D6E61-698A-4E6D-AD73-418B4A40DA2E}" srcOrd="1" destOrd="0" presId="urn:microsoft.com/office/officeart/2009/3/layout/SubStepProcess"/>
    <dgm:cxn modelId="{3C7EFB89-4E1F-9046-945B-9F1B35B36F23}" type="presParOf" srcId="{2E727F9A-0790-45FB-A2D6-74BC8B9D1BE9}" destId="{7707F367-E680-41D5-B6C5-72E7D5A78D89}" srcOrd="2" destOrd="0" presId="urn:microsoft.com/office/officeart/2009/3/layout/SubStepProcess"/>
    <dgm:cxn modelId="{07864BC6-0619-1646-9953-940DDF297676}" type="presParOf" srcId="{2E727F9A-0790-45FB-A2D6-74BC8B9D1BE9}" destId="{2F25D2A5-566E-41B6-84A1-E0D9F2332F61}" srcOrd="3" destOrd="0" presId="urn:microsoft.com/office/officeart/2009/3/layout/SubStepProcess"/>
    <dgm:cxn modelId="{7AD56EBC-54D7-2D44-98C8-BEF6B3805710}" type="presParOf" srcId="{2E727F9A-0790-45FB-A2D6-74BC8B9D1BE9}" destId="{5E3C6DF0-6630-4E60-8255-403157822CA9}" srcOrd="4" destOrd="0" presId="urn:microsoft.com/office/officeart/2009/3/layout/SubStepProcess"/>
    <dgm:cxn modelId="{44E1976B-9E69-7046-B9D6-23A7E2DA5344}" type="presParOf" srcId="{430E7DF6-A86E-4C50-BCB4-4D2578D9BAB3}" destId="{DA7C5DDF-8A40-43A7-B844-E47D4CAD7B01}" srcOrd="12" destOrd="0" presId="urn:microsoft.com/office/officeart/2009/3/layout/SubStepProcess"/>
    <dgm:cxn modelId="{F7BC0C59-9DD3-204A-A6E2-B86CE4B290EB}" type="presParOf" srcId="{430E7DF6-A86E-4C50-BCB4-4D2578D9BAB3}" destId="{557CB83E-FADB-420B-8A88-B747B4108930}" srcOrd="13" destOrd="0" presId="urn:microsoft.com/office/officeart/2009/3/layout/SubStepProcess"/>
    <dgm:cxn modelId="{9B51F3C3-5B12-9F4F-9730-E8FEA62AD351}" type="presParOf" srcId="{430E7DF6-A86E-4C50-BCB4-4D2578D9BAB3}" destId="{8937F4F6-1ADC-4A22-B0B1-B7A39A0882A3}" srcOrd="14" destOrd="0" presId="urn:microsoft.com/office/officeart/2009/3/layout/SubStepProcess"/>
    <dgm:cxn modelId="{3DF81B1F-51AE-CF4A-8676-25C5E2C9DD9F}" type="presParOf" srcId="{8937F4F6-1ADC-4A22-B0B1-B7A39A0882A3}" destId="{FE043B82-5AB6-432C-A923-A5778B3F99AD}" srcOrd="0" destOrd="0" presId="urn:microsoft.com/office/officeart/2009/3/layout/SubStepProcess"/>
    <dgm:cxn modelId="{FCC58E2E-8C43-6944-9F39-72A32D2BC3F6}" type="presParOf" srcId="{8937F4F6-1ADC-4A22-B0B1-B7A39A0882A3}" destId="{3C4320F6-CD38-43B1-9B14-698FAF8C61DA}" srcOrd="1" destOrd="0" presId="urn:microsoft.com/office/officeart/2009/3/layout/SubStepProcess"/>
    <dgm:cxn modelId="{9AC602CA-A7C9-D84E-9038-ED89B889DB36}" type="presParOf" srcId="{8937F4F6-1ADC-4A22-B0B1-B7A39A0882A3}" destId="{4407520A-E219-4FA1-985D-1F7A17EEF7D5}" srcOrd="2" destOrd="0" presId="urn:microsoft.com/office/officeart/2009/3/layout/SubStepProcess"/>
    <dgm:cxn modelId="{BD7784FF-E593-494F-BE80-6574D0B8558A}" type="presParOf" srcId="{8937F4F6-1ADC-4A22-B0B1-B7A39A0882A3}" destId="{C29504D3-251D-44BE-97B7-1D550C3639A3}" srcOrd="3" destOrd="0" presId="urn:microsoft.com/office/officeart/2009/3/layout/SubStepProcess"/>
    <dgm:cxn modelId="{58F8F0BE-3BD7-F041-BB23-928B78FDF54E}" type="presParOf" srcId="{8937F4F6-1ADC-4A22-B0B1-B7A39A0882A3}" destId="{D9A1F54C-0E3A-4B2F-8148-ACF145932D7D}" srcOrd="4" destOrd="0" presId="urn:microsoft.com/office/officeart/2009/3/layout/SubStepProcess"/>
    <dgm:cxn modelId="{62879590-3E11-3548-B65D-79A61442E1EF}" type="presParOf" srcId="{430E7DF6-A86E-4C50-BCB4-4D2578D9BAB3}" destId="{560FC70A-A4E9-483F-94CF-C915C4C22B93}" srcOrd="15" destOrd="0" presId="urn:microsoft.com/office/officeart/2009/3/layout/SubStepProcess"/>
    <dgm:cxn modelId="{3EF3C7B7-C044-DC4C-9C61-60E13BD08C77}" type="presParOf" srcId="{430E7DF6-A86E-4C50-BCB4-4D2578D9BAB3}" destId="{A17CAEFE-7687-43D7-B09C-8A786EE919D3}" srcOrd="16" destOrd="0" presId="urn:microsoft.com/office/officeart/2009/3/layout/SubStepProcess"/>
    <dgm:cxn modelId="{EB5DB03E-86C3-CB47-9759-493BBA70B1C0}" type="presParOf" srcId="{430E7DF6-A86E-4C50-BCB4-4D2578D9BAB3}" destId="{4463EAD2-C2E6-4618-A191-328558376577}" srcOrd="17" destOrd="0" presId="urn:microsoft.com/office/officeart/2009/3/layout/SubStepProcess"/>
    <dgm:cxn modelId="{0725AD91-41D2-5348-9B09-3F32DC62D4CB}" type="presParOf" srcId="{4463EAD2-C2E6-4618-A191-328558376577}" destId="{79CD305E-3B0B-4AB0-A351-1D0DC3CBFD9D}" srcOrd="0" destOrd="0" presId="urn:microsoft.com/office/officeart/2009/3/layout/SubStepProcess"/>
    <dgm:cxn modelId="{4362099D-5FB9-9A4A-BDBF-CE8AB494BD07}" type="presParOf" srcId="{4463EAD2-C2E6-4618-A191-328558376577}" destId="{E668BEC0-A48E-45FC-B120-934AC1C63043}" srcOrd="1" destOrd="0" presId="urn:microsoft.com/office/officeart/2009/3/layout/SubStepProcess"/>
    <dgm:cxn modelId="{7903DD1C-7A74-AD4B-AE72-5F999A11AE48}" type="presParOf" srcId="{4463EAD2-C2E6-4618-A191-328558376577}" destId="{4825D9DD-2635-4FB0-BB5B-BE87041BF4F1}" srcOrd="2" destOrd="0" presId="urn:microsoft.com/office/officeart/2009/3/layout/SubStepProcess"/>
    <dgm:cxn modelId="{D26C88E8-2D08-E24D-AD61-CF251178FAA3}" type="presParOf" srcId="{4463EAD2-C2E6-4618-A191-328558376577}" destId="{D5B1D052-BB80-45F3-9FDD-67126FC0DACE}" srcOrd="3" destOrd="0" presId="urn:microsoft.com/office/officeart/2009/3/layout/SubStepProcess"/>
    <dgm:cxn modelId="{893EFD6C-6D7D-5342-90D2-4ED9F6D5B199}" type="presParOf" srcId="{4463EAD2-C2E6-4618-A191-328558376577}" destId="{77365C05-6E8A-4C9B-AD7B-3AA3341F9D8E}" srcOrd="4" destOrd="0" presId="urn:microsoft.com/office/officeart/2009/3/layout/SubStepProcess"/>
    <dgm:cxn modelId="{DFE0257F-0CEC-0C4B-A1C9-B36040DFB15F}" type="presParOf" srcId="{430E7DF6-A86E-4C50-BCB4-4D2578D9BAB3}" destId="{C4FADA27-4F94-4287-8C9C-326FC54DAB65}" srcOrd="18" destOrd="0" presId="urn:microsoft.com/office/officeart/2009/3/layout/SubStepProcess"/>
    <dgm:cxn modelId="{297115B7-8847-4141-8360-0ADB8D3D56B5}" type="presParOf" srcId="{430E7DF6-A86E-4C50-BCB4-4D2578D9BAB3}" destId="{CE1CE96D-192D-48FB-AF8B-A7407DB2EC7B}" srcOrd="19" destOrd="0" presId="urn:microsoft.com/office/officeart/2009/3/layout/SubStepProcess"/>
    <dgm:cxn modelId="{BE28DB17-3B79-CA41-BBEB-FED4FCFB277A}" type="presParOf" srcId="{430E7DF6-A86E-4C50-BCB4-4D2578D9BAB3}" destId="{3E348DFF-CA3F-45EF-8A71-647872809C53}" srcOrd="20" destOrd="0" presId="urn:microsoft.com/office/officeart/2009/3/layout/SubStepProcess"/>
    <dgm:cxn modelId="{D77FB667-B59D-BF4F-82FE-ACC10815C04D}" type="presParOf" srcId="{3E348DFF-CA3F-45EF-8A71-647872809C53}" destId="{E5F636D8-210D-4D89-B572-CC2219B01CB7}" srcOrd="0" destOrd="0" presId="urn:microsoft.com/office/officeart/2009/3/layout/SubStepProcess"/>
    <dgm:cxn modelId="{1E6ACB3B-41B2-FC4F-B288-86274289C695}" type="presParOf" srcId="{3E348DFF-CA3F-45EF-8A71-647872809C53}" destId="{4A73DF7E-8626-4E28-8407-28EBF8385598}" srcOrd="1" destOrd="0" presId="urn:microsoft.com/office/officeart/2009/3/layout/SubStepProcess"/>
    <dgm:cxn modelId="{BD7526ED-6E25-9445-80E1-639B99E1F371}" type="presParOf" srcId="{3E348DFF-CA3F-45EF-8A71-647872809C53}" destId="{9239EA62-46F7-4986-8576-6E2D0CAC4920}" srcOrd="2" destOrd="0" presId="urn:microsoft.com/office/officeart/2009/3/layout/SubStepProcess"/>
    <dgm:cxn modelId="{A05A6D58-4E01-8941-BCC8-632D784744ED}" type="presParOf" srcId="{3E348DFF-CA3F-45EF-8A71-647872809C53}" destId="{6AB24E81-9AEA-4431-B4B6-5604CC5A3EA1}" srcOrd="3" destOrd="0" presId="urn:microsoft.com/office/officeart/2009/3/layout/SubStepProcess"/>
    <dgm:cxn modelId="{52AF9C6E-30AA-2644-803D-D740169FF3AD}" type="presParOf" srcId="{3E348DFF-CA3F-45EF-8A71-647872809C53}" destId="{BE52E739-7D27-4E45-831B-0E2523D0459D}" srcOrd="4" destOrd="0" presId="urn:microsoft.com/office/officeart/2009/3/layout/SubStepProcess"/>
    <dgm:cxn modelId="{C5851AE1-EDF7-6B43-84FA-22836678E4AD}" type="presParOf" srcId="{0E5A83F6-B0B6-4E44-AAEB-EFB051CB3963}" destId="{75009725-1998-4112-B617-E2125C2798C9}" srcOrd="7" destOrd="0" presId="urn:microsoft.com/office/officeart/2009/3/layout/SubStepProcess"/>
    <dgm:cxn modelId="{B25FAF82-57EE-3F48-B6B0-995F162DB5A0}" type="presParOf" srcId="{0E5A83F6-B0B6-4E44-AAEB-EFB051CB3963}" destId="{25865E55-DD3C-4D5B-A42B-5405C63B0E3E}" srcOrd="8" destOrd="0" presId="urn:microsoft.com/office/officeart/2009/3/layout/SubStepProcess"/>
    <dgm:cxn modelId="{6EF55CAC-3471-384B-BF74-EFE76E75A917}" type="presParOf" srcId="{0E5A83F6-B0B6-4E44-AAEB-EFB051CB3963}" destId="{EF4A299F-291A-4E6A-89AD-21D2DBAD6A9E}" srcOrd="9" destOrd="0" presId="urn:microsoft.com/office/officeart/2009/3/layout/SubStepProcess"/>
    <dgm:cxn modelId="{90C49A3F-BED3-6348-918D-5EC251D9B89F}" type="presParOf" srcId="{0E5A83F6-B0B6-4E44-AAEB-EFB051CB3963}" destId="{6B67C9A4-6DD1-4FBE-9CDC-16FBAF56C564}" srcOrd="10" destOrd="0" presId="urn:microsoft.com/office/officeart/2009/3/layout/SubStepProcess"/>
    <dgm:cxn modelId="{E9D66F67-F115-E04F-9D88-E176F5B16849}" type="presParOf" srcId="{6B67C9A4-6DD1-4FBE-9CDC-16FBAF56C564}" destId="{516C0902-9215-4C87-B418-0FC089E72483}" srcOrd="0" destOrd="0" presId="urn:microsoft.com/office/officeart/2009/3/layout/SubStepProcess"/>
    <dgm:cxn modelId="{D8B99538-5482-EB4D-8F85-58926BA8BA8D}" type="presParOf" srcId="{6B67C9A4-6DD1-4FBE-9CDC-16FBAF56C564}" destId="{AF1AA55D-24F6-49AD-B75F-49C2A06DF83D}" srcOrd="1" destOrd="0" presId="urn:microsoft.com/office/officeart/2009/3/layout/SubStepProcess"/>
    <dgm:cxn modelId="{D598F34D-F834-E64E-9965-56BB8A7EFF1A}" type="presParOf" srcId="{AF1AA55D-24F6-49AD-B75F-49C2A06DF83D}" destId="{C9C2102C-27E7-470A-8F59-4602BCBD3858}" srcOrd="0" destOrd="0" presId="urn:microsoft.com/office/officeart/2009/3/layout/SubStepProcess"/>
    <dgm:cxn modelId="{A6D83ED6-3696-AA40-8E6F-21F16F79160B}" type="presParOf" srcId="{AF1AA55D-24F6-49AD-B75F-49C2A06DF83D}" destId="{9A73F044-8FD2-4F10-B62E-991AF8A261D4}" srcOrd="1" destOrd="0" presId="urn:microsoft.com/office/officeart/2009/3/layout/SubStepProcess"/>
    <dgm:cxn modelId="{1AF32C47-AD7A-3748-8BFF-F23E0BB07DA6}" type="presParOf" srcId="{AF1AA55D-24F6-49AD-B75F-49C2A06DF83D}" destId="{6B2C27FD-7970-43EB-AF4F-2E71A1C1BCFF}" srcOrd="2" destOrd="0" presId="urn:microsoft.com/office/officeart/2009/3/layout/SubStepProcess"/>
    <dgm:cxn modelId="{8E184F70-039B-1447-99CA-EDC3ACCD1FDA}" type="presParOf" srcId="{AF1AA55D-24F6-49AD-B75F-49C2A06DF83D}" destId="{EB66AC91-F0D0-473D-8CE0-8CB2300A31DD}" srcOrd="3" destOrd="0" presId="urn:microsoft.com/office/officeart/2009/3/layout/SubStepProcess"/>
    <dgm:cxn modelId="{54724C25-8920-E84F-A09C-F293858BAB20}" type="presParOf" srcId="{6B67C9A4-6DD1-4FBE-9CDC-16FBAF56C564}" destId="{E51C02B1-5AC7-4AFF-8300-2851BA3C0A78}" srcOrd="2" destOrd="0" presId="urn:microsoft.com/office/officeart/2009/3/layout/SubStepProcess"/>
    <dgm:cxn modelId="{931F8E91-2AD6-9D48-8C5B-E59597B6B9F3}" type="presParOf" srcId="{6B67C9A4-6DD1-4FBE-9CDC-16FBAF56C564}" destId="{19EF2310-CBD9-4A7E-95D0-AA3A40DC334C}" srcOrd="3" destOrd="0" presId="urn:microsoft.com/office/officeart/2009/3/layout/SubStepProcess"/>
    <dgm:cxn modelId="{593EDD5F-BE74-144C-9410-2EE0126D5798}" type="presParOf" srcId="{19EF2310-CBD9-4A7E-95D0-AA3A40DC334C}" destId="{592AF980-9E4F-4970-A41E-078CB0E78DB6}" srcOrd="0" destOrd="0" presId="urn:microsoft.com/office/officeart/2009/3/layout/SubStepProcess"/>
    <dgm:cxn modelId="{18D1EFD2-7AAE-4742-8156-4E703C5393F3}" type="presParOf" srcId="{19EF2310-CBD9-4A7E-95D0-AA3A40DC334C}" destId="{8A732D1E-21B8-4281-8AE7-69B3439AC772}" srcOrd="1" destOrd="0" presId="urn:microsoft.com/office/officeart/2009/3/layout/SubStepProcess"/>
    <dgm:cxn modelId="{04C434C6-0076-914A-9E47-C4F8263BE36B}" type="presParOf" srcId="{19EF2310-CBD9-4A7E-95D0-AA3A40DC334C}" destId="{2A62AC2C-7BE6-4BA7-86D0-8A6AE565ACA3}" srcOrd="2" destOrd="0" presId="urn:microsoft.com/office/officeart/2009/3/layout/SubStepProcess"/>
    <dgm:cxn modelId="{92C2E355-D816-9C49-B2B8-7A5AB716A57E}" type="presParOf" srcId="{19EF2310-CBD9-4A7E-95D0-AA3A40DC334C}" destId="{C8548DA5-27E7-4A78-A521-70CFCE2E57F6}" srcOrd="3" destOrd="0" presId="urn:microsoft.com/office/officeart/2009/3/layout/SubStepProcess"/>
    <dgm:cxn modelId="{560C6124-A186-424F-A6A7-EEC4382ECBDB}" type="presParOf" srcId="{6B67C9A4-6DD1-4FBE-9CDC-16FBAF56C564}" destId="{2D4E3B46-274D-41C9-A405-EE9C4DFCAE88}" srcOrd="4" destOrd="0" presId="urn:microsoft.com/office/officeart/2009/3/layout/SubStepProcess"/>
    <dgm:cxn modelId="{653A12E8-C334-7C4A-8E25-AE240C49E6DA}" type="presParOf" srcId="{6B67C9A4-6DD1-4FBE-9CDC-16FBAF56C564}" destId="{7CBA495D-F29D-4544-877D-16945D9DB6ED}" srcOrd="5" destOrd="0" presId="urn:microsoft.com/office/officeart/2009/3/layout/SubStepProcess"/>
    <dgm:cxn modelId="{CAEA7D7D-D189-2F4C-B548-EC8FE76C5E04}" type="presParOf" srcId="{7CBA495D-F29D-4544-877D-16945D9DB6ED}" destId="{34BD78C3-2BC6-4A91-A528-31DBF5FA9D6E}" srcOrd="0" destOrd="0" presId="urn:microsoft.com/office/officeart/2009/3/layout/SubStepProcess"/>
    <dgm:cxn modelId="{06711522-B33E-4A4C-94AC-20409D551245}" type="presParOf" srcId="{7CBA495D-F29D-4544-877D-16945D9DB6ED}" destId="{36432909-06A7-4243-B3D2-19BD30F8FD90}" srcOrd="1" destOrd="0" presId="urn:microsoft.com/office/officeart/2009/3/layout/SubStepProcess"/>
    <dgm:cxn modelId="{6002761B-7FF6-7849-813F-50F32C578677}" type="presParOf" srcId="{7CBA495D-F29D-4544-877D-16945D9DB6ED}" destId="{33389D76-AAF6-49EE-9D34-24DA68352EA1}" srcOrd="2" destOrd="0" presId="urn:microsoft.com/office/officeart/2009/3/layout/SubStepProcess"/>
    <dgm:cxn modelId="{228AC5BF-86BE-B14D-A85C-0A2E1078843F}" type="presParOf" srcId="{7CBA495D-F29D-4544-877D-16945D9DB6ED}" destId="{B21442F9-A06F-4630-B09F-3A54EED0F62D}" srcOrd="3" destOrd="0" presId="urn:microsoft.com/office/officeart/2009/3/layout/SubSte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E894C8-74FD-A447-A653-12078E234A17}">
      <dsp:nvSpPr>
        <dsp:cNvPr id="0" name=""/>
        <dsp:cNvSpPr/>
      </dsp:nvSpPr>
      <dsp:spPr>
        <a:xfrm>
          <a:off x="0" y="33414"/>
          <a:ext cx="7623710" cy="2160000"/>
        </a:xfrm>
        <a:prstGeom prst="rightArrow">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DB2D6AC-1236-6940-AA9B-D9B669782617}">
      <dsp:nvSpPr>
        <dsp:cNvPr id="0" name=""/>
        <dsp:cNvSpPr/>
      </dsp:nvSpPr>
      <dsp:spPr>
        <a:xfrm>
          <a:off x="5663614" y="573415"/>
          <a:ext cx="1403388" cy="10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2560" rIns="0" bIns="162560" numCol="1" spcCol="1270" anchor="ctr" anchorCtr="0">
          <a:noAutofit/>
        </a:bodyPr>
        <a:lstStyle/>
        <a:p>
          <a:pPr lvl="0" algn="ctr" defTabSz="711200" rtl="0">
            <a:lnSpc>
              <a:spcPct val="90000"/>
            </a:lnSpc>
            <a:spcBef>
              <a:spcPct val="0"/>
            </a:spcBef>
            <a:spcAft>
              <a:spcPct val="35000"/>
            </a:spcAft>
          </a:pPr>
          <a:r>
            <a:rPr lang="en-US" sz="1600" b="0" i="0" kern="1200" smtClean="0">
              <a:solidFill>
                <a:schemeClr val="bg1"/>
              </a:solidFill>
              <a:latin typeface="Graphik Medium" charset="0"/>
              <a:ea typeface="Graphik Medium" charset="0"/>
              <a:cs typeface="Graphik Medium" charset="0"/>
            </a:rPr>
            <a:t>Actually consume data</a:t>
          </a:r>
          <a:endParaRPr lang="en-US" sz="1600" b="0" i="0" kern="1200">
            <a:solidFill>
              <a:schemeClr val="bg1"/>
            </a:solidFill>
            <a:latin typeface="Graphik Medium" charset="0"/>
            <a:ea typeface="Graphik Medium" charset="0"/>
            <a:cs typeface="Graphik Medium" charset="0"/>
          </a:endParaRPr>
        </a:p>
      </dsp:txBody>
      <dsp:txXfrm>
        <a:off x="5663614" y="573415"/>
        <a:ext cx="1403388" cy="1080000"/>
      </dsp:txXfrm>
    </dsp:sp>
    <dsp:sp modelId="{12C75E7E-B356-9643-849A-ACE1FFAB980F}">
      <dsp:nvSpPr>
        <dsp:cNvPr id="0" name=""/>
        <dsp:cNvSpPr/>
      </dsp:nvSpPr>
      <dsp:spPr>
        <a:xfrm>
          <a:off x="3979548" y="573415"/>
          <a:ext cx="1403388" cy="10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2560" rIns="0" bIns="162560" numCol="1" spcCol="1270" anchor="ctr" anchorCtr="0">
          <a:noAutofit/>
        </a:bodyPr>
        <a:lstStyle/>
        <a:p>
          <a:pPr lvl="0" algn="ctr" defTabSz="711200" rtl="0">
            <a:lnSpc>
              <a:spcPct val="90000"/>
            </a:lnSpc>
            <a:spcBef>
              <a:spcPct val="0"/>
            </a:spcBef>
            <a:spcAft>
              <a:spcPct val="35000"/>
            </a:spcAft>
          </a:pPr>
          <a:r>
            <a:rPr lang="en-US" sz="1600" b="0" i="0" kern="1200" dirty="0" smtClean="0">
              <a:solidFill>
                <a:schemeClr val="bg1"/>
              </a:solidFill>
              <a:latin typeface="Graphik Medium" charset="0"/>
              <a:ea typeface="Graphik Medium" charset="0"/>
              <a:cs typeface="Graphik Medium" charset="0"/>
            </a:rPr>
            <a:t>Create infrastructure</a:t>
          </a:r>
          <a:endParaRPr lang="en-US" sz="1600" b="0" i="0" kern="1200" dirty="0">
            <a:solidFill>
              <a:schemeClr val="bg1"/>
            </a:solidFill>
            <a:latin typeface="Graphik Medium" charset="0"/>
            <a:ea typeface="Graphik Medium" charset="0"/>
            <a:cs typeface="Graphik Medium" charset="0"/>
          </a:endParaRPr>
        </a:p>
      </dsp:txBody>
      <dsp:txXfrm>
        <a:off x="3979548" y="573415"/>
        <a:ext cx="1403388" cy="1080000"/>
      </dsp:txXfrm>
    </dsp:sp>
    <dsp:sp modelId="{2C37BEAF-01CB-8449-AE31-8F0B92FA5395}">
      <dsp:nvSpPr>
        <dsp:cNvPr id="0" name=""/>
        <dsp:cNvSpPr/>
      </dsp:nvSpPr>
      <dsp:spPr>
        <a:xfrm>
          <a:off x="2295483" y="573415"/>
          <a:ext cx="1403388" cy="10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2560" rIns="0" bIns="162560" numCol="1" spcCol="1270" anchor="ctr" anchorCtr="0">
          <a:noAutofit/>
        </a:bodyPr>
        <a:lstStyle/>
        <a:p>
          <a:pPr lvl="0" algn="ctr" defTabSz="711200" rtl="0">
            <a:lnSpc>
              <a:spcPct val="90000"/>
            </a:lnSpc>
            <a:spcBef>
              <a:spcPct val="0"/>
            </a:spcBef>
            <a:spcAft>
              <a:spcPct val="35000"/>
            </a:spcAft>
          </a:pPr>
          <a:r>
            <a:rPr lang="en-US" sz="1600" b="0" i="0" kern="1200" smtClean="0">
              <a:solidFill>
                <a:schemeClr val="bg1"/>
              </a:solidFill>
              <a:latin typeface="Graphik Medium" charset="0"/>
              <a:ea typeface="Graphik Medium" charset="0"/>
              <a:cs typeface="Graphik Medium" charset="0"/>
            </a:rPr>
            <a:t>Obtain data</a:t>
          </a:r>
          <a:endParaRPr lang="en-US" sz="1600" b="0" i="0" kern="1200">
            <a:solidFill>
              <a:schemeClr val="bg1"/>
            </a:solidFill>
            <a:latin typeface="Graphik Medium" charset="0"/>
            <a:ea typeface="Graphik Medium" charset="0"/>
            <a:cs typeface="Graphik Medium" charset="0"/>
          </a:endParaRPr>
        </a:p>
      </dsp:txBody>
      <dsp:txXfrm>
        <a:off x="2295483" y="573415"/>
        <a:ext cx="1403388" cy="1080000"/>
      </dsp:txXfrm>
    </dsp:sp>
    <dsp:sp modelId="{883BDF01-86DE-DA48-A6CF-924D88BF9F9E}">
      <dsp:nvSpPr>
        <dsp:cNvPr id="0" name=""/>
        <dsp:cNvSpPr/>
      </dsp:nvSpPr>
      <dsp:spPr>
        <a:xfrm>
          <a:off x="611417" y="573415"/>
          <a:ext cx="1403388" cy="10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2560" rIns="0" bIns="162560" numCol="1" spcCol="1270" anchor="ctr" anchorCtr="0">
          <a:noAutofit/>
        </a:bodyPr>
        <a:lstStyle/>
        <a:p>
          <a:pPr lvl="0" algn="ctr" defTabSz="711200" rtl="0">
            <a:lnSpc>
              <a:spcPct val="90000"/>
            </a:lnSpc>
            <a:spcBef>
              <a:spcPct val="0"/>
            </a:spcBef>
            <a:spcAft>
              <a:spcPct val="35000"/>
            </a:spcAft>
          </a:pPr>
          <a:r>
            <a:rPr lang="en-US" sz="1600" b="0" i="0" kern="1200" dirty="0" smtClean="0">
              <a:solidFill>
                <a:schemeClr val="bg1"/>
              </a:solidFill>
              <a:latin typeface="Graphik Medium" charset="0"/>
              <a:ea typeface="Graphik Medium" charset="0"/>
              <a:cs typeface="Graphik Medium" charset="0"/>
            </a:rPr>
            <a:t>Set up connection</a:t>
          </a:r>
          <a:endParaRPr lang="en-US" sz="1600" b="0" i="0" kern="1200" dirty="0">
            <a:solidFill>
              <a:schemeClr val="bg1"/>
            </a:solidFill>
            <a:latin typeface="Graphik Medium" charset="0"/>
            <a:ea typeface="Graphik Medium" charset="0"/>
            <a:cs typeface="Graphik Medium" charset="0"/>
          </a:endParaRPr>
        </a:p>
      </dsp:txBody>
      <dsp:txXfrm>
        <a:off x="611417" y="573415"/>
        <a:ext cx="1403388" cy="108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3D70E3-01DA-7D47-951E-EAFECABD81B3}">
      <dsp:nvSpPr>
        <dsp:cNvPr id="0" name=""/>
        <dsp:cNvSpPr/>
      </dsp:nvSpPr>
      <dsp:spPr>
        <a:xfrm>
          <a:off x="0" y="3363062"/>
          <a:ext cx="4562319" cy="1103832"/>
        </a:xfrm>
        <a:prstGeom prst="rect">
          <a:avLst/>
        </a:prstGeom>
        <a:solidFill>
          <a:schemeClr val="accent1">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b="0" i="0" kern="1200" dirty="0" err="1" smtClean="0">
              <a:latin typeface="Graphik Extralight" charset="0"/>
              <a:ea typeface="Graphik Extralight" charset="0"/>
              <a:cs typeface="Graphik Extralight" charset="0"/>
            </a:rPr>
            <a:t>Intellisense</a:t>
          </a:r>
          <a:r>
            <a:rPr lang="en-US" sz="2200" b="0" i="0" kern="1200" dirty="0" smtClean="0">
              <a:latin typeface="Graphik Extralight" charset="0"/>
              <a:ea typeface="Graphik Extralight" charset="0"/>
              <a:cs typeface="Graphik Extralight" charset="0"/>
            </a:rPr>
            <a:t>, tooltips, &amp; other tooling available</a:t>
          </a:r>
          <a:endParaRPr lang="en-US" sz="2200" b="0" i="0" kern="1200" dirty="0">
            <a:latin typeface="Graphik Extralight" charset="0"/>
            <a:ea typeface="Graphik Extralight" charset="0"/>
            <a:cs typeface="Graphik Extralight" charset="0"/>
          </a:endParaRPr>
        </a:p>
      </dsp:txBody>
      <dsp:txXfrm>
        <a:off x="0" y="3363062"/>
        <a:ext cx="4562319" cy="1103832"/>
      </dsp:txXfrm>
    </dsp:sp>
    <dsp:sp modelId="{3007C9D2-1F30-F94A-ADD4-A10FC882454A}">
      <dsp:nvSpPr>
        <dsp:cNvPr id="0" name=""/>
        <dsp:cNvSpPr/>
      </dsp:nvSpPr>
      <dsp:spPr>
        <a:xfrm rot="10800000">
          <a:off x="0" y="1681925"/>
          <a:ext cx="4562319" cy="1697693"/>
        </a:xfrm>
        <a:prstGeom prst="upArrowCallout">
          <a:avLst/>
        </a:prstGeom>
        <a:solidFill>
          <a:schemeClr val="accent1">
            <a:shade val="50000"/>
            <a:hueOff val="-558550"/>
            <a:satOff val="0"/>
            <a:lumOff val="322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b="0" i="0" kern="1200" dirty="0" smtClean="0">
              <a:latin typeface="Graphik Extralight" charset="0"/>
              <a:ea typeface="Graphik Extralight" charset="0"/>
              <a:cs typeface="Graphik Extralight" charset="0"/>
            </a:rPr>
            <a:t>No code gen!</a:t>
          </a:r>
          <a:endParaRPr lang="en-US" sz="2200" b="0" i="0" kern="1200" dirty="0">
            <a:latin typeface="Graphik Extralight" charset="0"/>
            <a:ea typeface="Graphik Extralight" charset="0"/>
            <a:cs typeface="Graphik Extralight" charset="0"/>
          </a:endParaRPr>
        </a:p>
      </dsp:txBody>
      <dsp:txXfrm rot="-10800000">
        <a:off x="0" y="1681925"/>
        <a:ext cx="4562319" cy="595890"/>
      </dsp:txXfrm>
    </dsp:sp>
    <dsp:sp modelId="{3BA2042B-1369-D140-99E1-6C05C490E41D}">
      <dsp:nvSpPr>
        <dsp:cNvPr id="0" name=""/>
        <dsp:cNvSpPr/>
      </dsp:nvSpPr>
      <dsp:spPr>
        <a:xfrm>
          <a:off x="2227" y="2277816"/>
          <a:ext cx="1519287" cy="507610"/>
        </a:xfrm>
        <a:prstGeom prst="rect">
          <a:avLst/>
        </a:prstGeom>
        <a:solidFill>
          <a:schemeClr val="accent1">
            <a:alpha val="90000"/>
            <a:tint val="55000"/>
            <a:hueOff val="0"/>
            <a:satOff val="0"/>
            <a:lumOff val="0"/>
            <a:alphaOff val="0"/>
          </a:schemeClr>
        </a:solidFill>
        <a:ln w="25400" cap="flat" cmpd="sng" algn="ctr">
          <a:solidFill>
            <a:schemeClr val="accent1">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rtl="0">
            <a:lnSpc>
              <a:spcPct val="90000"/>
            </a:lnSpc>
            <a:spcBef>
              <a:spcPct val="0"/>
            </a:spcBef>
            <a:spcAft>
              <a:spcPct val="35000"/>
            </a:spcAft>
          </a:pPr>
          <a:r>
            <a:rPr lang="en-US" sz="1400" b="0" i="0" kern="1200" dirty="0" smtClean="0">
              <a:latin typeface="Graphik Extralight" charset="0"/>
              <a:ea typeface="Graphik Extralight" charset="0"/>
              <a:cs typeface="Graphik Extralight" charset="0"/>
            </a:rPr>
            <a:t>Always in sync</a:t>
          </a:r>
          <a:endParaRPr lang="en-US" sz="1400" b="0" i="0" kern="1200" dirty="0">
            <a:latin typeface="Graphik Extralight" charset="0"/>
            <a:ea typeface="Graphik Extralight" charset="0"/>
            <a:cs typeface="Graphik Extralight" charset="0"/>
          </a:endParaRPr>
        </a:p>
      </dsp:txBody>
      <dsp:txXfrm>
        <a:off x="2227" y="2277816"/>
        <a:ext cx="1519287" cy="507610"/>
      </dsp:txXfrm>
    </dsp:sp>
    <dsp:sp modelId="{539EFD70-A4F9-784C-BBD8-78FB5CD2C3DE}">
      <dsp:nvSpPr>
        <dsp:cNvPr id="0" name=""/>
        <dsp:cNvSpPr/>
      </dsp:nvSpPr>
      <dsp:spPr>
        <a:xfrm>
          <a:off x="1521515" y="2277816"/>
          <a:ext cx="1519287" cy="507610"/>
        </a:xfrm>
        <a:prstGeom prst="rect">
          <a:avLst/>
        </a:prstGeom>
        <a:solidFill>
          <a:schemeClr val="accent1">
            <a:alpha val="90000"/>
            <a:tint val="55000"/>
            <a:hueOff val="0"/>
            <a:satOff val="0"/>
            <a:lumOff val="0"/>
            <a:alphaOff val="0"/>
          </a:schemeClr>
        </a:solidFill>
        <a:ln w="25400" cap="flat" cmpd="sng" algn="ctr">
          <a:solidFill>
            <a:schemeClr val="accent1">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rtl="0">
            <a:lnSpc>
              <a:spcPct val="90000"/>
            </a:lnSpc>
            <a:spcBef>
              <a:spcPct val="0"/>
            </a:spcBef>
            <a:spcAft>
              <a:spcPct val="35000"/>
            </a:spcAft>
          </a:pPr>
          <a:r>
            <a:rPr lang="en-US" sz="1400" b="0" i="0" kern="1200" dirty="0" smtClean="0">
              <a:latin typeface="Graphik Extralight" charset="0"/>
              <a:ea typeface="Graphik Extralight" charset="0"/>
              <a:cs typeface="Graphik Extralight" charset="0"/>
            </a:rPr>
            <a:t>No extra code</a:t>
          </a:r>
          <a:endParaRPr lang="en-US" sz="1400" b="0" i="0" kern="1200" dirty="0">
            <a:latin typeface="Graphik Extralight" charset="0"/>
            <a:ea typeface="Graphik Extralight" charset="0"/>
            <a:cs typeface="Graphik Extralight" charset="0"/>
          </a:endParaRPr>
        </a:p>
      </dsp:txBody>
      <dsp:txXfrm>
        <a:off x="1521515" y="2277816"/>
        <a:ext cx="1519287" cy="507610"/>
      </dsp:txXfrm>
    </dsp:sp>
    <dsp:sp modelId="{47973819-5FFC-0241-861E-F899496A0953}">
      <dsp:nvSpPr>
        <dsp:cNvPr id="0" name=""/>
        <dsp:cNvSpPr/>
      </dsp:nvSpPr>
      <dsp:spPr>
        <a:xfrm>
          <a:off x="3040803" y="2277816"/>
          <a:ext cx="1519287" cy="507610"/>
        </a:xfrm>
        <a:prstGeom prst="rect">
          <a:avLst/>
        </a:prstGeom>
        <a:solidFill>
          <a:schemeClr val="accent1">
            <a:alpha val="90000"/>
            <a:tint val="55000"/>
            <a:hueOff val="0"/>
            <a:satOff val="0"/>
            <a:lumOff val="0"/>
            <a:alphaOff val="0"/>
          </a:schemeClr>
        </a:solidFill>
        <a:ln w="25400" cap="flat" cmpd="sng" algn="ctr">
          <a:solidFill>
            <a:schemeClr val="accent1">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rtl="0">
            <a:lnSpc>
              <a:spcPct val="90000"/>
            </a:lnSpc>
            <a:spcBef>
              <a:spcPct val="0"/>
            </a:spcBef>
            <a:spcAft>
              <a:spcPct val="35000"/>
            </a:spcAft>
          </a:pPr>
          <a:r>
            <a:rPr lang="en-US" sz="1400" b="0" i="0" kern="1200" dirty="0" smtClean="0">
              <a:latin typeface="Graphik Extralight" charset="0"/>
              <a:ea typeface="Graphik Extralight" charset="0"/>
              <a:cs typeface="Graphik Extralight" charset="0"/>
            </a:rPr>
            <a:t>Scalable to millions of types</a:t>
          </a:r>
          <a:endParaRPr lang="en-US" sz="1400" b="0" i="0" kern="1200" dirty="0">
            <a:latin typeface="Graphik Extralight" charset="0"/>
            <a:ea typeface="Graphik Extralight" charset="0"/>
            <a:cs typeface="Graphik Extralight" charset="0"/>
          </a:endParaRPr>
        </a:p>
      </dsp:txBody>
      <dsp:txXfrm>
        <a:off x="3040803" y="2277816"/>
        <a:ext cx="1519287" cy="507610"/>
      </dsp:txXfrm>
    </dsp:sp>
    <dsp:sp modelId="{FEBDCB26-C37C-D740-B173-5CF158344FF9}">
      <dsp:nvSpPr>
        <dsp:cNvPr id="0" name=""/>
        <dsp:cNvSpPr/>
      </dsp:nvSpPr>
      <dsp:spPr>
        <a:xfrm rot="10800000">
          <a:off x="0" y="789"/>
          <a:ext cx="4562319" cy="1697693"/>
        </a:xfrm>
        <a:prstGeom prst="upArrowCallout">
          <a:avLst/>
        </a:prstGeom>
        <a:solidFill>
          <a:schemeClr val="accent1">
            <a:shade val="50000"/>
            <a:hueOff val="-558550"/>
            <a:satOff val="0"/>
            <a:lumOff val="322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t" anchorCtr="0">
          <a:noAutofit/>
        </a:bodyPr>
        <a:lstStyle/>
        <a:p>
          <a:pPr lvl="0" algn="ctr" defTabSz="977900" rtl="0">
            <a:lnSpc>
              <a:spcPct val="90000"/>
            </a:lnSpc>
            <a:spcBef>
              <a:spcPct val="0"/>
            </a:spcBef>
            <a:spcAft>
              <a:spcPct val="35000"/>
            </a:spcAft>
          </a:pPr>
          <a:r>
            <a:rPr lang="en-US" sz="2200" b="0" i="0" kern="1200" smtClean="0">
              <a:latin typeface="Graphik Extralight" charset="0"/>
              <a:ea typeface="Graphik Extralight" charset="0"/>
              <a:cs typeface="Graphik Extralight" charset="0"/>
            </a:rPr>
            <a:t>More natural with REPL</a:t>
          </a:r>
          <a:endParaRPr lang="en-US" sz="2200" kern="1200" dirty="0"/>
        </a:p>
      </dsp:txBody>
      <dsp:txXfrm rot="10800000">
        <a:off x="0" y="789"/>
        <a:ext cx="4562319" cy="11031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88C9D4-43DF-41FA-B2EB-A2141A262C3F}">
      <dsp:nvSpPr>
        <dsp:cNvPr id="0" name=""/>
        <dsp:cNvSpPr/>
      </dsp:nvSpPr>
      <dsp:spPr>
        <a:xfrm>
          <a:off x="533995" y="1608"/>
          <a:ext cx="1062632" cy="63757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711200" rtl="0">
            <a:lnSpc>
              <a:spcPct val="90000"/>
            </a:lnSpc>
            <a:spcBef>
              <a:spcPct val="0"/>
            </a:spcBef>
            <a:spcAft>
              <a:spcPct val="35000"/>
            </a:spcAft>
          </a:pPr>
          <a:r>
            <a:rPr lang="en-US" sz="1600" b="0" i="0" kern="800" spc="0" baseline="0" dirty="0" err="1" smtClean="0">
              <a:latin typeface="Graphik" charset="0"/>
              <a:ea typeface="Graphik" charset="0"/>
              <a:cs typeface="Graphik" charset="0"/>
            </a:rPr>
            <a:t>Powershell</a:t>
          </a:r>
          <a:endParaRPr lang="en-US" sz="1600" b="0" i="0" kern="800" spc="0" baseline="0" dirty="0">
            <a:latin typeface="Graphik" charset="0"/>
            <a:ea typeface="Graphik" charset="0"/>
            <a:cs typeface="Graphik" charset="0"/>
          </a:endParaRPr>
        </a:p>
      </dsp:txBody>
      <dsp:txXfrm>
        <a:off x="533995" y="1608"/>
        <a:ext cx="1062632" cy="637579"/>
      </dsp:txXfrm>
    </dsp:sp>
    <dsp:sp modelId="{DEF38988-93B3-44CC-9130-76FF57549860}">
      <dsp:nvSpPr>
        <dsp:cNvPr id="0" name=""/>
        <dsp:cNvSpPr/>
      </dsp:nvSpPr>
      <dsp:spPr>
        <a:xfrm>
          <a:off x="1702891" y="1608"/>
          <a:ext cx="1062632" cy="63757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333500" rtl="0">
            <a:lnSpc>
              <a:spcPct val="90000"/>
            </a:lnSpc>
            <a:spcBef>
              <a:spcPct val="0"/>
            </a:spcBef>
            <a:spcAft>
              <a:spcPct val="35000"/>
            </a:spcAft>
          </a:pPr>
          <a:r>
            <a:rPr lang="en-US" sz="3000" b="0" i="0" kern="800" spc="0" baseline="0" dirty="0" smtClean="0">
              <a:solidFill>
                <a:schemeClr val="tx1"/>
              </a:solidFill>
              <a:latin typeface="Graphik" charset="0"/>
              <a:ea typeface="Graphik" charset="0"/>
              <a:cs typeface="Graphik" charset="0"/>
            </a:rPr>
            <a:t>Azure</a:t>
          </a:r>
          <a:endParaRPr lang="en-US" sz="3000" b="0" i="0" kern="800" spc="0" baseline="0" dirty="0">
            <a:solidFill>
              <a:schemeClr val="tx1"/>
            </a:solidFill>
            <a:latin typeface="Graphik" charset="0"/>
            <a:ea typeface="Graphik" charset="0"/>
            <a:cs typeface="Graphik" charset="0"/>
          </a:endParaRPr>
        </a:p>
      </dsp:txBody>
      <dsp:txXfrm>
        <a:off x="1702891" y="1608"/>
        <a:ext cx="1062632" cy="637579"/>
      </dsp:txXfrm>
    </dsp:sp>
    <dsp:sp modelId="{5B01F54E-AF25-6E4A-977E-C31D31547D23}">
      <dsp:nvSpPr>
        <dsp:cNvPr id="0" name=""/>
        <dsp:cNvSpPr/>
      </dsp:nvSpPr>
      <dsp:spPr>
        <a:xfrm>
          <a:off x="2871787" y="1608"/>
          <a:ext cx="1062632" cy="637579"/>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800100" rtl="0">
            <a:lnSpc>
              <a:spcPct val="90000"/>
            </a:lnSpc>
            <a:spcBef>
              <a:spcPct val="0"/>
            </a:spcBef>
            <a:spcAft>
              <a:spcPct val="35000"/>
            </a:spcAft>
          </a:pPr>
          <a:r>
            <a:rPr lang="en-US" sz="1800" b="0" i="0" kern="800" spc="0" baseline="0" dirty="0" smtClean="0">
              <a:solidFill>
                <a:schemeClr val="tx1"/>
              </a:solidFill>
              <a:latin typeface="Graphik" charset="0"/>
              <a:ea typeface="Graphik" charset="0"/>
              <a:cs typeface="Graphik" charset="0"/>
            </a:rPr>
            <a:t>Squirrels</a:t>
          </a:r>
          <a:endParaRPr lang="en-US" sz="1800" b="0" i="0" kern="800" spc="0" baseline="0" dirty="0">
            <a:solidFill>
              <a:schemeClr val="tx1"/>
            </a:solidFill>
            <a:latin typeface="Graphik" charset="0"/>
            <a:ea typeface="Graphik" charset="0"/>
            <a:cs typeface="Graphik" charset="0"/>
          </a:endParaRPr>
        </a:p>
      </dsp:txBody>
      <dsp:txXfrm>
        <a:off x="2871787" y="1608"/>
        <a:ext cx="1062632" cy="637579"/>
      </dsp:txXfrm>
    </dsp:sp>
    <dsp:sp modelId="{3337ECB6-208A-AE44-9607-D3E12DF08556}">
      <dsp:nvSpPr>
        <dsp:cNvPr id="0" name=""/>
        <dsp:cNvSpPr/>
      </dsp:nvSpPr>
      <dsp:spPr>
        <a:xfrm>
          <a:off x="4040683" y="1608"/>
          <a:ext cx="1062632" cy="637579"/>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800100" rtl="0">
            <a:lnSpc>
              <a:spcPct val="90000"/>
            </a:lnSpc>
            <a:spcBef>
              <a:spcPct val="0"/>
            </a:spcBef>
            <a:spcAft>
              <a:spcPct val="35000"/>
            </a:spcAft>
          </a:pPr>
          <a:r>
            <a:rPr lang="en-US" sz="1800" b="0" i="0" kern="800" spc="0" baseline="0" dirty="0" smtClean="0">
              <a:latin typeface="Graphik" charset="0"/>
              <a:ea typeface="Graphik" charset="0"/>
              <a:cs typeface="Graphik" charset="0"/>
            </a:rPr>
            <a:t>Freebase</a:t>
          </a:r>
          <a:endParaRPr lang="en-US" sz="1800" b="0" i="0" kern="800" spc="0" baseline="0" dirty="0">
            <a:latin typeface="Graphik" charset="0"/>
            <a:ea typeface="Graphik" charset="0"/>
            <a:cs typeface="Graphik" charset="0"/>
          </a:endParaRPr>
        </a:p>
      </dsp:txBody>
      <dsp:txXfrm>
        <a:off x="4040683" y="1608"/>
        <a:ext cx="1062632" cy="637579"/>
      </dsp:txXfrm>
    </dsp:sp>
    <dsp:sp modelId="{0F664ED1-9E15-4A36-8E6F-8AFB7799F781}">
      <dsp:nvSpPr>
        <dsp:cNvPr id="0" name=""/>
        <dsp:cNvSpPr/>
      </dsp:nvSpPr>
      <dsp:spPr>
        <a:xfrm>
          <a:off x="5209579" y="1608"/>
          <a:ext cx="1062632" cy="637579"/>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666750" rtl="0">
            <a:lnSpc>
              <a:spcPct val="90000"/>
            </a:lnSpc>
            <a:spcBef>
              <a:spcPct val="0"/>
            </a:spcBef>
            <a:spcAft>
              <a:spcPct val="35000"/>
            </a:spcAft>
          </a:pPr>
          <a:r>
            <a:rPr lang="en-US" sz="1500" b="0" i="0" kern="800" spc="0" baseline="0" dirty="0" smtClean="0">
              <a:latin typeface="Graphik" charset="0"/>
              <a:ea typeface="Graphik" charset="0"/>
              <a:cs typeface="Graphik" charset="0"/>
            </a:rPr>
            <a:t>Choose your own adventure</a:t>
          </a:r>
          <a:endParaRPr lang="en-US" sz="1500" b="0" i="0" kern="800" spc="0" baseline="0" dirty="0">
            <a:latin typeface="Graphik" charset="0"/>
            <a:ea typeface="Graphik" charset="0"/>
            <a:cs typeface="Graphik" charset="0"/>
          </a:endParaRPr>
        </a:p>
      </dsp:txBody>
      <dsp:txXfrm>
        <a:off x="5209579" y="1608"/>
        <a:ext cx="1062632" cy="637579"/>
      </dsp:txXfrm>
    </dsp:sp>
    <dsp:sp modelId="{68595508-6B7C-41BF-B427-CA8030A3B6DD}">
      <dsp:nvSpPr>
        <dsp:cNvPr id="0" name=""/>
        <dsp:cNvSpPr/>
      </dsp:nvSpPr>
      <dsp:spPr>
        <a:xfrm>
          <a:off x="6378475" y="1608"/>
          <a:ext cx="1062632" cy="63757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066800" rtl="0">
            <a:lnSpc>
              <a:spcPct val="90000"/>
            </a:lnSpc>
            <a:spcBef>
              <a:spcPct val="0"/>
            </a:spcBef>
            <a:spcAft>
              <a:spcPct val="35000"/>
            </a:spcAft>
          </a:pPr>
          <a:r>
            <a:rPr lang="en-US" sz="2400" b="0" i="0" kern="800" spc="0" baseline="0" dirty="0" smtClean="0">
              <a:latin typeface="Graphik" charset="0"/>
              <a:ea typeface="Graphik" charset="0"/>
              <a:cs typeface="Graphik" charset="0"/>
            </a:rPr>
            <a:t>Matlab</a:t>
          </a:r>
          <a:endParaRPr lang="en-US" sz="2400" b="0" i="0" kern="800" spc="0" baseline="0" dirty="0">
            <a:latin typeface="Graphik" charset="0"/>
            <a:ea typeface="Graphik" charset="0"/>
            <a:cs typeface="Graphik" charset="0"/>
          </a:endParaRPr>
        </a:p>
      </dsp:txBody>
      <dsp:txXfrm>
        <a:off x="6378475" y="1608"/>
        <a:ext cx="1062632" cy="637579"/>
      </dsp:txXfrm>
    </dsp:sp>
    <dsp:sp modelId="{81654458-C405-4341-8C38-1872C057BFB4}">
      <dsp:nvSpPr>
        <dsp:cNvPr id="0" name=""/>
        <dsp:cNvSpPr/>
      </dsp:nvSpPr>
      <dsp:spPr>
        <a:xfrm>
          <a:off x="7547371" y="1608"/>
          <a:ext cx="1062632" cy="63757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866900" rtl="0">
            <a:lnSpc>
              <a:spcPct val="90000"/>
            </a:lnSpc>
            <a:spcBef>
              <a:spcPct val="0"/>
            </a:spcBef>
            <a:spcAft>
              <a:spcPct val="35000"/>
            </a:spcAft>
          </a:pPr>
          <a:r>
            <a:rPr lang="en-US" sz="4200" b="0" i="0" kern="800" spc="0" baseline="0" dirty="0" smtClean="0">
              <a:solidFill>
                <a:schemeClr val="tx1"/>
              </a:solidFill>
              <a:latin typeface="Graphik" charset="0"/>
              <a:ea typeface="Graphik" charset="0"/>
              <a:cs typeface="Graphik" charset="0"/>
            </a:rPr>
            <a:t>RSS</a:t>
          </a:r>
          <a:endParaRPr lang="en-US" sz="4200" b="0" i="0" kern="800" spc="0" baseline="0" dirty="0">
            <a:solidFill>
              <a:schemeClr val="tx1"/>
            </a:solidFill>
            <a:latin typeface="Graphik" charset="0"/>
            <a:ea typeface="Graphik" charset="0"/>
            <a:cs typeface="Graphik" charset="0"/>
          </a:endParaRPr>
        </a:p>
      </dsp:txBody>
      <dsp:txXfrm>
        <a:off x="7547371" y="1608"/>
        <a:ext cx="1062632" cy="637579"/>
      </dsp:txXfrm>
    </dsp:sp>
    <dsp:sp modelId="{34FDB0CA-EA4F-4BFE-96D1-0E54D0B880A9}">
      <dsp:nvSpPr>
        <dsp:cNvPr id="0" name=""/>
        <dsp:cNvSpPr/>
      </dsp:nvSpPr>
      <dsp:spPr>
        <a:xfrm>
          <a:off x="533995" y="745451"/>
          <a:ext cx="1062632" cy="637579"/>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333500" rtl="0">
            <a:lnSpc>
              <a:spcPct val="90000"/>
            </a:lnSpc>
            <a:spcBef>
              <a:spcPct val="0"/>
            </a:spcBef>
            <a:spcAft>
              <a:spcPct val="35000"/>
            </a:spcAft>
          </a:pPr>
          <a:r>
            <a:rPr lang="en-US" sz="3000" b="0" i="0" kern="800" spc="0" baseline="0" dirty="0" smtClean="0">
              <a:solidFill>
                <a:schemeClr val="tx1"/>
              </a:solidFill>
              <a:latin typeface="Graphik" charset="0"/>
              <a:ea typeface="Graphik" charset="0"/>
              <a:cs typeface="Graphik" charset="0"/>
            </a:rPr>
            <a:t>DBML</a:t>
          </a:r>
          <a:endParaRPr lang="en-US" sz="3000" b="0" i="0" kern="800" spc="0" baseline="0" dirty="0">
            <a:solidFill>
              <a:schemeClr val="tx1"/>
            </a:solidFill>
            <a:latin typeface="Graphik" charset="0"/>
            <a:ea typeface="Graphik" charset="0"/>
            <a:cs typeface="Graphik" charset="0"/>
          </a:endParaRPr>
        </a:p>
      </dsp:txBody>
      <dsp:txXfrm>
        <a:off x="533995" y="745451"/>
        <a:ext cx="1062632" cy="637579"/>
      </dsp:txXfrm>
    </dsp:sp>
    <dsp:sp modelId="{BA502A77-AB8F-1E4F-8342-28D6684671BE}">
      <dsp:nvSpPr>
        <dsp:cNvPr id="0" name=""/>
        <dsp:cNvSpPr/>
      </dsp:nvSpPr>
      <dsp:spPr>
        <a:xfrm>
          <a:off x="1702891" y="745451"/>
          <a:ext cx="1062632" cy="637579"/>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333500" rtl="0">
            <a:lnSpc>
              <a:spcPct val="90000"/>
            </a:lnSpc>
            <a:spcBef>
              <a:spcPct val="0"/>
            </a:spcBef>
            <a:spcAft>
              <a:spcPct val="35000"/>
            </a:spcAft>
          </a:pPr>
          <a:r>
            <a:rPr lang="en-US" sz="3000" b="0" i="0" kern="800" spc="0" baseline="0" dirty="0" smtClean="0">
              <a:latin typeface="Graphik" charset="0"/>
              <a:ea typeface="Graphik" charset="0"/>
              <a:cs typeface="Graphik" charset="0"/>
            </a:rPr>
            <a:t>Dates</a:t>
          </a:r>
          <a:endParaRPr lang="en-US" sz="3000" b="0" i="0" kern="800" spc="0" baseline="0" dirty="0">
            <a:latin typeface="Graphik" charset="0"/>
            <a:ea typeface="Graphik" charset="0"/>
            <a:cs typeface="Graphik" charset="0"/>
          </a:endParaRPr>
        </a:p>
      </dsp:txBody>
      <dsp:txXfrm>
        <a:off x="1702891" y="745451"/>
        <a:ext cx="1062632" cy="637579"/>
      </dsp:txXfrm>
    </dsp:sp>
    <dsp:sp modelId="{8205BD36-EB3F-E84E-9307-90672BE2A4CF}">
      <dsp:nvSpPr>
        <dsp:cNvPr id="0" name=""/>
        <dsp:cNvSpPr/>
      </dsp:nvSpPr>
      <dsp:spPr>
        <a:xfrm>
          <a:off x="2871787" y="745451"/>
          <a:ext cx="1062632" cy="637579"/>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511300" rtl="0">
            <a:lnSpc>
              <a:spcPct val="90000"/>
            </a:lnSpc>
            <a:spcBef>
              <a:spcPct val="0"/>
            </a:spcBef>
            <a:spcAft>
              <a:spcPct val="35000"/>
            </a:spcAft>
          </a:pPr>
          <a:r>
            <a:rPr lang="en-US" sz="3400" b="0" i="0" kern="800" spc="0" baseline="0" dirty="0" smtClean="0">
              <a:latin typeface="Graphik" charset="0"/>
              <a:ea typeface="Graphik" charset="0"/>
              <a:cs typeface="Graphik" charset="0"/>
            </a:rPr>
            <a:t>COM</a:t>
          </a:r>
          <a:endParaRPr lang="en-US" sz="3400" b="0" i="0" kern="800" spc="0" baseline="0" dirty="0">
            <a:latin typeface="Graphik" charset="0"/>
            <a:ea typeface="Graphik" charset="0"/>
            <a:cs typeface="Graphik" charset="0"/>
          </a:endParaRPr>
        </a:p>
      </dsp:txBody>
      <dsp:txXfrm>
        <a:off x="2871787" y="745451"/>
        <a:ext cx="1062632" cy="637579"/>
      </dsp:txXfrm>
    </dsp:sp>
    <dsp:sp modelId="{8EAA6104-111E-224F-BD67-C2E48E905792}">
      <dsp:nvSpPr>
        <dsp:cNvPr id="0" name=""/>
        <dsp:cNvSpPr/>
      </dsp:nvSpPr>
      <dsp:spPr>
        <a:xfrm>
          <a:off x="4040683" y="745451"/>
          <a:ext cx="1062632" cy="63757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800100" rtl="0">
            <a:lnSpc>
              <a:spcPct val="90000"/>
            </a:lnSpc>
            <a:spcBef>
              <a:spcPct val="0"/>
            </a:spcBef>
            <a:spcAft>
              <a:spcPct val="35000"/>
            </a:spcAft>
          </a:pPr>
          <a:r>
            <a:rPr lang="en-US" sz="1800" b="0" i="0" kern="800" spc="0" baseline="0" dirty="0" smtClean="0">
              <a:latin typeface="Graphik" charset="0"/>
              <a:ea typeface="Graphik" charset="0"/>
              <a:cs typeface="Graphik" charset="0"/>
            </a:rPr>
            <a:t>Amazon S3</a:t>
          </a:r>
          <a:endParaRPr lang="en-US" sz="1800" b="0" i="0" kern="800" spc="0" baseline="0" dirty="0">
            <a:latin typeface="Graphik" charset="0"/>
            <a:ea typeface="Graphik" charset="0"/>
            <a:cs typeface="Graphik" charset="0"/>
          </a:endParaRPr>
        </a:p>
      </dsp:txBody>
      <dsp:txXfrm>
        <a:off x="4040683" y="745451"/>
        <a:ext cx="1062632" cy="637579"/>
      </dsp:txXfrm>
    </dsp:sp>
    <dsp:sp modelId="{54788F00-332C-4CF5-93F0-38CA61254BEF}">
      <dsp:nvSpPr>
        <dsp:cNvPr id="0" name=""/>
        <dsp:cNvSpPr/>
      </dsp:nvSpPr>
      <dsp:spPr>
        <a:xfrm>
          <a:off x="5209579" y="745451"/>
          <a:ext cx="1062632" cy="63757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333500" rtl="0">
            <a:lnSpc>
              <a:spcPct val="90000"/>
            </a:lnSpc>
            <a:spcBef>
              <a:spcPct val="0"/>
            </a:spcBef>
            <a:spcAft>
              <a:spcPct val="35000"/>
            </a:spcAft>
          </a:pPr>
          <a:r>
            <a:rPr lang="en-US" sz="3000" b="0" i="0" kern="800" spc="0" baseline="0" dirty="0" smtClean="0">
              <a:solidFill>
                <a:schemeClr val="tx1"/>
              </a:solidFill>
              <a:latin typeface="Graphik" charset="0"/>
              <a:ea typeface="Graphik" charset="0"/>
              <a:cs typeface="Graphik" charset="0"/>
            </a:rPr>
            <a:t>EDMX</a:t>
          </a:r>
          <a:endParaRPr lang="en-US" sz="3000" b="0" i="0" kern="800" spc="0" baseline="0" dirty="0">
            <a:solidFill>
              <a:schemeClr val="tx1"/>
            </a:solidFill>
            <a:latin typeface="Graphik" charset="0"/>
            <a:ea typeface="Graphik" charset="0"/>
            <a:cs typeface="Graphik" charset="0"/>
          </a:endParaRPr>
        </a:p>
      </dsp:txBody>
      <dsp:txXfrm>
        <a:off x="5209579" y="745451"/>
        <a:ext cx="1062632" cy="637579"/>
      </dsp:txXfrm>
    </dsp:sp>
    <dsp:sp modelId="{CB127872-49AA-4652-BCC7-A57D81980281}">
      <dsp:nvSpPr>
        <dsp:cNvPr id="0" name=""/>
        <dsp:cNvSpPr/>
      </dsp:nvSpPr>
      <dsp:spPr>
        <a:xfrm>
          <a:off x="6378475" y="745451"/>
          <a:ext cx="1062632" cy="637579"/>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977900">
            <a:lnSpc>
              <a:spcPct val="90000"/>
            </a:lnSpc>
            <a:spcBef>
              <a:spcPct val="0"/>
            </a:spcBef>
            <a:spcAft>
              <a:spcPct val="35000"/>
            </a:spcAft>
          </a:pPr>
          <a:r>
            <a:rPr lang="en-US" sz="2200" b="0" i="0" kern="800" spc="0" baseline="0" dirty="0" err="1" smtClean="0">
              <a:solidFill>
                <a:schemeClr val="tx1"/>
              </a:solidFill>
              <a:latin typeface="Graphik" charset="0"/>
              <a:ea typeface="Graphik" charset="0"/>
              <a:cs typeface="Graphik" charset="0"/>
            </a:rPr>
            <a:t>SignalR</a:t>
          </a:r>
          <a:endParaRPr lang="en-US" sz="2200" b="0" i="0" kern="800" spc="0" baseline="0" dirty="0">
            <a:solidFill>
              <a:schemeClr val="tx1"/>
            </a:solidFill>
            <a:latin typeface="Graphik" charset="0"/>
            <a:ea typeface="Graphik" charset="0"/>
            <a:cs typeface="Graphik" charset="0"/>
          </a:endParaRPr>
        </a:p>
      </dsp:txBody>
      <dsp:txXfrm>
        <a:off x="6378475" y="745451"/>
        <a:ext cx="1062632" cy="637579"/>
      </dsp:txXfrm>
    </dsp:sp>
    <dsp:sp modelId="{FA328A23-B0DA-44BF-8005-52DA03D7449F}">
      <dsp:nvSpPr>
        <dsp:cNvPr id="0" name=""/>
        <dsp:cNvSpPr/>
      </dsp:nvSpPr>
      <dsp:spPr>
        <a:xfrm>
          <a:off x="7547371" y="745451"/>
          <a:ext cx="1062632" cy="637579"/>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711200" rtl="0">
            <a:lnSpc>
              <a:spcPct val="90000"/>
            </a:lnSpc>
            <a:spcBef>
              <a:spcPct val="0"/>
            </a:spcBef>
            <a:spcAft>
              <a:spcPct val="35000"/>
            </a:spcAft>
          </a:pPr>
          <a:r>
            <a:rPr lang="en-US" sz="1600" b="0" i="0" kern="800" spc="0" baseline="0" dirty="0" smtClean="0">
              <a:latin typeface="Graphik" charset="0"/>
              <a:ea typeface="Graphik" charset="0"/>
              <a:cs typeface="Graphik" charset="0"/>
            </a:rPr>
            <a:t>FunScript</a:t>
          </a:r>
          <a:endParaRPr lang="en-US" sz="1600" b="0" i="0" kern="800" spc="0" baseline="0" dirty="0">
            <a:latin typeface="Graphik" charset="0"/>
            <a:ea typeface="Graphik" charset="0"/>
            <a:cs typeface="Graphik" charset="0"/>
          </a:endParaRPr>
        </a:p>
      </dsp:txBody>
      <dsp:txXfrm>
        <a:off x="7547371" y="745451"/>
        <a:ext cx="1062632" cy="637579"/>
      </dsp:txXfrm>
    </dsp:sp>
    <dsp:sp modelId="{1B7E024B-7C4C-A34B-B6F0-A4540D9EBFF8}">
      <dsp:nvSpPr>
        <dsp:cNvPr id="0" name=""/>
        <dsp:cNvSpPr/>
      </dsp:nvSpPr>
      <dsp:spPr>
        <a:xfrm>
          <a:off x="533995" y="1489294"/>
          <a:ext cx="1062632" cy="637579"/>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666750" rtl="0">
            <a:lnSpc>
              <a:spcPct val="90000"/>
            </a:lnSpc>
            <a:spcBef>
              <a:spcPct val="0"/>
            </a:spcBef>
            <a:spcAft>
              <a:spcPct val="35000"/>
            </a:spcAft>
          </a:pPr>
          <a:r>
            <a:rPr lang="en-US" sz="1500" b="0" i="0" kern="800" spc="0" baseline="0" dirty="0" smtClean="0">
              <a:latin typeface="Graphik" charset="0"/>
              <a:ea typeface="Graphik" charset="0"/>
              <a:cs typeface="Graphik" charset="0"/>
            </a:rPr>
            <a:t>Rock, Paper, Scissors</a:t>
          </a:r>
          <a:endParaRPr lang="en-US" sz="1500" b="0" i="0" kern="800" spc="0" baseline="0" dirty="0">
            <a:latin typeface="Graphik" charset="0"/>
            <a:ea typeface="Graphik" charset="0"/>
            <a:cs typeface="Graphik" charset="0"/>
          </a:endParaRPr>
        </a:p>
      </dsp:txBody>
      <dsp:txXfrm>
        <a:off x="533995" y="1489294"/>
        <a:ext cx="1062632" cy="637579"/>
      </dsp:txXfrm>
    </dsp:sp>
    <dsp:sp modelId="{D83F89E9-4A45-44B3-AC02-4867E5F9D4CD}">
      <dsp:nvSpPr>
        <dsp:cNvPr id="0" name=""/>
        <dsp:cNvSpPr/>
      </dsp:nvSpPr>
      <dsp:spPr>
        <a:xfrm>
          <a:off x="1702891" y="1489294"/>
          <a:ext cx="1062632" cy="63757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2044700" rtl="0">
            <a:lnSpc>
              <a:spcPct val="90000"/>
            </a:lnSpc>
            <a:spcBef>
              <a:spcPct val="0"/>
            </a:spcBef>
            <a:spcAft>
              <a:spcPct val="35000"/>
            </a:spcAft>
          </a:pPr>
          <a:r>
            <a:rPr lang="en-US" sz="4600" b="0" i="0" kern="800" spc="0" baseline="0" dirty="0" smtClean="0">
              <a:latin typeface="Graphik" charset="0"/>
              <a:ea typeface="Graphik" charset="0"/>
              <a:cs typeface="Graphik" charset="0"/>
            </a:rPr>
            <a:t>R</a:t>
          </a:r>
          <a:endParaRPr lang="en-US" sz="4600" b="0" i="0" kern="800" spc="0" baseline="0" dirty="0">
            <a:latin typeface="Graphik" charset="0"/>
            <a:ea typeface="Graphik" charset="0"/>
            <a:cs typeface="Graphik" charset="0"/>
          </a:endParaRPr>
        </a:p>
      </dsp:txBody>
      <dsp:txXfrm>
        <a:off x="1702891" y="1489294"/>
        <a:ext cx="1062632" cy="637579"/>
      </dsp:txXfrm>
    </dsp:sp>
    <dsp:sp modelId="{E98FDC8C-0AD4-5746-AE63-3D4C664D8EC5}">
      <dsp:nvSpPr>
        <dsp:cNvPr id="0" name=""/>
        <dsp:cNvSpPr/>
      </dsp:nvSpPr>
      <dsp:spPr>
        <a:xfrm>
          <a:off x="2871787" y="1489294"/>
          <a:ext cx="1062632" cy="63757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533400" rtl="0">
            <a:lnSpc>
              <a:spcPct val="90000"/>
            </a:lnSpc>
            <a:spcBef>
              <a:spcPct val="0"/>
            </a:spcBef>
            <a:spcAft>
              <a:spcPct val="35000"/>
            </a:spcAft>
          </a:pPr>
          <a:r>
            <a:rPr lang="en-US" sz="1200" b="0" i="0" kern="800" spc="0" baseline="0" dirty="0" smtClean="0">
              <a:solidFill>
                <a:schemeClr val="tx1"/>
              </a:solidFill>
              <a:latin typeface="Graphik" charset="0"/>
              <a:ea typeface="Graphik" charset="0"/>
              <a:cs typeface="Graphik" charset="0"/>
            </a:rPr>
            <a:t>Minesweeper</a:t>
          </a:r>
        </a:p>
      </dsp:txBody>
      <dsp:txXfrm>
        <a:off x="2871787" y="1489294"/>
        <a:ext cx="1062632" cy="637579"/>
      </dsp:txXfrm>
    </dsp:sp>
    <dsp:sp modelId="{F894333E-0685-4941-BBEF-1EFEA4922A96}">
      <dsp:nvSpPr>
        <dsp:cNvPr id="0" name=""/>
        <dsp:cNvSpPr/>
      </dsp:nvSpPr>
      <dsp:spPr>
        <a:xfrm>
          <a:off x="4040683" y="1489294"/>
          <a:ext cx="1062632" cy="637579"/>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155700" rtl="0">
            <a:lnSpc>
              <a:spcPct val="90000"/>
            </a:lnSpc>
            <a:spcBef>
              <a:spcPct val="0"/>
            </a:spcBef>
            <a:spcAft>
              <a:spcPct val="35000"/>
            </a:spcAft>
          </a:pPr>
          <a:r>
            <a:rPr lang="en-US" sz="2600" b="0" i="0" kern="800" spc="0" baseline="0" dirty="0" smtClean="0">
              <a:solidFill>
                <a:schemeClr val="tx1"/>
              </a:solidFill>
              <a:latin typeface="Graphik" charset="0"/>
              <a:ea typeface="Graphik" charset="0"/>
              <a:cs typeface="Graphik" charset="0"/>
            </a:rPr>
            <a:t>Python</a:t>
          </a:r>
          <a:endParaRPr lang="en-US" sz="2600" b="0" i="0" kern="800" spc="0" baseline="0" dirty="0">
            <a:solidFill>
              <a:schemeClr val="tx1"/>
            </a:solidFill>
            <a:latin typeface="Graphik" charset="0"/>
            <a:ea typeface="Graphik" charset="0"/>
            <a:cs typeface="Graphik" charset="0"/>
          </a:endParaRPr>
        </a:p>
      </dsp:txBody>
      <dsp:txXfrm>
        <a:off x="4040683" y="1489294"/>
        <a:ext cx="1062632" cy="637579"/>
      </dsp:txXfrm>
    </dsp:sp>
    <dsp:sp modelId="{2595A267-D970-4104-BFFE-400172540BBA}">
      <dsp:nvSpPr>
        <dsp:cNvPr id="0" name=""/>
        <dsp:cNvSpPr/>
      </dsp:nvSpPr>
      <dsp:spPr>
        <a:xfrm>
          <a:off x="5209579" y="1489294"/>
          <a:ext cx="1062632" cy="637579"/>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666750" rtl="0">
            <a:lnSpc>
              <a:spcPct val="90000"/>
            </a:lnSpc>
            <a:spcBef>
              <a:spcPct val="0"/>
            </a:spcBef>
            <a:spcAft>
              <a:spcPct val="35000"/>
            </a:spcAft>
          </a:pPr>
          <a:r>
            <a:rPr lang="en-US" sz="1500" b="0" i="0" kern="800" spc="0" baseline="0" dirty="0" smtClean="0">
              <a:latin typeface="Graphik" charset="0"/>
              <a:ea typeface="Graphik" charset="0"/>
              <a:cs typeface="Graphik" charset="0"/>
            </a:rPr>
            <a:t>MS Dynamics CRM</a:t>
          </a:r>
          <a:endParaRPr lang="en-US" sz="1500" b="0" i="0" kern="800" spc="0" baseline="0" dirty="0">
            <a:latin typeface="Graphik" charset="0"/>
            <a:ea typeface="Graphik" charset="0"/>
            <a:cs typeface="Graphik" charset="0"/>
          </a:endParaRPr>
        </a:p>
      </dsp:txBody>
      <dsp:txXfrm>
        <a:off x="5209579" y="1489294"/>
        <a:ext cx="1062632" cy="637579"/>
      </dsp:txXfrm>
    </dsp:sp>
    <dsp:sp modelId="{559BFF3A-D81D-4792-B71E-CD22A0198BDC}">
      <dsp:nvSpPr>
        <dsp:cNvPr id="0" name=""/>
        <dsp:cNvSpPr/>
      </dsp:nvSpPr>
      <dsp:spPr>
        <a:xfrm>
          <a:off x="6378475" y="1489294"/>
          <a:ext cx="1062632" cy="637579"/>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066800" rtl="0">
            <a:lnSpc>
              <a:spcPct val="90000"/>
            </a:lnSpc>
            <a:spcBef>
              <a:spcPct val="0"/>
            </a:spcBef>
            <a:spcAft>
              <a:spcPct val="35000"/>
            </a:spcAft>
          </a:pPr>
          <a:r>
            <a:rPr lang="en-US" sz="2400" b="0" i="0" kern="800" spc="0" baseline="0" dirty="0" smtClean="0">
              <a:latin typeface="Graphik" charset="0"/>
              <a:ea typeface="Graphik" charset="0"/>
              <a:cs typeface="Graphik" charset="0"/>
            </a:rPr>
            <a:t>SQLite</a:t>
          </a:r>
          <a:endParaRPr lang="en-US" sz="2400" b="0" i="0" kern="800" spc="0" baseline="0" dirty="0">
            <a:latin typeface="Graphik" charset="0"/>
            <a:ea typeface="Graphik" charset="0"/>
            <a:cs typeface="Graphik" charset="0"/>
          </a:endParaRPr>
        </a:p>
      </dsp:txBody>
      <dsp:txXfrm>
        <a:off x="6378475" y="1489294"/>
        <a:ext cx="1062632" cy="637579"/>
      </dsp:txXfrm>
    </dsp:sp>
    <dsp:sp modelId="{3283098E-8035-4644-B0A0-F5E9B8671307}">
      <dsp:nvSpPr>
        <dsp:cNvPr id="0" name=""/>
        <dsp:cNvSpPr/>
      </dsp:nvSpPr>
      <dsp:spPr>
        <a:xfrm>
          <a:off x="7547371" y="1489294"/>
          <a:ext cx="1062632" cy="63757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800100" rtl="0">
            <a:lnSpc>
              <a:spcPct val="90000"/>
            </a:lnSpc>
            <a:spcBef>
              <a:spcPct val="0"/>
            </a:spcBef>
            <a:spcAft>
              <a:spcPct val="35000"/>
            </a:spcAft>
          </a:pPr>
          <a:r>
            <a:rPr lang="en-US" sz="1800" b="0" i="0" kern="800" spc="0" baseline="0" dirty="0" smtClean="0">
              <a:latin typeface="Graphik" charset="0"/>
              <a:ea typeface="Graphik" charset="0"/>
              <a:cs typeface="Graphik" charset="0"/>
            </a:rPr>
            <a:t>World Bank</a:t>
          </a:r>
          <a:endParaRPr lang="en-US" sz="1800" b="0" i="0" kern="800" spc="0" baseline="0" dirty="0">
            <a:latin typeface="Graphik" charset="0"/>
            <a:ea typeface="Graphik" charset="0"/>
            <a:cs typeface="Graphik" charset="0"/>
          </a:endParaRPr>
        </a:p>
      </dsp:txBody>
      <dsp:txXfrm>
        <a:off x="7547371" y="1489294"/>
        <a:ext cx="1062632" cy="637579"/>
      </dsp:txXfrm>
    </dsp:sp>
    <dsp:sp modelId="{8C4399B4-19DE-494A-93D3-99E22C330D97}">
      <dsp:nvSpPr>
        <dsp:cNvPr id="0" name=""/>
        <dsp:cNvSpPr/>
      </dsp:nvSpPr>
      <dsp:spPr>
        <a:xfrm>
          <a:off x="533995" y="2233137"/>
          <a:ext cx="1062632" cy="63757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155700" rtl="0">
            <a:lnSpc>
              <a:spcPct val="90000"/>
            </a:lnSpc>
            <a:spcBef>
              <a:spcPct val="0"/>
            </a:spcBef>
            <a:spcAft>
              <a:spcPct val="35000"/>
            </a:spcAft>
          </a:pPr>
          <a:r>
            <a:rPr lang="en-US" sz="2600" b="0" i="0" kern="800" spc="0" baseline="0" dirty="0" smtClean="0">
              <a:solidFill>
                <a:schemeClr val="tx1"/>
              </a:solidFill>
              <a:latin typeface="Graphik" charset="0"/>
              <a:ea typeface="Graphik" charset="0"/>
              <a:cs typeface="Graphik" charset="0"/>
            </a:rPr>
            <a:t>Regex</a:t>
          </a:r>
          <a:endParaRPr lang="en-US" sz="2600" b="0" i="0" kern="800" spc="0" baseline="0" dirty="0">
            <a:solidFill>
              <a:schemeClr val="tx1"/>
            </a:solidFill>
            <a:latin typeface="Graphik" charset="0"/>
            <a:ea typeface="Graphik" charset="0"/>
            <a:cs typeface="Graphik" charset="0"/>
          </a:endParaRPr>
        </a:p>
      </dsp:txBody>
      <dsp:txXfrm>
        <a:off x="533995" y="2233137"/>
        <a:ext cx="1062632" cy="637579"/>
      </dsp:txXfrm>
    </dsp:sp>
    <dsp:sp modelId="{1556EBFF-1E50-4A4F-A0B2-DA235EF4D4B2}">
      <dsp:nvSpPr>
        <dsp:cNvPr id="0" name=""/>
        <dsp:cNvSpPr/>
      </dsp:nvSpPr>
      <dsp:spPr>
        <a:xfrm>
          <a:off x="1702891" y="2233137"/>
          <a:ext cx="1062632" cy="637579"/>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622300" rtl="0">
            <a:lnSpc>
              <a:spcPct val="90000"/>
            </a:lnSpc>
            <a:spcBef>
              <a:spcPct val="0"/>
            </a:spcBef>
            <a:spcAft>
              <a:spcPct val="35000"/>
            </a:spcAft>
          </a:pPr>
          <a:r>
            <a:rPr lang="en-US" sz="1400" b="0" i="0" kern="800" spc="0" baseline="0" dirty="0" err="1" smtClean="0">
              <a:solidFill>
                <a:schemeClr val="tx1"/>
              </a:solidFill>
              <a:latin typeface="Graphik" charset="0"/>
              <a:ea typeface="Graphik" charset="0"/>
              <a:cs typeface="Graphik" charset="0"/>
            </a:rPr>
            <a:t>MVVMCross</a:t>
          </a:r>
          <a:endParaRPr lang="en-US" sz="1400" b="0" i="0" kern="800" spc="0" baseline="0" dirty="0">
            <a:solidFill>
              <a:schemeClr val="tx1"/>
            </a:solidFill>
            <a:latin typeface="Graphik" charset="0"/>
            <a:ea typeface="Graphik" charset="0"/>
            <a:cs typeface="Graphik" charset="0"/>
          </a:endParaRPr>
        </a:p>
      </dsp:txBody>
      <dsp:txXfrm>
        <a:off x="1702891" y="2233137"/>
        <a:ext cx="1062632" cy="637579"/>
      </dsp:txXfrm>
    </dsp:sp>
    <dsp:sp modelId="{C615881B-37D3-49C3-B16B-5B1B0F5F13D4}">
      <dsp:nvSpPr>
        <dsp:cNvPr id="0" name=""/>
        <dsp:cNvSpPr/>
      </dsp:nvSpPr>
      <dsp:spPr>
        <a:xfrm>
          <a:off x="2871787" y="2233137"/>
          <a:ext cx="1062632" cy="637579"/>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778000" rtl="0">
            <a:lnSpc>
              <a:spcPct val="90000"/>
            </a:lnSpc>
            <a:spcBef>
              <a:spcPct val="0"/>
            </a:spcBef>
            <a:spcAft>
              <a:spcPct val="35000"/>
            </a:spcAft>
          </a:pPr>
          <a:r>
            <a:rPr lang="en-US" sz="4000" b="0" i="0" kern="800" spc="0" baseline="0" dirty="0" smtClean="0">
              <a:latin typeface="Graphik" charset="0"/>
              <a:ea typeface="Graphik" charset="0"/>
              <a:cs typeface="Graphik" charset="0"/>
            </a:rPr>
            <a:t>CSV</a:t>
          </a:r>
          <a:endParaRPr lang="en-US" sz="4000" b="0" i="0" kern="800" spc="0" baseline="0" dirty="0">
            <a:latin typeface="Graphik" charset="0"/>
            <a:ea typeface="Graphik" charset="0"/>
            <a:cs typeface="Graphik" charset="0"/>
          </a:endParaRPr>
        </a:p>
      </dsp:txBody>
      <dsp:txXfrm>
        <a:off x="2871787" y="2233137"/>
        <a:ext cx="1062632" cy="637579"/>
      </dsp:txXfrm>
    </dsp:sp>
    <dsp:sp modelId="{582C1DC7-FE13-4BD2-83F5-E678FF21599B}">
      <dsp:nvSpPr>
        <dsp:cNvPr id="0" name=""/>
        <dsp:cNvSpPr/>
      </dsp:nvSpPr>
      <dsp:spPr>
        <a:xfrm>
          <a:off x="4040683" y="2233137"/>
          <a:ext cx="1062632" cy="637579"/>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333500" rtl="0">
            <a:lnSpc>
              <a:spcPct val="90000"/>
            </a:lnSpc>
            <a:spcBef>
              <a:spcPct val="0"/>
            </a:spcBef>
            <a:spcAft>
              <a:spcPct val="35000"/>
            </a:spcAft>
          </a:pPr>
          <a:r>
            <a:rPr lang="en-US" sz="3000" b="0" i="0" kern="800" spc="0" baseline="0" dirty="0" smtClean="0">
              <a:latin typeface="Graphik" charset="0"/>
              <a:ea typeface="Graphik" charset="0"/>
              <a:cs typeface="Graphik" charset="0"/>
            </a:rPr>
            <a:t>JSON</a:t>
          </a:r>
          <a:endParaRPr lang="en-US" sz="3000" b="0" i="0" kern="800" spc="0" baseline="0" dirty="0">
            <a:latin typeface="Graphik" charset="0"/>
            <a:ea typeface="Graphik" charset="0"/>
            <a:cs typeface="Graphik" charset="0"/>
          </a:endParaRPr>
        </a:p>
      </dsp:txBody>
      <dsp:txXfrm>
        <a:off x="4040683" y="2233137"/>
        <a:ext cx="1062632" cy="637579"/>
      </dsp:txXfrm>
    </dsp:sp>
    <dsp:sp modelId="{FEF13D82-6FE4-4D15-84F2-E06CAD4F365D}">
      <dsp:nvSpPr>
        <dsp:cNvPr id="0" name=""/>
        <dsp:cNvSpPr/>
      </dsp:nvSpPr>
      <dsp:spPr>
        <a:xfrm>
          <a:off x="5209579" y="2233137"/>
          <a:ext cx="1062632" cy="63757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889000" rtl="0">
            <a:lnSpc>
              <a:spcPct val="90000"/>
            </a:lnSpc>
            <a:spcBef>
              <a:spcPct val="0"/>
            </a:spcBef>
            <a:spcAft>
              <a:spcPct val="35000"/>
            </a:spcAft>
          </a:pPr>
          <a:r>
            <a:rPr lang="en-US" sz="2000" b="0" i="0" kern="800" spc="0" baseline="0" dirty="0" smtClean="0">
              <a:latin typeface="Graphik" charset="0"/>
              <a:ea typeface="Graphik" charset="0"/>
              <a:cs typeface="Graphik" charset="0"/>
            </a:rPr>
            <a:t>Don Syme</a:t>
          </a:r>
          <a:endParaRPr lang="en-US" sz="2000" b="0" i="0" kern="800" spc="0" baseline="0" dirty="0">
            <a:latin typeface="Graphik" charset="0"/>
            <a:ea typeface="Graphik" charset="0"/>
            <a:cs typeface="Graphik" charset="0"/>
          </a:endParaRPr>
        </a:p>
      </dsp:txBody>
      <dsp:txXfrm>
        <a:off x="5209579" y="2233137"/>
        <a:ext cx="1062632" cy="637579"/>
      </dsp:txXfrm>
    </dsp:sp>
    <dsp:sp modelId="{03C93693-2A33-4C85-8AE6-190C6E36D59B}">
      <dsp:nvSpPr>
        <dsp:cNvPr id="0" name=""/>
        <dsp:cNvSpPr/>
      </dsp:nvSpPr>
      <dsp:spPr>
        <a:xfrm>
          <a:off x="6378475" y="2233137"/>
          <a:ext cx="1062632" cy="63757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689100" rtl="0">
            <a:lnSpc>
              <a:spcPct val="90000"/>
            </a:lnSpc>
            <a:spcBef>
              <a:spcPct val="0"/>
            </a:spcBef>
            <a:spcAft>
              <a:spcPct val="35000"/>
            </a:spcAft>
          </a:pPr>
          <a:r>
            <a:rPr lang="en-US" sz="3800" b="0" i="0" kern="800" spc="0" baseline="0" dirty="0" smtClean="0">
              <a:solidFill>
                <a:schemeClr val="tx1"/>
              </a:solidFill>
              <a:latin typeface="Graphik" charset="0"/>
              <a:ea typeface="Graphik" charset="0"/>
              <a:cs typeface="Graphik" charset="0"/>
            </a:rPr>
            <a:t>XML</a:t>
          </a:r>
          <a:endParaRPr lang="en-US" sz="3800" b="0" i="0" kern="800" spc="0" baseline="0" dirty="0">
            <a:solidFill>
              <a:schemeClr val="tx1"/>
            </a:solidFill>
            <a:latin typeface="Graphik" charset="0"/>
            <a:ea typeface="Graphik" charset="0"/>
            <a:cs typeface="Graphik" charset="0"/>
          </a:endParaRPr>
        </a:p>
      </dsp:txBody>
      <dsp:txXfrm>
        <a:off x="6378475" y="2233137"/>
        <a:ext cx="1062632" cy="637579"/>
      </dsp:txXfrm>
    </dsp:sp>
    <dsp:sp modelId="{E764C87E-8B28-4142-AFAD-7059F40D1F83}">
      <dsp:nvSpPr>
        <dsp:cNvPr id="0" name=""/>
        <dsp:cNvSpPr/>
      </dsp:nvSpPr>
      <dsp:spPr>
        <a:xfrm>
          <a:off x="7547371" y="2233137"/>
          <a:ext cx="1062632" cy="637579"/>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422400" rtl="0">
            <a:lnSpc>
              <a:spcPct val="90000"/>
            </a:lnSpc>
            <a:spcBef>
              <a:spcPct val="0"/>
            </a:spcBef>
            <a:spcAft>
              <a:spcPct val="35000"/>
            </a:spcAft>
          </a:pPr>
          <a:r>
            <a:rPr lang="en-US" sz="3200" b="0" i="0" kern="800" spc="0" baseline="0" dirty="0" smtClean="0">
              <a:solidFill>
                <a:schemeClr val="tx1"/>
              </a:solidFill>
              <a:latin typeface="Graphik" charset="0"/>
              <a:ea typeface="Graphik" charset="0"/>
              <a:cs typeface="Graphik" charset="0"/>
            </a:rPr>
            <a:t>LINQ</a:t>
          </a:r>
          <a:endParaRPr lang="en-US" sz="3200" b="0" i="0" kern="800" spc="0" baseline="0" dirty="0">
            <a:solidFill>
              <a:schemeClr val="tx1"/>
            </a:solidFill>
            <a:latin typeface="Graphik" charset="0"/>
            <a:ea typeface="Graphik" charset="0"/>
            <a:cs typeface="Graphik" charset="0"/>
          </a:endParaRPr>
        </a:p>
      </dsp:txBody>
      <dsp:txXfrm>
        <a:off x="7547371" y="2233137"/>
        <a:ext cx="1062632" cy="637579"/>
      </dsp:txXfrm>
    </dsp:sp>
    <dsp:sp modelId="{6CE996F9-0C4F-A349-BD67-ECCEF1B1DA20}">
      <dsp:nvSpPr>
        <dsp:cNvPr id="0" name=""/>
        <dsp:cNvSpPr/>
      </dsp:nvSpPr>
      <dsp:spPr>
        <a:xfrm>
          <a:off x="533995" y="2976980"/>
          <a:ext cx="1062632" cy="637579"/>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155700" rtl="0">
            <a:lnSpc>
              <a:spcPct val="90000"/>
            </a:lnSpc>
            <a:spcBef>
              <a:spcPct val="0"/>
            </a:spcBef>
            <a:spcAft>
              <a:spcPct val="35000"/>
            </a:spcAft>
          </a:pPr>
          <a:r>
            <a:rPr lang="en-US" sz="2600" b="0" i="0" kern="800" spc="0" baseline="0" dirty="0" err="1" smtClean="0">
              <a:latin typeface="Graphik" charset="0"/>
              <a:ea typeface="Graphik" charset="0"/>
              <a:cs typeface="Graphik" charset="0"/>
            </a:rPr>
            <a:t>Sqlite</a:t>
          </a:r>
          <a:endParaRPr lang="en-US" sz="2600" b="0" i="0" kern="800" spc="0" baseline="0" dirty="0">
            <a:latin typeface="Graphik" charset="0"/>
            <a:ea typeface="Graphik" charset="0"/>
            <a:cs typeface="Graphik" charset="0"/>
          </a:endParaRPr>
        </a:p>
      </dsp:txBody>
      <dsp:txXfrm>
        <a:off x="533995" y="2976980"/>
        <a:ext cx="1062632" cy="637579"/>
      </dsp:txXfrm>
    </dsp:sp>
    <dsp:sp modelId="{A8CC9F3C-CB68-413F-A3D7-658524E77C9D}">
      <dsp:nvSpPr>
        <dsp:cNvPr id="0" name=""/>
        <dsp:cNvSpPr/>
      </dsp:nvSpPr>
      <dsp:spPr>
        <a:xfrm>
          <a:off x="1702891" y="2976980"/>
          <a:ext cx="1062632" cy="637579"/>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422400" rtl="0">
            <a:lnSpc>
              <a:spcPct val="90000"/>
            </a:lnSpc>
            <a:spcBef>
              <a:spcPct val="0"/>
            </a:spcBef>
            <a:spcAft>
              <a:spcPct val="35000"/>
            </a:spcAft>
          </a:pPr>
          <a:r>
            <a:rPr lang="en-US" sz="3200" b="0" i="0" kern="800" spc="0" baseline="0" dirty="0" smtClean="0">
              <a:latin typeface="Graphik" charset="0"/>
              <a:ea typeface="Graphik" charset="0"/>
              <a:cs typeface="Graphik" charset="0"/>
            </a:rPr>
            <a:t>IKVM</a:t>
          </a:r>
          <a:endParaRPr lang="en-US" sz="3200" b="0" i="0" kern="800" spc="0" baseline="0" dirty="0">
            <a:latin typeface="Graphik" charset="0"/>
            <a:ea typeface="Graphik" charset="0"/>
            <a:cs typeface="Graphik" charset="0"/>
          </a:endParaRPr>
        </a:p>
      </dsp:txBody>
      <dsp:txXfrm>
        <a:off x="1702891" y="2976980"/>
        <a:ext cx="1062632" cy="637579"/>
      </dsp:txXfrm>
    </dsp:sp>
    <dsp:sp modelId="{2FC42080-8DC3-4C46-8320-2420964BF731}">
      <dsp:nvSpPr>
        <dsp:cNvPr id="0" name=""/>
        <dsp:cNvSpPr/>
      </dsp:nvSpPr>
      <dsp:spPr>
        <a:xfrm>
          <a:off x="2857335" y="2976980"/>
          <a:ext cx="1062632" cy="63757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066800" rtl="0">
            <a:lnSpc>
              <a:spcPct val="90000"/>
            </a:lnSpc>
            <a:spcBef>
              <a:spcPct val="0"/>
            </a:spcBef>
            <a:spcAft>
              <a:spcPct val="35000"/>
            </a:spcAft>
          </a:pPr>
          <a:r>
            <a:rPr lang="en-US" sz="2400" b="0" i="0" kern="800" spc="0" baseline="0" dirty="0" smtClean="0">
              <a:latin typeface="Graphik" charset="0"/>
              <a:ea typeface="Graphik" charset="0"/>
              <a:cs typeface="Graphik" charset="0"/>
            </a:rPr>
            <a:t>Oracle</a:t>
          </a:r>
          <a:endParaRPr lang="en-US" sz="2400" b="0" i="0" kern="800" spc="0" baseline="0" dirty="0">
            <a:latin typeface="Graphik" charset="0"/>
            <a:ea typeface="Graphik" charset="0"/>
            <a:cs typeface="Graphik" charset="0"/>
          </a:endParaRPr>
        </a:p>
      </dsp:txBody>
      <dsp:txXfrm>
        <a:off x="2857335" y="2976980"/>
        <a:ext cx="1062632" cy="637579"/>
      </dsp:txXfrm>
    </dsp:sp>
    <dsp:sp modelId="{EEC4FB3E-6ED7-1448-97F9-E1C18EA197F0}">
      <dsp:nvSpPr>
        <dsp:cNvPr id="0" name=""/>
        <dsp:cNvSpPr/>
      </dsp:nvSpPr>
      <dsp:spPr>
        <a:xfrm>
          <a:off x="4040683" y="2976980"/>
          <a:ext cx="1062632" cy="63757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889000" rtl="0">
            <a:lnSpc>
              <a:spcPct val="90000"/>
            </a:lnSpc>
            <a:spcBef>
              <a:spcPct val="0"/>
            </a:spcBef>
            <a:spcAft>
              <a:spcPct val="35000"/>
            </a:spcAft>
          </a:pPr>
          <a:r>
            <a:rPr lang="en-US" sz="2000" b="0" i="0" kern="800" spc="0" baseline="0" dirty="0" smtClean="0">
              <a:solidFill>
                <a:schemeClr val="tx1"/>
              </a:solidFill>
              <a:latin typeface="Graphik" charset="0"/>
              <a:ea typeface="Graphik" charset="0"/>
              <a:cs typeface="Graphik" charset="0"/>
            </a:rPr>
            <a:t>File System</a:t>
          </a:r>
          <a:endParaRPr lang="en-US" sz="2000" b="0" i="0" kern="800" spc="0" baseline="0" dirty="0">
            <a:solidFill>
              <a:schemeClr val="tx1"/>
            </a:solidFill>
            <a:latin typeface="Graphik" charset="0"/>
            <a:ea typeface="Graphik" charset="0"/>
            <a:cs typeface="Graphik" charset="0"/>
          </a:endParaRPr>
        </a:p>
      </dsp:txBody>
      <dsp:txXfrm>
        <a:off x="4040683" y="2976980"/>
        <a:ext cx="1062632" cy="637579"/>
      </dsp:txXfrm>
    </dsp:sp>
    <dsp:sp modelId="{8EDF3570-58CC-C642-8EFF-7553F54C75D4}">
      <dsp:nvSpPr>
        <dsp:cNvPr id="0" name=""/>
        <dsp:cNvSpPr/>
      </dsp:nvSpPr>
      <dsp:spPr>
        <a:xfrm>
          <a:off x="5209579" y="2976980"/>
          <a:ext cx="1062632" cy="637579"/>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800100" rtl="0">
            <a:lnSpc>
              <a:spcPct val="90000"/>
            </a:lnSpc>
            <a:spcBef>
              <a:spcPct val="0"/>
            </a:spcBef>
            <a:spcAft>
              <a:spcPct val="35000"/>
            </a:spcAft>
          </a:pPr>
          <a:r>
            <a:rPr lang="en-US" sz="1800" b="0" i="0" kern="800" spc="0" baseline="0" dirty="0" smtClean="0">
              <a:solidFill>
                <a:schemeClr val="tx1"/>
              </a:solidFill>
              <a:latin typeface="Graphik" charset="0"/>
              <a:ea typeface="Graphik" charset="0"/>
              <a:cs typeface="Graphik" charset="0"/>
            </a:rPr>
            <a:t>SQL Server</a:t>
          </a:r>
          <a:endParaRPr lang="en-US" sz="1800" b="0" i="0" kern="800" spc="0" baseline="0" dirty="0">
            <a:solidFill>
              <a:schemeClr val="tx1"/>
            </a:solidFill>
            <a:latin typeface="Graphik" charset="0"/>
            <a:ea typeface="Graphik" charset="0"/>
            <a:cs typeface="Graphik" charset="0"/>
          </a:endParaRPr>
        </a:p>
      </dsp:txBody>
      <dsp:txXfrm>
        <a:off x="5209579" y="2976980"/>
        <a:ext cx="1062632" cy="637579"/>
      </dsp:txXfrm>
    </dsp:sp>
    <dsp:sp modelId="{1B91DF7A-8D21-412E-8DAE-E791BD6047FE}">
      <dsp:nvSpPr>
        <dsp:cNvPr id="0" name=""/>
        <dsp:cNvSpPr/>
      </dsp:nvSpPr>
      <dsp:spPr>
        <a:xfrm>
          <a:off x="6378475" y="2976980"/>
          <a:ext cx="1062632" cy="637579"/>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622300" rtl="0">
            <a:lnSpc>
              <a:spcPct val="90000"/>
            </a:lnSpc>
            <a:spcBef>
              <a:spcPct val="0"/>
            </a:spcBef>
            <a:spcAft>
              <a:spcPct val="35000"/>
            </a:spcAft>
          </a:pPr>
          <a:r>
            <a:rPr lang="en-US" sz="1400" b="0" i="0" kern="800" spc="0" baseline="0" dirty="0" smtClean="0">
              <a:latin typeface="Graphik" charset="0"/>
              <a:ea typeface="Graphik" charset="0"/>
              <a:cs typeface="Graphik" charset="0"/>
            </a:rPr>
            <a:t>SQL Server with EF</a:t>
          </a:r>
          <a:endParaRPr lang="en-US" sz="1400" b="0" i="0" kern="800" spc="0" baseline="0" dirty="0">
            <a:latin typeface="Graphik" charset="0"/>
            <a:ea typeface="Graphik" charset="0"/>
            <a:cs typeface="Graphik" charset="0"/>
          </a:endParaRPr>
        </a:p>
      </dsp:txBody>
      <dsp:txXfrm>
        <a:off x="6378475" y="2976980"/>
        <a:ext cx="1062632" cy="637579"/>
      </dsp:txXfrm>
    </dsp:sp>
    <dsp:sp modelId="{2898482B-73DB-448B-A915-359B88204C09}">
      <dsp:nvSpPr>
        <dsp:cNvPr id="0" name=""/>
        <dsp:cNvSpPr/>
      </dsp:nvSpPr>
      <dsp:spPr>
        <a:xfrm>
          <a:off x="7547371" y="2976980"/>
          <a:ext cx="1062632" cy="637579"/>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244600" rtl="0">
            <a:lnSpc>
              <a:spcPct val="90000"/>
            </a:lnSpc>
            <a:spcBef>
              <a:spcPct val="0"/>
            </a:spcBef>
            <a:spcAft>
              <a:spcPct val="35000"/>
            </a:spcAft>
          </a:pPr>
          <a:r>
            <a:rPr lang="en-US" sz="2800" b="0" i="0" kern="800" spc="0" baseline="0" dirty="0" smtClean="0">
              <a:latin typeface="Graphik" charset="0"/>
              <a:ea typeface="Graphik" charset="0"/>
              <a:cs typeface="Graphik" charset="0"/>
            </a:rPr>
            <a:t>XAML</a:t>
          </a:r>
          <a:endParaRPr lang="en-US" sz="2800" b="0" i="0" kern="800" spc="0" baseline="0" dirty="0">
            <a:latin typeface="Graphik" charset="0"/>
            <a:ea typeface="Graphik" charset="0"/>
            <a:cs typeface="Graphik" charset="0"/>
          </a:endParaRPr>
        </a:p>
      </dsp:txBody>
      <dsp:txXfrm>
        <a:off x="7547371" y="2976980"/>
        <a:ext cx="1062632" cy="637579"/>
      </dsp:txXfrm>
    </dsp:sp>
    <dsp:sp modelId="{53BF552C-963A-4801-B804-BB298B08F019}">
      <dsp:nvSpPr>
        <dsp:cNvPr id="0" name=""/>
        <dsp:cNvSpPr/>
      </dsp:nvSpPr>
      <dsp:spPr>
        <a:xfrm>
          <a:off x="533995" y="3720823"/>
          <a:ext cx="1062632" cy="63757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889000" rtl="0">
            <a:lnSpc>
              <a:spcPct val="90000"/>
            </a:lnSpc>
            <a:spcBef>
              <a:spcPct val="0"/>
            </a:spcBef>
            <a:spcAft>
              <a:spcPct val="35000"/>
            </a:spcAft>
          </a:pPr>
          <a:r>
            <a:rPr lang="en-US" sz="2000" b="0" i="0" kern="800" spc="0" baseline="0" dirty="0" smtClean="0">
              <a:latin typeface="Graphik" charset="0"/>
              <a:ea typeface="Graphik" charset="0"/>
              <a:cs typeface="Graphik" charset="0"/>
            </a:rPr>
            <a:t>Hadoop</a:t>
          </a:r>
          <a:endParaRPr lang="en-US" sz="2000" b="0" i="0" kern="800" spc="0" baseline="0" dirty="0">
            <a:latin typeface="Graphik" charset="0"/>
            <a:ea typeface="Graphik" charset="0"/>
            <a:cs typeface="Graphik" charset="0"/>
          </a:endParaRPr>
        </a:p>
      </dsp:txBody>
      <dsp:txXfrm>
        <a:off x="533995" y="3720823"/>
        <a:ext cx="1062632" cy="637579"/>
      </dsp:txXfrm>
    </dsp:sp>
    <dsp:sp modelId="{9F004DD2-BCD8-3940-9D9A-1B1DCA5B3F98}">
      <dsp:nvSpPr>
        <dsp:cNvPr id="0" name=""/>
        <dsp:cNvSpPr/>
      </dsp:nvSpPr>
      <dsp:spPr>
        <a:xfrm>
          <a:off x="1677303" y="3708033"/>
          <a:ext cx="1062632" cy="63757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800100" rtl="0">
            <a:lnSpc>
              <a:spcPct val="90000"/>
            </a:lnSpc>
            <a:spcBef>
              <a:spcPct val="0"/>
            </a:spcBef>
            <a:spcAft>
              <a:spcPct val="35000"/>
            </a:spcAft>
          </a:pPr>
          <a:r>
            <a:rPr lang="en-US" sz="1800" b="0" i="0" kern="800" spc="0" baseline="0" dirty="0" err="1" smtClean="0">
              <a:solidFill>
                <a:schemeClr val="tx1"/>
              </a:solidFill>
              <a:latin typeface="Graphik" charset="0"/>
              <a:ea typeface="Graphik" charset="0"/>
              <a:cs typeface="Graphik" charset="0"/>
            </a:rPr>
            <a:t>FizzBuzz</a:t>
          </a:r>
          <a:endParaRPr lang="en-US" sz="1800" b="0" i="0" kern="800" spc="0" baseline="0" dirty="0">
            <a:solidFill>
              <a:schemeClr val="tx1"/>
            </a:solidFill>
            <a:latin typeface="Graphik" charset="0"/>
            <a:ea typeface="Graphik" charset="0"/>
            <a:cs typeface="Graphik" charset="0"/>
          </a:endParaRPr>
        </a:p>
      </dsp:txBody>
      <dsp:txXfrm>
        <a:off x="1677303" y="3708033"/>
        <a:ext cx="1062632" cy="637579"/>
      </dsp:txXfrm>
    </dsp:sp>
    <dsp:sp modelId="{DF362DCF-95D1-490C-A218-2464D73F29DE}">
      <dsp:nvSpPr>
        <dsp:cNvPr id="0" name=""/>
        <dsp:cNvSpPr/>
      </dsp:nvSpPr>
      <dsp:spPr>
        <a:xfrm>
          <a:off x="2871787" y="3720823"/>
          <a:ext cx="1062632" cy="637579"/>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244600" rtl="0">
            <a:lnSpc>
              <a:spcPct val="90000"/>
            </a:lnSpc>
            <a:spcBef>
              <a:spcPct val="0"/>
            </a:spcBef>
            <a:spcAft>
              <a:spcPct val="35000"/>
            </a:spcAft>
          </a:pPr>
          <a:r>
            <a:rPr lang="en-US" sz="2800" b="0" i="0" kern="800" spc="0" baseline="0" dirty="0" smtClean="0">
              <a:solidFill>
                <a:schemeClr val="tx1"/>
              </a:solidFill>
              <a:latin typeface="Graphik" charset="0"/>
              <a:ea typeface="Graphik" charset="0"/>
              <a:cs typeface="Graphik" charset="0"/>
            </a:rPr>
            <a:t>WSDL</a:t>
          </a:r>
          <a:endParaRPr lang="en-US" sz="2800" b="0" i="0" kern="800" spc="0" baseline="0" dirty="0">
            <a:solidFill>
              <a:schemeClr val="tx1"/>
            </a:solidFill>
            <a:latin typeface="Graphik" charset="0"/>
            <a:ea typeface="Graphik" charset="0"/>
            <a:cs typeface="Graphik" charset="0"/>
          </a:endParaRPr>
        </a:p>
      </dsp:txBody>
      <dsp:txXfrm>
        <a:off x="2871787" y="3720823"/>
        <a:ext cx="1062632" cy="637579"/>
      </dsp:txXfrm>
    </dsp:sp>
    <dsp:sp modelId="{28162803-DF42-445D-9DA6-64E946932B3C}">
      <dsp:nvSpPr>
        <dsp:cNvPr id="0" name=""/>
        <dsp:cNvSpPr/>
      </dsp:nvSpPr>
      <dsp:spPr>
        <a:xfrm>
          <a:off x="4040683" y="3720823"/>
          <a:ext cx="1062632" cy="637579"/>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155700" rtl="0">
            <a:lnSpc>
              <a:spcPct val="90000"/>
            </a:lnSpc>
            <a:spcBef>
              <a:spcPct val="0"/>
            </a:spcBef>
            <a:spcAft>
              <a:spcPct val="35000"/>
            </a:spcAft>
          </a:pPr>
          <a:r>
            <a:rPr lang="en-US" sz="2600" b="0" i="0" kern="800" spc="0" baseline="0" dirty="0" smtClean="0">
              <a:latin typeface="Graphik" charset="0"/>
              <a:ea typeface="Graphik" charset="0"/>
              <a:cs typeface="Graphik" charset="0"/>
            </a:rPr>
            <a:t>OData</a:t>
          </a:r>
          <a:endParaRPr lang="en-US" sz="2600" b="0" i="0" kern="800" spc="0" baseline="0" dirty="0">
            <a:latin typeface="Graphik" charset="0"/>
            <a:ea typeface="Graphik" charset="0"/>
            <a:cs typeface="Graphik" charset="0"/>
          </a:endParaRPr>
        </a:p>
      </dsp:txBody>
      <dsp:txXfrm>
        <a:off x="4040683" y="3720823"/>
        <a:ext cx="1062632" cy="637579"/>
      </dsp:txXfrm>
    </dsp:sp>
    <dsp:sp modelId="{9B80A308-CEBD-416D-A1D4-D50030FF1E05}">
      <dsp:nvSpPr>
        <dsp:cNvPr id="0" name=""/>
        <dsp:cNvSpPr/>
      </dsp:nvSpPr>
      <dsp:spPr>
        <a:xfrm>
          <a:off x="5209579" y="3720823"/>
          <a:ext cx="1062632" cy="637579"/>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066800" rtl="0">
            <a:lnSpc>
              <a:spcPct val="90000"/>
            </a:lnSpc>
            <a:spcBef>
              <a:spcPct val="0"/>
            </a:spcBef>
            <a:spcAft>
              <a:spcPct val="35000"/>
            </a:spcAft>
          </a:pPr>
          <a:r>
            <a:rPr lang="en-US" sz="2400" b="0" i="0" kern="800" spc="0" baseline="0" dirty="0" smtClean="0">
              <a:latin typeface="Graphik" charset="0"/>
              <a:ea typeface="Graphik" charset="0"/>
              <a:cs typeface="Graphik" charset="0"/>
            </a:rPr>
            <a:t>Apiary</a:t>
          </a:r>
          <a:endParaRPr lang="en-US" sz="2400" b="0" i="0" kern="800" spc="0" baseline="0" dirty="0">
            <a:latin typeface="Graphik" charset="0"/>
            <a:ea typeface="Graphik" charset="0"/>
            <a:cs typeface="Graphik" charset="0"/>
          </a:endParaRPr>
        </a:p>
      </dsp:txBody>
      <dsp:txXfrm>
        <a:off x="5209579" y="3720823"/>
        <a:ext cx="1062632" cy="637579"/>
      </dsp:txXfrm>
    </dsp:sp>
    <dsp:sp modelId="{454FA514-2C3E-9F44-A483-3501B5ADA764}">
      <dsp:nvSpPr>
        <dsp:cNvPr id="0" name=""/>
        <dsp:cNvSpPr/>
      </dsp:nvSpPr>
      <dsp:spPr>
        <a:xfrm>
          <a:off x="6378475" y="3720823"/>
          <a:ext cx="1062632" cy="63757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244600" rtl="0">
            <a:lnSpc>
              <a:spcPct val="90000"/>
            </a:lnSpc>
            <a:spcBef>
              <a:spcPct val="0"/>
            </a:spcBef>
            <a:spcAft>
              <a:spcPct val="35000"/>
            </a:spcAft>
          </a:pPr>
          <a:r>
            <a:rPr lang="en-US" sz="2800" b="0" i="0" kern="800" spc="0" baseline="0" dirty="0" smtClean="0">
              <a:latin typeface="Graphik" charset="0"/>
              <a:ea typeface="Graphik" charset="0"/>
              <a:cs typeface="Graphik" charset="0"/>
            </a:rPr>
            <a:t>Azure</a:t>
          </a:r>
          <a:endParaRPr lang="en-US" sz="2800" b="0" i="0" kern="800" spc="0" baseline="0" dirty="0">
            <a:latin typeface="Graphik" charset="0"/>
            <a:ea typeface="Graphik" charset="0"/>
            <a:cs typeface="Graphik" charset="0"/>
          </a:endParaRPr>
        </a:p>
      </dsp:txBody>
      <dsp:txXfrm>
        <a:off x="6378475" y="3720823"/>
        <a:ext cx="1062632" cy="637579"/>
      </dsp:txXfrm>
    </dsp:sp>
    <dsp:sp modelId="{6600B78B-B0DF-4F9A-AAA1-1BD4CEDF8FFA}">
      <dsp:nvSpPr>
        <dsp:cNvPr id="0" name=""/>
        <dsp:cNvSpPr/>
      </dsp:nvSpPr>
      <dsp:spPr>
        <a:xfrm>
          <a:off x="7547371" y="3720823"/>
          <a:ext cx="1062632" cy="63757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711200" rtl="0">
            <a:lnSpc>
              <a:spcPct val="90000"/>
            </a:lnSpc>
            <a:spcBef>
              <a:spcPct val="0"/>
            </a:spcBef>
            <a:spcAft>
              <a:spcPct val="35000"/>
            </a:spcAft>
          </a:pPr>
          <a:r>
            <a:rPr lang="en-US" sz="1600" b="0" i="0" kern="800" spc="0" baseline="0" dirty="0" smtClean="0">
              <a:solidFill>
                <a:schemeClr val="tx1"/>
              </a:solidFill>
              <a:latin typeface="Graphik" charset="0"/>
              <a:ea typeface="Graphik" charset="0"/>
              <a:cs typeface="Graphik" charset="0"/>
            </a:rPr>
            <a:t>Facebook</a:t>
          </a:r>
          <a:endParaRPr lang="en-US" sz="1600" b="0" i="0" kern="800" spc="0" baseline="0" dirty="0">
            <a:solidFill>
              <a:schemeClr val="tx1"/>
            </a:solidFill>
            <a:latin typeface="Graphik" charset="0"/>
            <a:ea typeface="Graphik" charset="0"/>
            <a:cs typeface="Graphik" charset="0"/>
          </a:endParaRPr>
        </a:p>
      </dsp:txBody>
      <dsp:txXfrm>
        <a:off x="7547371" y="3720823"/>
        <a:ext cx="1062632" cy="6375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2440A0-3DF6-4D6F-A607-CF9A844D3CB6}">
      <dsp:nvSpPr>
        <dsp:cNvPr id="0" name=""/>
        <dsp:cNvSpPr/>
      </dsp:nvSpPr>
      <dsp:spPr>
        <a:xfrm>
          <a:off x="1218" y="2030634"/>
          <a:ext cx="1082230" cy="1082230"/>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rtl="0">
            <a:lnSpc>
              <a:spcPct val="90000"/>
            </a:lnSpc>
            <a:spcBef>
              <a:spcPct val="0"/>
            </a:spcBef>
            <a:spcAft>
              <a:spcPct val="35000"/>
            </a:spcAft>
          </a:pPr>
          <a:r>
            <a:rPr lang="en-US" sz="1500" b="0" i="0" kern="1200" dirty="0" smtClean="0">
              <a:latin typeface="Graphik Extralight" charset="0"/>
              <a:ea typeface="Graphik Extralight" charset="0"/>
              <a:cs typeface="Graphik Extralight" charset="0"/>
            </a:rPr>
            <a:t>Get data from </a:t>
          </a:r>
          <a:endParaRPr lang="en-US" sz="1500" b="0" i="0" kern="1200" dirty="0">
            <a:latin typeface="Graphik Extralight" charset="0"/>
            <a:ea typeface="Graphik Extralight" charset="0"/>
            <a:cs typeface="Graphik Extralight" charset="0"/>
          </a:endParaRPr>
        </a:p>
      </dsp:txBody>
      <dsp:txXfrm>
        <a:off x="159707" y="2189123"/>
        <a:ext cx="765252" cy="765252"/>
      </dsp:txXfrm>
    </dsp:sp>
    <dsp:sp modelId="{942F2F83-B542-450B-87AA-D917E960036B}">
      <dsp:nvSpPr>
        <dsp:cNvPr id="0" name=""/>
        <dsp:cNvSpPr/>
      </dsp:nvSpPr>
      <dsp:spPr>
        <a:xfrm rot="16815496">
          <a:off x="515466" y="1675664"/>
          <a:ext cx="1460309" cy="0"/>
        </a:xfrm>
        <a:custGeom>
          <a:avLst/>
          <a:gdLst/>
          <a:ahLst/>
          <a:cxnLst/>
          <a:rect l="0" t="0" r="0" b="0"/>
          <a:pathLst>
            <a:path>
              <a:moveTo>
                <a:pt x="0" y="0"/>
              </a:moveTo>
              <a:lnTo>
                <a:pt x="1460309"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EF5BBE-CDAB-4BCA-9D9E-F44B0C8297F9}">
      <dsp:nvSpPr>
        <dsp:cNvPr id="0" name=""/>
        <dsp:cNvSpPr/>
      </dsp:nvSpPr>
      <dsp:spPr>
        <a:xfrm rot="15584504">
          <a:off x="1925503" y="1675664"/>
          <a:ext cx="1460309" cy="0"/>
        </a:xfrm>
        <a:custGeom>
          <a:avLst/>
          <a:gdLst/>
          <a:ahLst/>
          <a:cxnLst/>
          <a:rect l="0" t="0" r="0" b="0"/>
          <a:pathLst>
            <a:path>
              <a:moveTo>
                <a:pt x="0" y="0"/>
              </a:moveTo>
              <a:lnTo>
                <a:pt x="1460309"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52D9E2-2A23-4BF0-9B1D-07EA5F2AB602}">
      <dsp:nvSpPr>
        <dsp:cNvPr id="0" name=""/>
        <dsp:cNvSpPr/>
      </dsp:nvSpPr>
      <dsp:spPr>
        <a:xfrm>
          <a:off x="1375650" y="957181"/>
          <a:ext cx="126497" cy="0"/>
        </a:xfrm>
        <a:prstGeom prst="line">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74E0EE-197E-46E7-AAEF-C4EE10C5D9B7}">
      <dsp:nvSpPr>
        <dsp:cNvPr id="0" name=""/>
        <dsp:cNvSpPr/>
      </dsp:nvSpPr>
      <dsp:spPr>
        <a:xfrm>
          <a:off x="1502148" y="688086"/>
          <a:ext cx="896982" cy="53818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en-US" sz="1200" b="0" i="0" kern="1200" smtClean="0">
              <a:latin typeface="Graphik Extralight" charset="0"/>
              <a:ea typeface="Graphik Extralight" charset="0"/>
              <a:cs typeface="Graphik Extralight" charset="0"/>
            </a:rPr>
            <a:t>Hadoop </a:t>
          </a:r>
          <a:endParaRPr lang="en-US" sz="1200" b="0" i="0" kern="1200" dirty="0">
            <a:latin typeface="Graphik Extralight" charset="0"/>
            <a:ea typeface="Graphik Extralight" charset="0"/>
            <a:cs typeface="Graphik Extralight" charset="0"/>
          </a:endParaRPr>
        </a:p>
      </dsp:txBody>
      <dsp:txXfrm>
        <a:off x="1502148" y="688086"/>
        <a:ext cx="896982" cy="538189"/>
      </dsp:txXfrm>
    </dsp:sp>
    <dsp:sp modelId="{2871E134-BC9C-4218-925B-074C08D7ACEA}">
      <dsp:nvSpPr>
        <dsp:cNvPr id="0" name=""/>
        <dsp:cNvSpPr/>
      </dsp:nvSpPr>
      <dsp:spPr>
        <a:xfrm>
          <a:off x="2399130" y="957181"/>
          <a:ext cx="126497" cy="0"/>
        </a:xfrm>
        <a:prstGeom prst="line">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E23544-0430-4A5E-92C8-84E101C567AB}">
      <dsp:nvSpPr>
        <dsp:cNvPr id="0" name=""/>
        <dsp:cNvSpPr/>
      </dsp:nvSpPr>
      <dsp:spPr>
        <a:xfrm rot="17111275">
          <a:off x="749296" y="1974359"/>
          <a:ext cx="992648" cy="0"/>
        </a:xfrm>
        <a:custGeom>
          <a:avLst/>
          <a:gdLst/>
          <a:ahLst/>
          <a:cxnLst/>
          <a:rect l="0" t="0" r="0" b="0"/>
          <a:pathLst>
            <a:path>
              <a:moveTo>
                <a:pt x="0" y="0"/>
              </a:moveTo>
              <a:lnTo>
                <a:pt x="992648"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5FC9F5-974B-4885-9026-EEA1269D15A8}">
      <dsp:nvSpPr>
        <dsp:cNvPr id="0" name=""/>
        <dsp:cNvSpPr/>
      </dsp:nvSpPr>
      <dsp:spPr>
        <a:xfrm rot="15288725">
          <a:off x="2159333" y="1974359"/>
          <a:ext cx="992648" cy="0"/>
        </a:xfrm>
        <a:custGeom>
          <a:avLst/>
          <a:gdLst/>
          <a:ahLst/>
          <a:cxnLst/>
          <a:rect l="0" t="0" r="0" b="0"/>
          <a:pathLst>
            <a:path>
              <a:moveTo>
                <a:pt x="0" y="0"/>
              </a:moveTo>
              <a:lnTo>
                <a:pt x="992648"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5C7773-E28D-426D-BB69-5163C3AFDBBE}">
      <dsp:nvSpPr>
        <dsp:cNvPr id="0" name=""/>
        <dsp:cNvSpPr/>
      </dsp:nvSpPr>
      <dsp:spPr>
        <a:xfrm>
          <a:off x="1375650" y="1495370"/>
          <a:ext cx="126497" cy="0"/>
        </a:xfrm>
        <a:prstGeom prst="line">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E639A6-974B-416A-A0F6-C434B49BD7C5}">
      <dsp:nvSpPr>
        <dsp:cNvPr id="0" name=""/>
        <dsp:cNvSpPr/>
      </dsp:nvSpPr>
      <dsp:spPr>
        <a:xfrm>
          <a:off x="1502148" y="1226276"/>
          <a:ext cx="896982" cy="53818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en-US" sz="1200" b="0" i="0" kern="1200" smtClean="0">
              <a:latin typeface="Graphik Extralight" charset="0"/>
              <a:ea typeface="Graphik Extralight" charset="0"/>
              <a:cs typeface="Graphik Extralight" charset="0"/>
            </a:rPr>
            <a:t>SQL Server</a:t>
          </a:r>
          <a:endParaRPr lang="en-US" sz="1200" b="0" i="0" kern="1200" dirty="0">
            <a:latin typeface="Graphik Extralight" charset="0"/>
            <a:ea typeface="Graphik Extralight" charset="0"/>
            <a:cs typeface="Graphik Extralight" charset="0"/>
          </a:endParaRPr>
        </a:p>
      </dsp:txBody>
      <dsp:txXfrm>
        <a:off x="1502148" y="1226276"/>
        <a:ext cx="896982" cy="538189"/>
      </dsp:txXfrm>
    </dsp:sp>
    <dsp:sp modelId="{EDDDD4A5-D902-4474-B9A2-E022FD77356B}">
      <dsp:nvSpPr>
        <dsp:cNvPr id="0" name=""/>
        <dsp:cNvSpPr/>
      </dsp:nvSpPr>
      <dsp:spPr>
        <a:xfrm>
          <a:off x="2399130" y="1495370"/>
          <a:ext cx="126497" cy="0"/>
        </a:xfrm>
        <a:prstGeom prst="line">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310087-83B3-4F0A-A8A5-EFA6C0E753E4}">
      <dsp:nvSpPr>
        <dsp:cNvPr id="0" name=""/>
        <dsp:cNvSpPr/>
      </dsp:nvSpPr>
      <dsp:spPr>
        <a:xfrm rot="17909946">
          <a:off x="973104" y="2273054"/>
          <a:ext cx="545033" cy="0"/>
        </a:xfrm>
        <a:custGeom>
          <a:avLst/>
          <a:gdLst/>
          <a:ahLst/>
          <a:cxnLst/>
          <a:rect l="0" t="0" r="0" b="0"/>
          <a:pathLst>
            <a:path>
              <a:moveTo>
                <a:pt x="0" y="0"/>
              </a:moveTo>
              <a:lnTo>
                <a:pt x="545033"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7AE3FF-4890-4434-B653-C82558B76E55}">
      <dsp:nvSpPr>
        <dsp:cNvPr id="0" name=""/>
        <dsp:cNvSpPr/>
      </dsp:nvSpPr>
      <dsp:spPr>
        <a:xfrm rot="14490054">
          <a:off x="2383141" y="2273054"/>
          <a:ext cx="545033" cy="0"/>
        </a:xfrm>
        <a:custGeom>
          <a:avLst/>
          <a:gdLst/>
          <a:ahLst/>
          <a:cxnLst/>
          <a:rect l="0" t="0" r="0" b="0"/>
          <a:pathLst>
            <a:path>
              <a:moveTo>
                <a:pt x="0" y="0"/>
              </a:moveTo>
              <a:lnTo>
                <a:pt x="545033"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5DCA8A-DE60-4FBC-8E66-F7A9D7ADD4E6}">
      <dsp:nvSpPr>
        <dsp:cNvPr id="0" name=""/>
        <dsp:cNvSpPr/>
      </dsp:nvSpPr>
      <dsp:spPr>
        <a:xfrm>
          <a:off x="1375650" y="2033560"/>
          <a:ext cx="126497" cy="0"/>
        </a:xfrm>
        <a:prstGeom prst="line">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82445F-7F6C-4933-B758-71F4EC3AAC5F}">
      <dsp:nvSpPr>
        <dsp:cNvPr id="0" name=""/>
        <dsp:cNvSpPr/>
      </dsp:nvSpPr>
      <dsp:spPr>
        <a:xfrm>
          <a:off x="1502148" y="1764465"/>
          <a:ext cx="896982" cy="53818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en-US" sz="1200" b="0" i="0" kern="1200" dirty="0" smtClean="0">
              <a:latin typeface="Graphik Extralight" charset="0"/>
              <a:ea typeface="Graphik Extralight" charset="0"/>
              <a:cs typeface="Graphik Extralight" charset="0"/>
            </a:rPr>
            <a:t>RSS</a:t>
          </a:r>
          <a:endParaRPr lang="en-US" sz="1200" b="0" i="0" kern="1200" dirty="0">
            <a:latin typeface="Graphik Extralight" charset="0"/>
            <a:ea typeface="Graphik Extralight" charset="0"/>
            <a:cs typeface="Graphik Extralight" charset="0"/>
          </a:endParaRPr>
        </a:p>
      </dsp:txBody>
      <dsp:txXfrm>
        <a:off x="1502148" y="1764465"/>
        <a:ext cx="896982" cy="538189"/>
      </dsp:txXfrm>
    </dsp:sp>
    <dsp:sp modelId="{00464818-5695-499D-9C30-E83C17D66060}">
      <dsp:nvSpPr>
        <dsp:cNvPr id="0" name=""/>
        <dsp:cNvSpPr/>
      </dsp:nvSpPr>
      <dsp:spPr>
        <a:xfrm>
          <a:off x="2399130" y="2033560"/>
          <a:ext cx="126497" cy="0"/>
        </a:xfrm>
        <a:prstGeom prst="line">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222AC5-33D5-4EBB-9F3B-F5E4BE8D027E}">
      <dsp:nvSpPr>
        <dsp:cNvPr id="0" name=""/>
        <dsp:cNvSpPr/>
      </dsp:nvSpPr>
      <dsp:spPr>
        <a:xfrm>
          <a:off x="1115590" y="2571750"/>
          <a:ext cx="260059" cy="0"/>
        </a:xfrm>
        <a:custGeom>
          <a:avLst/>
          <a:gdLst/>
          <a:ahLst/>
          <a:cxnLst/>
          <a:rect l="0" t="0" r="0" b="0"/>
          <a:pathLst>
            <a:path>
              <a:moveTo>
                <a:pt x="0" y="0"/>
              </a:moveTo>
              <a:lnTo>
                <a:pt x="260059"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1A2D7C-12E8-419A-BCBE-94084E74FFE3}">
      <dsp:nvSpPr>
        <dsp:cNvPr id="0" name=""/>
        <dsp:cNvSpPr/>
      </dsp:nvSpPr>
      <dsp:spPr>
        <a:xfrm rot="10800000">
          <a:off x="2525628" y="2571750"/>
          <a:ext cx="260059" cy="0"/>
        </a:xfrm>
        <a:custGeom>
          <a:avLst/>
          <a:gdLst/>
          <a:ahLst/>
          <a:cxnLst/>
          <a:rect l="0" t="0" r="0" b="0"/>
          <a:pathLst>
            <a:path>
              <a:moveTo>
                <a:pt x="0" y="0"/>
              </a:moveTo>
              <a:lnTo>
                <a:pt x="260059"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1E9E71-D59E-4D80-A64F-A6432BB61290}">
      <dsp:nvSpPr>
        <dsp:cNvPr id="0" name=""/>
        <dsp:cNvSpPr/>
      </dsp:nvSpPr>
      <dsp:spPr>
        <a:xfrm>
          <a:off x="1375650" y="2571750"/>
          <a:ext cx="126497" cy="0"/>
        </a:xfrm>
        <a:prstGeom prst="line">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95D9B7-17EF-49AF-9E34-E14C56D25566}">
      <dsp:nvSpPr>
        <dsp:cNvPr id="0" name=""/>
        <dsp:cNvSpPr/>
      </dsp:nvSpPr>
      <dsp:spPr>
        <a:xfrm>
          <a:off x="1502148" y="2302655"/>
          <a:ext cx="896982" cy="53818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en-US" sz="1200" b="0" i="0" kern="1200" dirty="0" smtClean="0">
              <a:latin typeface="Graphik Extralight" charset="0"/>
              <a:ea typeface="Graphik Extralight" charset="0"/>
              <a:cs typeface="Graphik Extralight" charset="0"/>
            </a:rPr>
            <a:t>CSV</a:t>
          </a:r>
          <a:endParaRPr lang="en-US" sz="1200" b="0" i="0" kern="1200" dirty="0">
            <a:latin typeface="Graphik Extralight" charset="0"/>
            <a:ea typeface="Graphik Extralight" charset="0"/>
            <a:cs typeface="Graphik Extralight" charset="0"/>
          </a:endParaRPr>
        </a:p>
      </dsp:txBody>
      <dsp:txXfrm>
        <a:off x="1502148" y="2302655"/>
        <a:ext cx="896982" cy="538189"/>
      </dsp:txXfrm>
    </dsp:sp>
    <dsp:sp modelId="{64FE68EF-246A-4E45-82CA-2ED5CAC816C1}">
      <dsp:nvSpPr>
        <dsp:cNvPr id="0" name=""/>
        <dsp:cNvSpPr/>
      </dsp:nvSpPr>
      <dsp:spPr>
        <a:xfrm>
          <a:off x="2399130" y="2571750"/>
          <a:ext cx="126497" cy="0"/>
        </a:xfrm>
        <a:prstGeom prst="line">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54B39D-CFFE-402B-A25D-A70AA85B6D91}">
      <dsp:nvSpPr>
        <dsp:cNvPr id="0" name=""/>
        <dsp:cNvSpPr/>
      </dsp:nvSpPr>
      <dsp:spPr>
        <a:xfrm rot="3690054">
          <a:off x="973104" y="2870445"/>
          <a:ext cx="545033" cy="0"/>
        </a:xfrm>
        <a:custGeom>
          <a:avLst/>
          <a:gdLst/>
          <a:ahLst/>
          <a:cxnLst/>
          <a:rect l="0" t="0" r="0" b="0"/>
          <a:pathLst>
            <a:path>
              <a:moveTo>
                <a:pt x="0" y="0"/>
              </a:moveTo>
              <a:lnTo>
                <a:pt x="545033"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F5BDEA-DA8D-4185-BE14-552A984ED385}">
      <dsp:nvSpPr>
        <dsp:cNvPr id="0" name=""/>
        <dsp:cNvSpPr/>
      </dsp:nvSpPr>
      <dsp:spPr>
        <a:xfrm rot="7109946">
          <a:off x="2383141" y="2870445"/>
          <a:ext cx="545033" cy="0"/>
        </a:xfrm>
        <a:custGeom>
          <a:avLst/>
          <a:gdLst/>
          <a:ahLst/>
          <a:cxnLst/>
          <a:rect l="0" t="0" r="0" b="0"/>
          <a:pathLst>
            <a:path>
              <a:moveTo>
                <a:pt x="0" y="0"/>
              </a:moveTo>
              <a:lnTo>
                <a:pt x="545033"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148755-450F-4812-BE23-07C8D1177CA3}">
      <dsp:nvSpPr>
        <dsp:cNvPr id="0" name=""/>
        <dsp:cNvSpPr/>
      </dsp:nvSpPr>
      <dsp:spPr>
        <a:xfrm>
          <a:off x="1375650" y="3109939"/>
          <a:ext cx="126497" cy="0"/>
        </a:xfrm>
        <a:prstGeom prst="line">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5F15B2-6D40-42F1-9D31-7D4675A2C6C7}">
      <dsp:nvSpPr>
        <dsp:cNvPr id="0" name=""/>
        <dsp:cNvSpPr/>
      </dsp:nvSpPr>
      <dsp:spPr>
        <a:xfrm>
          <a:off x="1502148" y="2840844"/>
          <a:ext cx="896982" cy="53818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en-US" sz="1200" b="0" i="0" kern="1200" smtClean="0">
              <a:latin typeface="Graphik Extralight" charset="0"/>
              <a:ea typeface="Graphik Extralight" charset="0"/>
              <a:cs typeface="Graphik Extralight" charset="0"/>
            </a:rPr>
            <a:t>OData</a:t>
          </a:r>
          <a:endParaRPr lang="en-US" sz="1200" b="0" i="0" kern="1200">
            <a:latin typeface="Graphik Extralight" charset="0"/>
            <a:ea typeface="Graphik Extralight" charset="0"/>
            <a:cs typeface="Graphik Extralight" charset="0"/>
          </a:endParaRPr>
        </a:p>
      </dsp:txBody>
      <dsp:txXfrm>
        <a:off x="1502148" y="2840844"/>
        <a:ext cx="896982" cy="538189"/>
      </dsp:txXfrm>
    </dsp:sp>
    <dsp:sp modelId="{484F5556-2A8D-445B-BFF0-007E6657DF92}">
      <dsp:nvSpPr>
        <dsp:cNvPr id="0" name=""/>
        <dsp:cNvSpPr/>
      </dsp:nvSpPr>
      <dsp:spPr>
        <a:xfrm>
          <a:off x="2399130" y="3109939"/>
          <a:ext cx="126497" cy="0"/>
        </a:xfrm>
        <a:prstGeom prst="line">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3B4536-D6EF-44BC-809B-B2AD77460ADB}">
      <dsp:nvSpPr>
        <dsp:cNvPr id="0" name=""/>
        <dsp:cNvSpPr/>
      </dsp:nvSpPr>
      <dsp:spPr>
        <a:xfrm rot="4488725">
          <a:off x="749296" y="3169140"/>
          <a:ext cx="992648" cy="0"/>
        </a:xfrm>
        <a:custGeom>
          <a:avLst/>
          <a:gdLst/>
          <a:ahLst/>
          <a:cxnLst/>
          <a:rect l="0" t="0" r="0" b="0"/>
          <a:pathLst>
            <a:path>
              <a:moveTo>
                <a:pt x="0" y="0"/>
              </a:moveTo>
              <a:lnTo>
                <a:pt x="992648"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AA3A09-F080-4508-A200-8041AB1D01BF}">
      <dsp:nvSpPr>
        <dsp:cNvPr id="0" name=""/>
        <dsp:cNvSpPr/>
      </dsp:nvSpPr>
      <dsp:spPr>
        <a:xfrm rot="6311275">
          <a:off x="2159333" y="3169140"/>
          <a:ext cx="992648" cy="0"/>
        </a:xfrm>
        <a:custGeom>
          <a:avLst/>
          <a:gdLst/>
          <a:ahLst/>
          <a:cxnLst/>
          <a:rect l="0" t="0" r="0" b="0"/>
          <a:pathLst>
            <a:path>
              <a:moveTo>
                <a:pt x="0" y="0"/>
              </a:moveTo>
              <a:lnTo>
                <a:pt x="992648"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619AAE-3DF8-420B-BFF6-120B0FEC9082}">
      <dsp:nvSpPr>
        <dsp:cNvPr id="0" name=""/>
        <dsp:cNvSpPr/>
      </dsp:nvSpPr>
      <dsp:spPr>
        <a:xfrm>
          <a:off x="1375650" y="3648129"/>
          <a:ext cx="126497" cy="0"/>
        </a:xfrm>
        <a:prstGeom prst="line">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7BCF23-559B-489D-8B2B-49ECEA2D64BC}">
      <dsp:nvSpPr>
        <dsp:cNvPr id="0" name=""/>
        <dsp:cNvSpPr/>
      </dsp:nvSpPr>
      <dsp:spPr>
        <a:xfrm>
          <a:off x="1502148" y="3379034"/>
          <a:ext cx="896982" cy="53818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en-US" sz="1200" b="0" i="0" kern="1200" smtClean="0">
              <a:latin typeface="Graphik Extralight" charset="0"/>
              <a:ea typeface="Graphik Extralight" charset="0"/>
              <a:cs typeface="Graphik Extralight" charset="0"/>
            </a:rPr>
            <a:t>World Bank</a:t>
          </a:r>
          <a:endParaRPr lang="en-US" sz="1200" b="0" i="0" kern="1200" dirty="0">
            <a:latin typeface="Graphik Extralight" charset="0"/>
            <a:ea typeface="Graphik Extralight" charset="0"/>
            <a:cs typeface="Graphik Extralight" charset="0"/>
          </a:endParaRPr>
        </a:p>
      </dsp:txBody>
      <dsp:txXfrm>
        <a:off x="1502148" y="3379034"/>
        <a:ext cx="896982" cy="538189"/>
      </dsp:txXfrm>
    </dsp:sp>
    <dsp:sp modelId="{79CF47D6-8301-4C50-8968-36FD122827F4}">
      <dsp:nvSpPr>
        <dsp:cNvPr id="0" name=""/>
        <dsp:cNvSpPr/>
      </dsp:nvSpPr>
      <dsp:spPr>
        <a:xfrm>
          <a:off x="2399130" y="3648129"/>
          <a:ext cx="126497" cy="0"/>
        </a:xfrm>
        <a:prstGeom prst="line">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A468AC-520B-4CC8-AFD8-1EA712E045A5}">
      <dsp:nvSpPr>
        <dsp:cNvPr id="0" name=""/>
        <dsp:cNvSpPr/>
      </dsp:nvSpPr>
      <dsp:spPr>
        <a:xfrm rot="4784504">
          <a:off x="515466" y="3467835"/>
          <a:ext cx="1460309" cy="0"/>
        </a:xfrm>
        <a:custGeom>
          <a:avLst/>
          <a:gdLst/>
          <a:ahLst/>
          <a:cxnLst/>
          <a:rect l="0" t="0" r="0" b="0"/>
          <a:pathLst>
            <a:path>
              <a:moveTo>
                <a:pt x="0" y="0"/>
              </a:moveTo>
              <a:lnTo>
                <a:pt x="1460309"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F3E7A1-B6EC-4864-84BC-32C613FC25B1}">
      <dsp:nvSpPr>
        <dsp:cNvPr id="0" name=""/>
        <dsp:cNvSpPr/>
      </dsp:nvSpPr>
      <dsp:spPr>
        <a:xfrm rot="6015496">
          <a:off x="1925503" y="3467835"/>
          <a:ext cx="1460309" cy="0"/>
        </a:xfrm>
        <a:custGeom>
          <a:avLst/>
          <a:gdLst/>
          <a:ahLst/>
          <a:cxnLst/>
          <a:rect l="0" t="0" r="0" b="0"/>
          <a:pathLst>
            <a:path>
              <a:moveTo>
                <a:pt x="0" y="0"/>
              </a:moveTo>
              <a:lnTo>
                <a:pt x="1460309"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37371C-3EE9-4548-BACC-1082E2BC87BC}">
      <dsp:nvSpPr>
        <dsp:cNvPr id="0" name=""/>
        <dsp:cNvSpPr/>
      </dsp:nvSpPr>
      <dsp:spPr>
        <a:xfrm>
          <a:off x="1375650" y="4186318"/>
          <a:ext cx="126497" cy="0"/>
        </a:xfrm>
        <a:prstGeom prst="line">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9CCBF4-DA0E-4FAC-BCCE-7F0FF9DD7C8E}">
      <dsp:nvSpPr>
        <dsp:cNvPr id="0" name=""/>
        <dsp:cNvSpPr/>
      </dsp:nvSpPr>
      <dsp:spPr>
        <a:xfrm>
          <a:off x="1502148" y="3917223"/>
          <a:ext cx="896982" cy="53818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en-US" sz="1200" b="0" i="0" kern="1200" smtClean="0">
              <a:latin typeface="Graphik Extralight" charset="0"/>
              <a:ea typeface="Graphik Extralight" charset="0"/>
              <a:cs typeface="Graphik Extralight" charset="0"/>
            </a:rPr>
            <a:t>JSON</a:t>
          </a:r>
          <a:endParaRPr lang="en-US" sz="1200" b="0" i="0" kern="1200">
            <a:latin typeface="Graphik Extralight" charset="0"/>
            <a:ea typeface="Graphik Extralight" charset="0"/>
            <a:cs typeface="Graphik Extralight" charset="0"/>
          </a:endParaRPr>
        </a:p>
      </dsp:txBody>
      <dsp:txXfrm>
        <a:off x="1502148" y="3917223"/>
        <a:ext cx="896982" cy="538189"/>
      </dsp:txXfrm>
    </dsp:sp>
    <dsp:sp modelId="{9F2754D6-92B7-4660-89A3-D0806CABD8DF}">
      <dsp:nvSpPr>
        <dsp:cNvPr id="0" name=""/>
        <dsp:cNvSpPr/>
      </dsp:nvSpPr>
      <dsp:spPr>
        <a:xfrm>
          <a:off x="2399130" y="4186318"/>
          <a:ext cx="126497" cy="0"/>
        </a:xfrm>
        <a:prstGeom prst="line">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EFAC89-0FDC-4F01-98E5-527EF77F782B}">
      <dsp:nvSpPr>
        <dsp:cNvPr id="0" name=""/>
        <dsp:cNvSpPr/>
      </dsp:nvSpPr>
      <dsp:spPr>
        <a:xfrm>
          <a:off x="2817830" y="2030634"/>
          <a:ext cx="1082230" cy="1082230"/>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rtl="0">
            <a:lnSpc>
              <a:spcPct val="90000"/>
            </a:lnSpc>
            <a:spcBef>
              <a:spcPct val="0"/>
            </a:spcBef>
            <a:spcAft>
              <a:spcPct val="35000"/>
            </a:spcAft>
          </a:pPr>
          <a:r>
            <a:rPr lang="en-US" sz="1500" b="0" i="0" kern="1200" dirty="0" smtClean="0">
              <a:solidFill>
                <a:schemeClr val="tx1"/>
              </a:solidFill>
              <a:latin typeface="Graphik Extralight" charset="0"/>
              <a:ea typeface="Graphik Extralight" charset="0"/>
              <a:cs typeface="Graphik Extralight" charset="0"/>
            </a:rPr>
            <a:t>Process </a:t>
          </a:r>
          <a:r>
            <a:rPr lang="en-US" sz="1500" b="0" i="0" kern="1200" smtClean="0">
              <a:solidFill>
                <a:schemeClr val="tx1"/>
              </a:solidFill>
              <a:latin typeface="Graphik Extralight" charset="0"/>
              <a:ea typeface="Graphik Extralight" charset="0"/>
              <a:cs typeface="Graphik Extralight" charset="0"/>
            </a:rPr>
            <a:t>with </a:t>
          </a:r>
          <a:endParaRPr lang="en-US" sz="1500" b="0" i="0" kern="1200" dirty="0">
            <a:solidFill>
              <a:schemeClr val="tx1"/>
            </a:solidFill>
            <a:latin typeface="Graphik Extralight" charset="0"/>
            <a:ea typeface="Graphik Extralight" charset="0"/>
            <a:cs typeface="Graphik Extralight" charset="0"/>
          </a:endParaRPr>
        </a:p>
      </dsp:txBody>
      <dsp:txXfrm>
        <a:off x="2976319" y="2189123"/>
        <a:ext cx="765252" cy="765252"/>
      </dsp:txXfrm>
    </dsp:sp>
    <dsp:sp modelId="{5929F69E-F3A8-42D4-B765-511EA42ED139}">
      <dsp:nvSpPr>
        <dsp:cNvPr id="0" name=""/>
        <dsp:cNvSpPr/>
      </dsp:nvSpPr>
      <dsp:spPr>
        <a:xfrm rot="17393884">
          <a:off x="3460304" y="1675664"/>
          <a:ext cx="1528200" cy="0"/>
        </a:xfrm>
        <a:custGeom>
          <a:avLst/>
          <a:gdLst/>
          <a:ahLst/>
          <a:cxnLst/>
          <a:rect l="0" t="0" r="0" b="0"/>
          <a:pathLst>
            <a:path>
              <a:moveTo>
                <a:pt x="0" y="0"/>
              </a:moveTo>
              <a:lnTo>
                <a:pt x="1528200"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FE8F4F-CDE3-413B-8A8D-863D718BEEB7}">
      <dsp:nvSpPr>
        <dsp:cNvPr id="0" name=""/>
        <dsp:cNvSpPr/>
      </dsp:nvSpPr>
      <dsp:spPr>
        <a:xfrm rot="15006116">
          <a:off x="5130402" y="1675664"/>
          <a:ext cx="1528200" cy="0"/>
        </a:xfrm>
        <a:custGeom>
          <a:avLst/>
          <a:gdLst/>
          <a:ahLst/>
          <a:cxnLst/>
          <a:rect l="0" t="0" r="0" b="0"/>
          <a:pathLst>
            <a:path>
              <a:moveTo>
                <a:pt x="0" y="0"/>
              </a:moveTo>
              <a:lnTo>
                <a:pt x="1528200"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9FF2AB-0D53-4FFA-BA58-71D6FE7F3576}">
      <dsp:nvSpPr>
        <dsp:cNvPr id="0" name=""/>
        <dsp:cNvSpPr/>
      </dsp:nvSpPr>
      <dsp:spPr>
        <a:xfrm>
          <a:off x="4484464" y="957181"/>
          <a:ext cx="126497" cy="0"/>
        </a:xfrm>
        <a:prstGeom prst="line">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5CF80B-3A6A-4F03-87B4-798BEFF3F100}">
      <dsp:nvSpPr>
        <dsp:cNvPr id="0" name=""/>
        <dsp:cNvSpPr/>
      </dsp:nvSpPr>
      <dsp:spPr>
        <a:xfrm>
          <a:off x="4610962" y="688086"/>
          <a:ext cx="896982" cy="53818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en-US" sz="1200" b="0" i="0" kern="1200" smtClean="0">
              <a:latin typeface="Graphik Extralight" charset="0"/>
              <a:ea typeface="Graphik Extralight" charset="0"/>
              <a:cs typeface="Graphik Extralight" charset="0"/>
            </a:rPr>
            <a:t>Matlab</a:t>
          </a:r>
          <a:endParaRPr lang="en-US" sz="1200" b="0" i="0" kern="1200" dirty="0">
            <a:latin typeface="Graphik Extralight" charset="0"/>
            <a:ea typeface="Graphik Extralight" charset="0"/>
            <a:cs typeface="Graphik Extralight" charset="0"/>
          </a:endParaRPr>
        </a:p>
      </dsp:txBody>
      <dsp:txXfrm>
        <a:off x="4610962" y="688086"/>
        <a:ext cx="896982" cy="538189"/>
      </dsp:txXfrm>
    </dsp:sp>
    <dsp:sp modelId="{7D574453-8EA5-446C-AF16-7BCC68B528C6}">
      <dsp:nvSpPr>
        <dsp:cNvPr id="0" name=""/>
        <dsp:cNvSpPr/>
      </dsp:nvSpPr>
      <dsp:spPr>
        <a:xfrm>
          <a:off x="5507945" y="957181"/>
          <a:ext cx="126497" cy="0"/>
        </a:xfrm>
        <a:prstGeom prst="line">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441AD7-99FF-4E61-80C6-84C6C3A3D725}">
      <dsp:nvSpPr>
        <dsp:cNvPr id="0" name=""/>
        <dsp:cNvSpPr/>
      </dsp:nvSpPr>
      <dsp:spPr>
        <a:xfrm rot="17909946">
          <a:off x="3679371" y="1974359"/>
          <a:ext cx="1090066" cy="0"/>
        </a:xfrm>
        <a:custGeom>
          <a:avLst/>
          <a:gdLst/>
          <a:ahLst/>
          <a:cxnLst/>
          <a:rect l="0" t="0" r="0" b="0"/>
          <a:pathLst>
            <a:path>
              <a:moveTo>
                <a:pt x="0" y="0"/>
              </a:moveTo>
              <a:lnTo>
                <a:pt x="1090066"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75DBC3-4662-44E6-8716-56BB0DE2B536}">
      <dsp:nvSpPr>
        <dsp:cNvPr id="0" name=""/>
        <dsp:cNvSpPr/>
      </dsp:nvSpPr>
      <dsp:spPr>
        <a:xfrm rot="14490054">
          <a:off x="5349469" y="1974359"/>
          <a:ext cx="1090066" cy="0"/>
        </a:xfrm>
        <a:custGeom>
          <a:avLst/>
          <a:gdLst/>
          <a:ahLst/>
          <a:cxnLst/>
          <a:rect l="0" t="0" r="0" b="0"/>
          <a:pathLst>
            <a:path>
              <a:moveTo>
                <a:pt x="0" y="0"/>
              </a:moveTo>
              <a:lnTo>
                <a:pt x="1090066"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028364-7CD3-45AE-A2F7-9621F675B2ED}">
      <dsp:nvSpPr>
        <dsp:cNvPr id="0" name=""/>
        <dsp:cNvSpPr/>
      </dsp:nvSpPr>
      <dsp:spPr>
        <a:xfrm>
          <a:off x="4484464" y="1495370"/>
          <a:ext cx="126497" cy="0"/>
        </a:xfrm>
        <a:prstGeom prst="line">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0E112E-8049-4877-9024-FB13FDA43299}">
      <dsp:nvSpPr>
        <dsp:cNvPr id="0" name=""/>
        <dsp:cNvSpPr/>
      </dsp:nvSpPr>
      <dsp:spPr>
        <a:xfrm>
          <a:off x="4610962" y="1226276"/>
          <a:ext cx="896982" cy="53818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en-US" sz="1200" b="0" i="0" kern="1200" smtClean="0">
              <a:latin typeface="Graphik Extralight" charset="0"/>
              <a:ea typeface="Graphik Extralight" charset="0"/>
              <a:cs typeface="Graphik Extralight" charset="0"/>
            </a:rPr>
            <a:t>Powershell</a:t>
          </a:r>
          <a:endParaRPr lang="en-US" sz="1200" b="0" i="0" kern="1200" dirty="0">
            <a:latin typeface="Graphik Extralight" charset="0"/>
            <a:ea typeface="Graphik Extralight" charset="0"/>
            <a:cs typeface="Graphik Extralight" charset="0"/>
          </a:endParaRPr>
        </a:p>
      </dsp:txBody>
      <dsp:txXfrm>
        <a:off x="4610962" y="1226276"/>
        <a:ext cx="896982" cy="538189"/>
      </dsp:txXfrm>
    </dsp:sp>
    <dsp:sp modelId="{BD800237-A0C1-4116-8AA8-22270B4E3D6E}">
      <dsp:nvSpPr>
        <dsp:cNvPr id="0" name=""/>
        <dsp:cNvSpPr/>
      </dsp:nvSpPr>
      <dsp:spPr>
        <a:xfrm>
          <a:off x="5507945" y="1495370"/>
          <a:ext cx="126497" cy="0"/>
        </a:xfrm>
        <a:prstGeom prst="line">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33DD44-2C0C-4E6C-84C6-15F5220A01FD}">
      <dsp:nvSpPr>
        <dsp:cNvPr id="0" name=""/>
        <dsp:cNvSpPr/>
      </dsp:nvSpPr>
      <dsp:spPr>
        <a:xfrm rot="19041445">
          <a:off x="3870867" y="2273054"/>
          <a:ext cx="707074" cy="0"/>
        </a:xfrm>
        <a:custGeom>
          <a:avLst/>
          <a:gdLst/>
          <a:ahLst/>
          <a:cxnLst/>
          <a:rect l="0" t="0" r="0" b="0"/>
          <a:pathLst>
            <a:path>
              <a:moveTo>
                <a:pt x="0" y="0"/>
              </a:moveTo>
              <a:lnTo>
                <a:pt x="707074"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58BAF0-BCCA-48FE-AD22-BA90AD7665B6}">
      <dsp:nvSpPr>
        <dsp:cNvPr id="0" name=""/>
        <dsp:cNvSpPr/>
      </dsp:nvSpPr>
      <dsp:spPr>
        <a:xfrm rot="13358555">
          <a:off x="5540965" y="2273054"/>
          <a:ext cx="707074" cy="0"/>
        </a:xfrm>
        <a:custGeom>
          <a:avLst/>
          <a:gdLst/>
          <a:ahLst/>
          <a:cxnLst/>
          <a:rect l="0" t="0" r="0" b="0"/>
          <a:pathLst>
            <a:path>
              <a:moveTo>
                <a:pt x="0" y="0"/>
              </a:moveTo>
              <a:lnTo>
                <a:pt x="707074"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875609-DF77-4860-B263-5ABC03741940}">
      <dsp:nvSpPr>
        <dsp:cNvPr id="0" name=""/>
        <dsp:cNvSpPr/>
      </dsp:nvSpPr>
      <dsp:spPr>
        <a:xfrm>
          <a:off x="4484464" y="2033560"/>
          <a:ext cx="126497" cy="0"/>
        </a:xfrm>
        <a:prstGeom prst="line">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708D3C-BDDE-4D14-ACCE-63A152F025A8}">
      <dsp:nvSpPr>
        <dsp:cNvPr id="0" name=""/>
        <dsp:cNvSpPr/>
      </dsp:nvSpPr>
      <dsp:spPr>
        <a:xfrm>
          <a:off x="4610962" y="1764465"/>
          <a:ext cx="896982" cy="53818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en-US" sz="1200" b="0" i="0" kern="1200" smtClean="0">
              <a:latin typeface="Graphik Extralight" charset="0"/>
              <a:ea typeface="Graphik Extralight" charset="0"/>
              <a:cs typeface="Graphik Extralight" charset="0"/>
            </a:rPr>
            <a:t>Regex</a:t>
          </a:r>
          <a:endParaRPr lang="en-US" sz="1200" b="0" i="0" kern="1200" dirty="0">
            <a:latin typeface="Graphik Extralight" charset="0"/>
            <a:ea typeface="Graphik Extralight" charset="0"/>
            <a:cs typeface="Graphik Extralight" charset="0"/>
          </a:endParaRPr>
        </a:p>
      </dsp:txBody>
      <dsp:txXfrm>
        <a:off x="4610962" y="1764465"/>
        <a:ext cx="896982" cy="538189"/>
      </dsp:txXfrm>
    </dsp:sp>
    <dsp:sp modelId="{D67A9AEF-5F00-419F-AE98-1058D523496C}">
      <dsp:nvSpPr>
        <dsp:cNvPr id="0" name=""/>
        <dsp:cNvSpPr/>
      </dsp:nvSpPr>
      <dsp:spPr>
        <a:xfrm>
          <a:off x="5507945" y="2033560"/>
          <a:ext cx="126497" cy="0"/>
        </a:xfrm>
        <a:prstGeom prst="line">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9BB694-2743-4D88-865D-D81CA7E7CC01}">
      <dsp:nvSpPr>
        <dsp:cNvPr id="0" name=""/>
        <dsp:cNvSpPr/>
      </dsp:nvSpPr>
      <dsp:spPr>
        <a:xfrm>
          <a:off x="3964345" y="2571750"/>
          <a:ext cx="520119" cy="0"/>
        </a:xfrm>
        <a:custGeom>
          <a:avLst/>
          <a:gdLst/>
          <a:ahLst/>
          <a:cxnLst/>
          <a:rect l="0" t="0" r="0" b="0"/>
          <a:pathLst>
            <a:path>
              <a:moveTo>
                <a:pt x="0" y="0"/>
              </a:moveTo>
              <a:lnTo>
                <a:pt x="520119"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F270BA-0A6A-4CD7-AC7D-65C25081B4DC}">
      <dsp:nvSpPr>
        <dsp:cNvPr id="0" name=""/>
        <dsp:cNvSpPr/>
      </dsp:nvSpPr>
      <dsp:spPr>
        <a:xfrm rot="10800000">
          <a:off x="5634442" y="2571750"/>
          <a:ext cx="520119" cy="0"/>
        </a:xfrm>
        <a:custGeom>
          <a:avLst/>
          <a:gdLst/>
          <a:ahLst/>
          <a:cxnLst/>
          <a:rect l="0" t="0" r="0" b="0"/>
          <a:pathLst>
            <a:path>
              <a:moveTo>
                <a:pt x="0" y="0"/>
              </a:moveTo>
              <a:lnTo>
                <a:pt x="520119"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07F367-E680-41D5-B6C5-72E7D5A78D89}">
      <dsp:nvSpPr>
        <dsp:cNvPr id="0" name=""/>
        <dsp:cNvSpPr/>
      </dsp:nvSpPr>
      <dsp:spPr>
        <a:xfrm>
          <a:off x="4484464" y="2571750"/>
          <a:ext cx="126497" cy="0"/>
        </a:xfrm>
        <a:prstGeom prst="line">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25D2A5-566E-41B6-84A1-E0D9F2332F61}">
      <dsp:nvSpPr>
        <dsp:cNvPr id="0" name=""/>
        <dsp:cNvSpPr/>
      </dsp:nvSpPr>
      <dsp:spPr>
        <a:xfrm>
          <a:off x="4610962" y="2302655"/>
          <a:ext cx="896982" cy="53818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en-US" sz="1200" b="0" i="0" kern="1200" smtClean="0">
              <a:latin typeface="Graphik Extralight" charset="0"/>
              <a:ea typeface="Graphik Extralight" charset="0"/>
              <a:cs typeface="Graphik Extralight" charset="0"/>
            </a:rPr>
            <a:t>R</a:t>
          </a:r>
          <a:endParaRPr lang="en-US" sz="1200" b="0" i="0" kern="1200" dirty="0">
            <a:latin typeface="Graphik Extralight" charset="0"/>
            <a:ea typeface="Graphik Extralight" charset="0"/>
            <a:cs typeface="Graphik Extralight" charset="0"/>
          </a:endParaRPr>
        </a:p>
      </dsp:txBody>
      <dsp:txXfrm>
        <a:off x="4610962" y="2302655"/>
        <a:ext cx="896982" cy="538189"/>
      </dsp:txXfrm>
    </dsp:sp>
    <dsp:sp modelId="{5E3C6DF0-6630-4E60-8255-403157822CA9}">
      <dsp:nvSpPr>
        <dsp:cNvPr id="0" name=""/>
        <dsp:cNvSpPr/>
      </dsp:nvSpPr>
      <dsp:spPr>
        <a:xfrm>
          <a:off x="5507945" y="2571750"/>
          <a:ext cx="126497" cy="0"/>
        </a:xfrm>
        <a:prstGeom prst="line">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7C5DDF-8A40-43A7-B844-E47D4CAD7B01}">
      <dsp:nvSpPr>
        <dsp:cNvPr id="0" name=""/>
        <dsp:cNvSpPr/>
      </dsp:nvSpPr>
      <dsp:spPr>
        <a:xfrm rot="2558555">
          <a:off x="3870867" y="2870445"/>
          <a:ext cx="707074" cy="0"/>
        </a:xfrm>
        <a:custGeom>
          <a:avLst/>
          <a:gdLst/>
          <a:ahLst/>
          <a:cxnLst/>
          <a:rect l="0" t="0" r="0" b="0"/>
          <a:pathLst>
            <a:path>
              <a:moveTo>
                <a:pt x="0" y="0"/>
              </a:moveTo>
              <a:lnTo>
                <a:pt x="707074"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7CB83E-FADB-420B-8A88-B747B4108930}">
      <dsp:nvSpPr>
        <dsp:cNvPr id="0" name=""/>
        <dsp:cNvSpPr/>
      </dsp:nvSpPr>
      <dsp:spPr>
        <a:xfrm rot="8241445">
          <a:off x="5540965" y="2870445"/>
          <a:ext cx="707074" cy="0"/>
        </a:xfrm>
        <a:custGeom>
          <a:avLst/>
          <a:gdLst/>
          <a:ahLst/>
          <a:cxnLst/>
          <a:rect l="0" t="0" r="0" b="0"/>
          <a:pathLst>
            <a:path>
              <a:moveTo>
                <a:pt x="0" y="0"/>
              </a:moveTo>
              <a:lnTo>
                <a:pt x="707074"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07520A-E219-4FA1-985D-1F7A17EEF7D5}">
      <dsp:nvSpPr>
        <dsp:cNvPr id="0" name=""/>
        <dsp:cNvSpPr/>
      </dsp:nvSpPr>
      <dsp:spPr>
        <a:xfrm>
          <a:off x="4484464" y="3109939"/>
          <a:ext cx="126497" cy="0"/>
        </a:xfrm>
        <a:prstGeom prst="line">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9504D3-251D-44BE-97B7-1D550C3639A3}">
      <dsp:nvSpPr>
        <dsp:cNvPr id="0" name=""/>
        <dsp:cNvSpPr/>
      </dsp:nvSpPr>
      <dsp:spPr>
        <a:xfrm>
          <a:off x="4610962" y="2840844"/>
          <a:ext cx="896982" cy="53818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en-US" sz="1200" b="0" i="0" kern="1200" smtClean="0">
              <a:latin typeface="Graphik Extralight" charset="0"/>
              <a:ea typeface="Graphik Extralight" charset="0"/>
              <a:cs typeface="Graphik Extralight" charset="0"/>
            </a:rPr>
            <a:t>SignalR</a:t>
          </a:r>
          <a:endParaRPr lang="en-US" sz="1200" b="0" i="0" kern="1200" dirty="0">
            <a:latin typeface="Graphik Extralight" charset="0"/>
            <a:ea typeface="Graphik Extralight" charset="0"/>
            <a:cs typeface="Graphik Extralight" charset="0"/>
          </a:endParaRPr>
        </a:p>
      </dsp:txBody>
      <dsp:txXfrm>
        <a:off x="4610962" y="2840844"/>
        <a:ext cx="896982" cy="538189"/>
      </dsp:txXfrm>
    </dsp:sp>
    <dsp:sp modelId="{D9A1F54C-0E3A-4B2F-8148-ACF145932D7D}">
      <dsp:nvSpPr>
        <dsp:cNvPr id="0" name=""/>
        <dsp:cNvSpPr/>
      </dsp:nvSpPr>
      <dsp:spPr>
        <a:xfrm>
          <a:off x="5507945" y="3109939"/>
          <a:ext cx="126497" cy="0"/>
        </a:xfrm>
        <a:prstGeom prst="line">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0FC70A-A4E9-483F-94CF-C915C4C22B93}">
      <dsp:nvSpPr>
        <dsp:cNvPr id="0" name=""/>
        <dsp:cNvSpPr/>
      </dsp:nvSpPr>
      <dsp:spPr>
        <a:xfrm rot="3690054">
          <a:off x="3679371" y="3169140"/>
          <a:ext cx="1090066" cy="0"/>
        </a:xfrm>
        <a:custGeom>
          <a:avLst/>
          <a:gdLst/>
          <a:ahLst/>
          <a:cxnLst/>
          <a:rect l="0" t="0" r="0" b="0"/>
          <a:pathLst>
            <a:path>
              <a:moveTo>
                <a:pt x="0" y="0"/>
              </a:moveTo>
              <a:lnTo>
                <a:pt x="1090066"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7CAEFE-7687-43D7-B09C-8A786EE919D3}">
      <dsp:nvSpPr>
        <dsp:cNvPr id="0" name=""/>
        <dsp:cNvSpPr/>
      </dsp:nvSpPr>
      <dsp:spPr>
        <a:xfrm rot="7109946">
          <a:off x="5349469" y="3169140"/>
          <a:ext cx="1090066" cy="0"/>
        </a:xfrm>
        <a:custGeom>
          <a:avLst/>
          <a:gdLst/>
          <a:ahLst/>
          <a:cxnLst/>
          <a:rect l="0" t="0" r="0" b="0"/>
          <a:pathLst>
            <a:path>
              <a:moveTo>
                <a:pt x="0" y="0"/>
              </a:moveTo>
              <a:lnTo>
                <a:pt x="1090066"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25D9DD-2635-4FB0-BB5B-BE87041BF4F1}">
      <dsp:nvSpPr>
        <dsp:cNvPr id="0" name=""/>
        <dsp:cNvSpPr/>
      </dsp:nvSpPr>
      <dsp:spPr>
        <a:xfrm>
          <a:off x="4484464" y="3648129"/>
          <a:ext cx="126497" cy="0"/>
        </a:xfrm>
        <a:prstGeom prst="line">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B1D052-BB80-45F3-9FDD-67126FC0DACE}">
      <dsp:nvSpPr>
        <dsp:cNvPr id="0" name=""/>
        <dsp:cNvSpPr/>
      </dsp:nvSpPr>
      <dsp:spPr>
        <a:xfrm>
          <a:off x="4610962" y="3379034"/>
          <a:ext cx="896982" cy="53818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en-US" sz="1200" b="0" i="0" kern="1200" smtClean="0">
              <a:latin typeface="Graphik Extralight" charset="0"/>
              <a:ea typeface="Graphik Extralight" charset="0"/>
              <a:cs typeface="Graphik Extralight" charset="0"/>
            </a:rPr>
            <a:t>Python</a:t>
          </a:r>
          <a:endParaRPr lang="en-US" sz="1200" b="0" i="0" kern="1200" dirty="0">
            <a:latin typeface="Graphik Extralight" charset="0"/>
            <a:ea typeface="Graphik Extralight" charset="0"/>
            <a:cs typeface="Graphik Extralight" charset="0"/>
          </a:endParaRPr>
        </a:p>
      </dsp:txBody>
      <dsp:txXfrm>
        <a:off x="4610962" y="3379034"/>
        <a:ext cx="896982" cy="538189"/>
      </dsp:txXfrm>
    </dsp:sp>
    <dsp:sp modelId="{77365C05-6E8A-4C9B-AD7B-3AA3341F9D8E}">
      <dsp:nvSpPr>
        <dsp:cNvPr id="0" name=""/>
        <dsp:cNvSpPr/>
      </dsp:nvSpPr>
      <dsp:spPr>
        <a:xfrm>
          <a:off x="5507945" y="3648129"/>
          <a:ext cx="126497" cy="0"/>
        </a:xfrm>
        <a:prstGeom prst="line">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FADA27-4F94-4287-8C9C-326FC54DAB65}">
      <dsp:nvSpPr>
        <dsp:cNvPr id="0" name=""/>
        <dsp:cNvSpPr/>
      </dsp:nvSpPr>
      <dsp:spPr>
        <a:xfrm rot="4206116">
          <a:off x="3460304" y="3467835"/>
          <a:ext cx="1528200" cy="0"/>
        </a:xfrm>
        <a:custGeom>
          <a:avLst/>
          <a:gdLst/>
          <a:ahLst/>
          <a:cxnLst/>
          <a:rect l="0" t="0" r="0" b="0"/>
          <a:pathLst>
            <a:path>
              <a:moveTo>
                <a:pt x="0" y="0"/>
              </a:moveTo>
              <a:lnTo>
                <a:pt x="1528200"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1CE96D-192D-48FB-AF8B-A7407DB2EC7B}">
      <dsp:nvSpPr>
        <dsp:cNvPr id="0" name=""/>
        <dsp:cNvSpPr/>
      </dsp:nvSpPr>
      <dsp:spPr>
        <a:xfrm rot="6593884">
          <a:off x="5130402" y="3467835"/>
          <a:ext cx="1528200" cy="0"/>
        </a:xfrm>
        <a:custGeom>
          <a:avLst/>
          <a:gdLst/>
          <a:ahLst/>
          <a:cxnLst/>
          <a:rect l="0" t="0" r="0" b="0"/>
          <a:pathLst>
            <a:path>
              <a:moveTo>
                <a:pt x="0" y="0"/>
              </a:moveTo>
              <a:lnTo>
                <a:pt x="1528200"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39EA62-46F7-4986-8576-6E2D0CAC4920}">
      <dsp:nvSpPr>
        <dsp:cNvPr id="0" name=""/>
        <dsp:cNvSpPr/>
      </dsp:nvSpPr>
      <dsp:spPr>
        <a:xfrm>
          <a:off x="4484464" y="4186318"/>
          <a:ext cx="126497" cy="0"/>
        </a:xfrm>
        <a:prstGeom prst="line">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B24E81-9AEA-4431-B4B6-5604CC5A3EA1}">
      <dsp:nvSpPr>
        <dsp:cNvPr id="0" name=""/>
        <dsp:cNvSpPr/>
      </dsp:nvSpPr>
      <dsp:spPr>
        <a:xfrm>
          <a:off x="4610962" y="3917223"/>
          <a:ext cx="896982" cy="53818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en-US" sz="1200" b="0" i="0" kern="1200" smtClean="0">
              <a:latin typeface="Graphik Extralight" charset="0"/>
              <a:ea typeface="Graphik Extralight" charset="0"/>
              <a:cs typeface="Graphik Extralight" charset="0"/>
            </a:rPr>
            <a:t>LINQ</a:t>
          </a:r>
          <a:endParaRPr lang="en-US" sz="1200" b="0" i="0" kern="1200" dirty="0">
            <a:latin typeface="Graphik Extralight" charset="0"/>
            <a:ea typeface="Graphik Extralight" charset="0"/>
            <a:cs typeface="Graphik Extralight" charset="0"/>
          </a:endParaRPr>
        </a:p>
      </dsp:txBody>
      <dsp:txXfrm>
        <a:off x="4610962" y="3917223"/>
        <a:ext cx="896982" cy="538189"/>
      </dsp:txXfrm>
    </dsp:sp>
    <dsp:sp modelId="{BE52E739-7D27-4E45-831B-0E2523D0459D}">
      <dsp:nvSpPr>
        <dsp:cNvPr id="0" name=""/>
        <dsp:cNvSpPr/>
      </dsp:nvSpPr>
      <dsp:spPr>
        <a:xfrm>
          <a:off x="5507945" y="4186318"/>
          <a:ext cx="126497" cy="0"/>
        </a:xfrm>
        <a:prstGeom prst="line">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865E55-DD3C-4D5B-A42B-5405C63B0E3E}">
      <dsp:nvSpPr>
        <dsp:cNvPr id="0" name=""/>
        <dsp:cNvSpPr/>
      </dsp:nvSpPr>
      <dsp:spPr>
        <a:xfrm>
          <a:off x="6218846" y="2030634"/>
          <a:ext cx="1082230" cy="1082230"/>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rtl="0">
            <a:lnSpc>
              <a:spcPct val="90000"/>
            </a:lnSpc>
            <a:spcBef>
              <a:spcPct val="0"/>
            </a:spcBef>
            <a:spcAft>
              <a:spcPct val="35000"/>
            </a:spcAft>
          </a:pPr>
          <a:r>
            <a:rPr lang="en-US" sz="1500" b="0" i="0" kern="1200" smtClean="0">
              <a:solidFill>
                <a:schemeClr val="tx1"/>
              </a:solidFill>
              <a:latin typeface="Graphik Extralight" charset="0"/>
              <a:ea typeface="Graphik Extralight" charset="0"/>
              <a:cs typeface="Graphik Extralight" charset="0"/>
            </a:rPr>
            <a:t>Visualize with</a:t>
          </a:r>
          <a:endParaRPr lang="en-US" sz="1500" b="0" i="0" kern="1200" dirty="0">
            <a:solidFill>
              <a:schemeClr val="tx1"/>
            </a:solidFill>
            <a:latin typeface="Graphik Extralight" charset="0"/>
            <a:ea typeface="Graphik Extralight" charset="0"/>
            <a:cs typeface="Graphik Extralight" charset="0"/>
          </a:endParaRPr>
        </a:p>
      </dsp:txBody>
      <dsp:txXfrm>
        <a:off x="6377335" y="2189123"/>
        <a:ext cx="765252" cy="765252"/>
      </dsp:txXfrm>
    </dsp:sp>
    <dsp:sp modelId="{516C0902-9215-4C87-B418-0FC089E72483}">
      <dsp:nvSpPr>
        <dsp:cNvPr id="0" name=""/>
        <dsp:cNvSpPr/>
      </dsp:nvSpPr>
      <dsp:spPr>
        <a:xfrm rot="19041445">
          <a:off x="7271884" y="2273054"/>
          <a:ext cx="707074" cy="0"/>
        </a:xfrm>
        <a:custGeom>
          <a:avLst/>
          <a:gdLst/>
          <a:ahLst/>
          <a:cxnLst/>
          <a:rect l="0" t="0" r="0" b="0"/>
          <a:pathLst>
            <a:path>
              <a:moveTo>
                <a:pt x="0" y="0"/>
              </a:moveTo>
              <a:lnTo>
                <a:pt x="707074"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2C27FD-7970-43EB-AF4F-2E71A1C1BCFF}">
      <dsp:nvSpPr>
        <dsp:cNvPr id="0" name=""/>
        <dsp:cNvSpPr/>
      </dsp:nvSpPr>
      <dsp:spPr>
        <a:xfrm>
          <a:off x="7885481" y="2033560"/>
          <a:ext cx="126497" cy="0"/>
        </a:xfrm>
        <a:prstGeom prst="line">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66AC91-F0D0-473D-8CE0-8CB2300A31DD}">
      <dsp:nvSpPr>
        <dsp:cNvPr id="0" name=""/>
        <dsp:cNvSpPr/>
      </dsp:nvSpPr>
      <dsp:spPr>
        <a:xfrm>
          <a:off x="8011978" y="1764465"/>
          <a:ext cx="896982" cy="53818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en-US" sz="1200" b="0" i="0" kern="1200" smtClean="0">
              <a:latin typeface="Graphik Extralight" charset="0"/>
              <a:ea typeface="Graphik Extralight" charset="0"/>
              <a:cs typeface="Graphik Extralight" charset="0"/>
            </a:rPr>
            <a:t>F#</a:t>
          </a:r>
          <a:endParaRPr lang="en-US" sz="1200" b="0" i="0" kern="1200" dirty="0">
            <a:latin typeface="Graphik Extralight" charset="0"/>
            <a:ea typeface="Graphik Extralight" charset="0"/>
            <a:cs typeface="Graphik Extralight" charset="0"/>
          </a:endParaRPr>
        </a:p>
      </dsp:txBody>
      <dsp:txXfrm>
        <a:off x="8011978" y="1764465"/>
        <a:ext cx="896982" cy="538189"/>
      </dsp:txXfrm>
    </dsp:sp>
    <dsp:sp modelId="{E51C02B1-5AC7-4AFF-8300-2851BA3C0A78}">
      <dsp:nvSpPr>
        <dsp:cNvPr id="0" name=""/>
        <dsp:cNvSpPr/>
      </dsp:nvSpPr>
      <dsp:spPr>
        <a:xfrm>
          <a:off x="7365361" y="2571750"/>
          <a:ext cx="520119" cy="0"/>
        </a:xfrm>
        <a:custGeom>
          <a:avLst/>
          <a:gdLst/>
          <a:ahLst/>
          <a:cxnLst/>
          <a:rect l="0" t="0" r="0" b="0"/>
          <a:pathLst>
            <a:path>
              <a:moveTo>
                <a:pt x="0" y="0"/>
              </a:moveTo>
              <a:lnTo>
                <a:pt x="520119"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62AC2C-7BE6-4BA7-86D0-8A6AE565ACA3}">
      <dsp:nvSpPr>
        <dsp:cNvPr id="0" name=""/>
        <dsp:cNvSpPr/>
      </dsp:nvSpPr>
      <dsp:spPr>
        <a:xfrm>
          <a:off x="7885481" y="2571750"/>
          <a:ext cx="126497" cy="0"/>
        </a:xfrm>
        <a:prstGeom prst="line">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548DA5-27E7-4A78-A521-70CFCE2E57F6}">
      <dsp:nvSpPr>
        <dsp:cNvPr id="0" name=""/>
        <dsp:cNvSpPr/>
      </dsp:nvSpPr>
      <dsp:spPr>
        <a:xfrm>
          <a:off x="8011978" y="2302655"/>
          <a:ext cx="896982" cy="53818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en-US" sz="1200" b="0" i="0" kern="1200" smtClean="0">
              <a:latin typeface="Graphik Extralight" charset="0"/>
              <a:ea typeface="Graphik Extralight" charset="0"/>
              <a:cs typeface="Graphik Extralight" charset="0"/>
            </a:rPr>
            <a:t>Matlab</a:t>
          </a:r>
          <a:endParaRPr lang="en-US" sz="1200" b="0" i="0" kern="1200" dirty="0">
            <a:latin typeface="Graphik Extralight" charset="0"/>
            <a:ea typeface="Graphik Extralight" charset="0"/>
            <a:cs typeface="Graphik Extralight" charset="0"/>
          </a:endParaRPr>
        </a:p>
      </dsp:txBody>
      <dsp:txXfrm>
        <a:off x="8011978" y="2302655"/>
        <a:ext cx="896982" cy="538189"/>
      </dsp:txXfrm>
    </dsp:sp>
    <dsp:sp modelId="{2D4E3B46-274D-41C9-A405-EE9C4DFCAE88}">
      <dsp:nvSpPr>
        <dsp:cNvPr id="0" name=""/>
        <dsp:cNvSpPr/>
      </dsp:nvSpPr>
      <dsp:spPr>
        <a:xfrm rot="2558555">
          <a:off x="7271884" y="2870445"/>
          <a:ext cx="707074" cy="0"/>
        </a:xfrm>
        <a:custGeom>
          <a:avLst/>
          <a:gdLst/>
          <a:ahLst/>
          <a:cxnLst/>
          <a:rect l="0" t="0" r="0" b="0"/>
          <a:pathLst>
            <a:path>
              <a:moveTo>
                <a:pt x="0" y="0"/>
              </a:moveTo>
              <a:lnTo>
                <a:pt x="707074"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389D76-AAF6-49EE-9D34-24DA68352EA1}">
      <dsp:nvSpPr>
        <dsp:cNvPr id="0" name=""/>
        <dsp:cNvSpPr/>
      </dsp:nvSpPr>
      <dsp:spPr>
        <a:xfrm>
          <a:off x="7885481" y="3109939"/>
          <a:ext cx="126497" cy="0"/>
        </a:xfrm>
        <a:prstGeom prst="line">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1442F9-A06F-4630-B09F-3A54EED0F62D}">
      <dsp:nvSpPr>
        <dsp:cNvPr id="0" name=""/>
        <dsp:cNvSpPr/>
      </dsp:nvSpPr>
      <dsp:spPr>
        <a:xfrm>
          <a:off x="8011978" y="2840844"/>
          <a:ext cx="896982" cy="53818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en-US" sz="1200" b="0" i="0" kern="1200" smtClean="0">
              <a:latin typeface="Graphik Extralight" charset="0"/>
              <a:ea typeface="Graphik Extralight" charset="0"/>
              <a:cs typeface="Graphik Extralight" charset="0"/>
            </a:rPr>
            <a:t>R</a:t>
          </a:r>
          <a:endParaRPr lang="en-US" sz="1200" b="0" i="0" kern="1200" dirty="0">
            <a:latin typeface="Graphik Extralight" charset="0"/>
            <a:ea typeface="Graphik Extralight" charset="0"/>
            <a:cs typeface="Graphik Extralight" charset="0"/>
          </a:endParaRPr>
        </a:p>
      </dsp:txBody>
      <dsp:txXfrm>
        <a:off x="8011978" y="2840844"/>
        <a:ext cx="896982" cy="53818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Graphik Extraligh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578834E-72B2-ED48-810A-AE703F442932}" type="datetimeFigureOut">
              <a:rPr lang="en-US" smtClean="0">
                <a:latin typeface="Graphik Extralight"/>
              </a:rPr>
              <a:t>4/21/16</a:t>
            </a:fld>
            <a:endParaRPr lang="en-US">
              <a:latin typeface="Graphik Extraligh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latin typeface="Graphik Extralight"/>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B71F4C-D616-F644-BAA5-1B8ED02DEB1A}" type="slidenum">
              <a:rPr lang="en-US" smtClean="0">
                <a:latin typeface="Graphik Extralight"/>
              </a:rPr>
              <a:t>‹#›</a:t>
            </a:fld>
            <a:endParaRPr lang="en-US">
              <a:latin typeface="Graphik Extralight"/>
            </a:endParaRPr>
          </a:p>
        </p:txBody>
      </p:sp>
    </p:spTree>
    <p:extLst>
      <p:ext uri="{BB962C8B-B14F-4D97-AF65-F5344CB8AC3E}">
        <p14:creationId xmlns:p14="http://schemas.microsoft.com/office/powerpoint/2010/main" val="11192763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Graphik Extralight"/>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Graphik Extralight"/>
              </a:defRPr>
            </a:lvl1pPr>
          </a:lstStyle>
          <a:p>
            <a:fld id="{034CF1A1-2D38-574B-BADE-60CC18EF8D99}" type="datetimeFigureOut">
              <a:rPr lang="en-US" smtClean="0"/>
              <a:pPr/>
              <a:t>4/21/16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Graphik Extralight"/>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Graphik Extralight"/>
              </a:defRPr>
            </a:lvl1pPr>
          </a:lstStyle>
          <a:p>
            <a:fld id="{2E201392-DC53-BD43-B400-D8CD4CDD17C6}" type="slidenum">
              <a:rPr lang="en-US" smtClean="0"/>
              <a:pPr/>
              <a:t>‹#›</a:t>
            </a:fld>
            <a:endParaRPr lang="en-US"/>
          </a:p>
        </p:txBody>
      </p:sp>
    </p:spTree>
    <p:extLst>
      <p:ext uri="{BB962C8B-B14F-4D97-AF65-F5344CB8AC3E}">
        <p14:creationId xmlns:p14="http://schemas.microsoft.com/office/powerpoint/2010/main" val="427870474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Graphik Extralight"/>
        <a:ea typeface="+mn-ea"/>
        <a:cs typeface="+mn-cs"/>
      </a:defRPr>
    </a:lvl1pPr>
    <a:lvl2pPr marL="457200" algn="l" defTabSz="457200" rtl="0" eaLnBrk="1" latinLnBrk="0" hangingPunct="1">
      <a:defRPr sz="1200" kern="1200">
        <a:solidFill>
          <a:schemeClr val="tx1"/>
        </a:solidFill>
        <a:latin typeface="Graphik Extralight"/>
        <a:ea typeface="+mn-ea"/>
        <a:cs typeface="+mn-cs"/>
      </a:defRPr>
    </a:lvl2pPr>
    <a:lvl3pPr marL="914400" algn="l" defTabSz="457200" rtl="0" eaLnBrk="1" latinLnBrk="0" hangingPunct="1">
      <a:defRPr sz="1200" kern="1200">
        <a:solidFill>
          <a:schemeClr val="tx1"/>
        </a:solidFill>
        <a:latin typeface="Graphik Extralight"/>
        <a:ea typeface="+mn-ea"/>
        <a:cs typeface="+mn-cs"/>
      </a:defRPr>
    </a:lvl3pPr>
    <a:lvl4pPr marL="1371600" algn="l" defTabSz="457200" rtl="0" eaLnBrk="1" latinLnBrk="0" hangingPunct="1">
      <a:defRPr sz="1200" kern="1200">
        <a:solidFill>
          <a:schemeClr val="tx1"/>
        </a:solidFill>
        <a:latin typeface="Graphik Extralight"/>
        <a:ea typeface="+mn-ea"/>
        <a:cs typeface="+mn-cs"/>
      </a:defRPr>
    </a:lvl4pPr>
    <a:lvl5pPr marL="1828800" algn="l" defTabSz="457200" rtl="0" eaLnBrk="1" latinLnBrk="0" hangingPunct="1">
      <a:defRPr sz="1200" kern="1200">
        <a:solidFill>
          <a:schemeClr val="tx1"/>
        </a:solidFill>
        <a:latin typeface="Graphik Extraligh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57DAE9-1AF0-014D-AEBC-F1AAF3351E47}" type="slidenum">
              <a:rPr lang="en-US" smtClean="0"/>
              <a:t>1</a:t>
            </a:fld>
            <a:endParaRPr lang="en-US"/>
          </a:p>
        </p:txBody>
      </p:sp>
    </p:spTree>
    <p:extLst>
      <p:ext uri="{BB962C8B-B14F-4D97-AF65-F5344CB8AC3E}">
        <p14:creationId xmlns:p14="http://schemas.microsoft.com/office/powerpoint/2010/main" val="1903107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 -&gt; Discovery.</a:t>
            </a:r>
          </a:p>
          <a:p>
            <a:r>
              <a:rPr lang="en-US" dirty="0" smtClean="0"/>
              <a:t>No Code Gen -&gt;</a:t>
            </a:r>
            <a:r>
              <a:rPr lang="en-US" baseline="0" dirty="0" smtClean="0"/>
              <a:t> EF </a:t>
            </a:r>
          </a:p>
          <a:p>
            <a:endParaRPr lang="en-US" baseline="0" dirty="0" smtClean="0"/>
          </a:p>
          <a:p>
            <a:r>
              <a:rPr lang="en-US" baseline="0" dirty="0" smtClean="0"/>
              <a:t>EF type provider generates all the EF files, but does the generation in memory, then merges the resultant IL into your code, and cleans up after itself. No need to maintain all the EF leftover files. </a:t>
            </a:r>
            <a:endParaRPr lang="en-US" dirty="0" smtClean="0"/>
          </a:p>
          <a:p>
            <a:endParaRPr lang="en-US" dirty="0"/>
          </a:p>
        </p:txBody>
      </p:sp>
      <p:sp>
        <p:nvSpPr>
          <p:cNvPr id="4" name="Slide Number Placeholder 3"/>
          <p:cNvSpPr>
            <a:spLocks noGrp="1"/>
          </p:cNvSpPr>
          <p:nvPr>
            <p:ph type="sldNum" sz="quarter" idx="10"/>
          </p:nvPr>
        </p:nvSpPr>
        <p:spPr/>
        <p:txBody>
          <a:bodyPr/>
          <a:lstStyle/>
          <a:p>
            <a:fld id="{2E201392-DC53-BD43-B400-D8CD4CDD17C6}" type="slidenum">
              <a:rPr lang="en-US" smtClean="0"/>
              <a:pPr/>
              <a:t>11</a:t>
            </a:fld>
            <a:endParaRPr lang="en-US"/>
          </a:p>
        </p:txBody>
      </p:sp>
    </p:spTree>
    <p:extLst>
      <p:ext uri="{BB962C8B-B14F-4D97-AF65-F5344CB8AC3E}">
        <p14:creationId xmlns:p14="http://schemas.microsoft.com/office/powerpoint/2010/main" val="1733803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implemen</a:t>
            </a:r>
            <a:r>
              <a:rPr lang="en-US" baseline="0" dirty="0" smtClean="0"/>
              <a:t>ting an interface </a:t>
            </a:r>
            <a:r>
              <a:rPr lang="en-US" baseline="0" dirty="0" smtClean="0">
                <a:sym typeface="Wingdings" panose="05000000000000000000" pitchFamily="2" charset="2"/>
              </a:rPr>
              <a:t> like implementing a query provider for </a:t>
            </a:r>
            <a:r>
              <a:rPr lang="en-US" baseline="0" dirty="0" err="1" smtClean="0">
                <a:sym typeface="Wingdings" panose="05000000000000000000" pitchFamily="2" charset="2"/>
              </a:rPr>
              <a:t>linq</a:t>
            </a:r>
            <a:r>
              <a:rPr lang="en-US" baseline="0" dirty="0" smtClean="0">
                <a:sym typeface="Wingdings" panose="05000000000000000000" pitchFamily="2" charset="2"/>
              </a:rPr>
              <a:t>.</a:t>
            </a:r>
            <a:endParaRPr lang="en-US" baseline="0" dirty="0" smtClean="0"/>
          </a:p>
          <a:p>
            <a:endParaRPr lang="en-US" baseline="0" dirty="0" smtClean="0"/>
          </a:p>
          <a:p>
            <a:r>
              <a:rPr lang="en-US" baseline="0" dirty="0" smtClean="0"/>
              <a:t>Serious bit of code. If just a one-off, don’t do it. </a:t>
            </a:r>
          </a:p>
          <a:p>
            <a:endParaRPr lang="en-US" baseline="0" dirty="0" smtClean="0"/>
          </a:p>
          <a:p>
            <a:r>
              <a:rPr lang="en-US" dirty="0" smtClean="0"/>
              <a:t>Stable</a:t>
            </a:r>
            <a:r>
              <a:rPr lang="en-US" baseline="0" dirty="0" smtClean="0"/>
              <a:t> at runtime is recommended. </a:t>
            </a:r>
            <a:endParaRPr lang="en-US" dirty="0" smtClean="0"/>
          </a:p>
          <a:p>
            <a:endParaRPr lang="en-US" dirty="0"/>
          </a:p>
        </p:txBody>
      </p:sp>
      <p:sp>
        <p:nvSpPr>
          <p:cNvPr id="4" name="Slide Number Placeholder 3"/>
          <p:cNvSpPr>
            <a:spLocks noGrp="1"/>
          </p:cNvSpPr>
          <p:nvPr>
            <p:ph type="sldNum" sz="quarter" idx="10"/>
          </p:nvPr>
        </p:nvSpPr>
        <p:spPr/>
        <p:txBody>
          <a:bodyPr/>
          <a:lstStyle/>
          <a:p>
            <a:fld id="{2E201392-DC53-BD43-B400-D8CD4CDD17C6}" type="slidenum">
              <a:rPr lang="en-US" smtClean="0"/>
              <a:pPr/>
              <a:t>16</a:t>
            </a:fld>
            <a:endParaRPr lang="en-US"/>
          </a:p>
        </p:txBody>
      </p:sp>
    </p:spTree>
    <p:extLst>
      <p:ext uri="{BB962C8B-B14F-4D97-AF65-F5344CB8AC3E}">
        <p14:creationId xmlns:p14="http://schemas.microsoft.com/office/powerpoint/2010/main" val="520721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201392-DC53-BD43-B400-D8CD4CDD17C6}" type="slidenum">
              <a:rPr lang="en-US" smtClean="0"/>
              <a:pPr/>
              <a:t>18</a:t>
            </a:fld>
            <a:endParaRPr lang="en-US"/>
          </a:p>
        </p:txBody>
      </p:sp>
    </p:spTree>
    <p:extLst>
      <p:ext uri="{BB962C8B-B14F-4D97-AF65-F5344CB8AC3E}">
        <p14:creationId xmlns:p14="http://schemas.microsoft.com/office/powerpoint/2010/main" val="855904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201392-DC53-BD43-B400-D8CD4CDD17C6}" type="slidenum">
              <a:rPr lang="en-US" smtClean="0"/>
              <a:pPr/>
              <a:t>2</a:t>
            </a:fld>
            <a:endParaRPr lang="en-US"/>
          </a:p>
        </p:txBody>
      </p:sp>
    </p:spTree>
    <p:extLst>
      <p:ext uri="{BB962C8B-B14F-4D97-AF65-F5344CB8AC3E}">
        <p14:creationId xmlns:p14="http://schemas.microsoft.com/office/powerpoint/2010/main" val="1326065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400-1000 microservices. </a:t>
            </a:r>
            <a:endParaRPr lang="en-US" dirty="0"/>
          </a:p>
        </p:txBody>
      </p:sp>
      <p:sp>
        <p:nvSpPr>
          <p:cNvPr id="4" name="Slide Number Placeholder 3"/>
          <p:cNvSpPr>
            <a:spLocks noGrp="1"/>
          </p:cNvSpPr>
          <p:nvPr>
            <p:ph type="sldNum" sz="quarter" idx="10"/>
          </p:nvPr>
        </p:nvSpPr>
        <p:spPr/>
        <p:txBody>
          <a:bodyPr/>
          <a:lstStyle/>
          <a:p>
            <a:fld id="{679F38ED-66BD-6F44-8294-18267675852E}" type="slidenum">
              <a:rPr lang="en-US" smtClean="0"/>
              <a:t>3</a:t>
            </a:fld>
            <a:endParaRPr lang="en-US" dirty="0"/>
          </a:p>
        </p:txBody>
      </p:sp>
    </p:spTree>
    <p:extLst>
      <p:ext uri="{BB962C8B-B14F-4D97-AF65-F5344CB8AC3E}">
        <p14:creationId xmlns:p14="http://schemas.microsoft.com/office/powerpoint/2010/main" val="524586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Right tool for the job company. Chaos testing is</a:t>
            </a:r>
            <a:r>
              <a:rPr lang="en-US" baseline="0" dirty="0" smtClean="0"/>
              <a:t> the right tool. </a:t>
            </a:r>
          </a:p>
          <a:p>
            <a:endParaRPr lang="en-US" baseline="0" dirty="0" smtClean="0"/>
          </a:p>
          <a:p>
            <a:r>
              <a:rPr lang="en-US" sz="1200" b="0" i="0" kern="1200" dirty="0" smtClean="0">
                <a:solidFill>
                  <a:schemeClr val="tx1"/>
                </a:solidFill>
                <a:effectLst/>
                <a:latin typeface="+mn-lt"/>
                <a:ea typeface="+mn-ea"/>
                <a:cs typeface="+mn-cs"/>
              </a:rPr>
              <a:t>Azure:</a:t>
            </a:r>
            <a:r>
              <a:rPr lang="en-US" sz="1200" b="0" i="0" kern="1200" baseline="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Storage Q for At-least-once </a:t>
            </a:r>
          </a:p>
          <a:p>
            <a:r>
              <a:rPr lang="en-US" sz="1200" b="0" i="0" kern="1200" dirty="0" smtClean="0">
                <a:solidFill>
                  <a:schemeClr val="tx1"/>
                </a:solidFill>
                <a:effectLst/>
                <a:latin typeface="+mn-lt"/>
                <a:ea typeface="+mn-ea"/>
                <a:cs typeface="+mn-cs"/>
              </a:rPr>
              <a:t>Svc bus for At-most-once, transactions, persistence, order guarantee</a:t>
            </a:r>
          </a:p>
          <a:p>
            <a:r>
              <a:rPr lang="en-US" sz="1200" b="0" i="0" kern="1200" dirty="0" smtClean="0">
                <a:solidFill>
                  <a:schemeClr val="tx1"/>
                </a:solidFill>
                <a:effectLst/>
                <a:latin typeface="+mn-lt"/>
                <a:ea typeface="+mn-ea"/>
                <a:cs typeface="+mn-cs"/>
              </a:rPr>
              <a:t>and Kafka for event distribution</a:t>
            </a:r>
          </a:p>
          <a:p>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79F38ED-66BD-6F44-8294-18267675852E}" type="slidenum">
              <a:rPr lang="en-US" smtClean="0"/>
              <a:t>4</a:t>
            </a:fld>
            <a:endParaRPr lang="en-US" dirty="0"/>
          </a:p>
        </p:txBody>
      </p:sp>
    </p:spTree>
    <p:extLst>
      <p:ext uri="{BB962C8B-B14F-4D97-AF65-F5344CB8AC3E}">
        <p14:creationId xmlns:p14="http://schemas.microsoft.com/office/powerpoint/2010/main" val="2013580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201392-DC53-BD43-B400-D8CD4CDD17C6}" type="slidenum">
              <a:rPr lang="en-US" smtClean="0"/>
              <a:pPr/>
              <a:t>5</a:t>
            </a:fld>
            <a:endParaRPr lang="en-US"/>
          </a:p>
        </p:txBody>
      </p:sp>
    </p:spTree>
    <p:extLst>
      <p:ext uri="{BB962C8B-B14F-4D97-AF65-F5344CB8AC3E}">
        <p14:creationId xmlns:p14="http://schemas.microsoft.com/office/powerpoint/2010/main" val="1412599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4B4B4B"/>
                </a:solidFill>
                <a:latin typeface="Arial" charset="0"/>
              </a:rPr>
              <a:t>All the F# code is going to do is get passed a set of times / dates, perform some calculations and return an answer.</a:t>
            </a:r>
          </a:p>
          <a:p>
            <a:endParaRPr lang="en-US" dirty="0" smtClean="0">
              <a:solidFill>
                <a:srgbClr val="4B4B4B"/>
              </a:solidFill>
              <a:latin typeface="Arial" charset="0"/>
            </a:endParaRPr>
          </a:p>
          <a:p>
            <a:r>
              <a:rPr lang="en-US" dirty="0" smtClean="0">
                <a:solidFill>
                  <a:srgbClr val="4B4B4B"/>
                </a:solidFill>
                <a:latin typeface="Arial" charset="0"/>
              </a:rPr>
              <a:t>We won’t use it to do things like access a database, make web service calls to a restful API </a:t>
            </a:r>
            <a:r>
              <a:rPr lang="en-US" dirty="0" err="1" smtClean="0">
                <a:solidFill>
                  <a:srgbClr val="4B4B4B"/>
                </a:solidFill>
                <a:latin typeface="Arial" charset="0"/>
              </a:rPr>
              <a:t>etc</a:t>
            </a:r>
            <a:r>
              <a:rPr lang="en-US" dirty="0" smtClean="0">
                <a:solidFill>
                  <a:srgbClr val="4B4B4B"/>
                </a:solidFill>
                <a:latin typeface="Arial" charset="0"/>
              </a:rPr>
              <a:t>, these will will handle in the C# based projects.</a:t>
            </a:r>
          </a:p>
          <a:p>
            <a:endParaRPr lang="en-US" dirty="0" smtClean="0">
              <a:solidFill>
                <a:srgbClr val="4B4B4B"/>
              </a:solidFill>
              <a:latin typeface="Arial" charset="0"/>
            </a:endParaRPr>
          </a:p>
          <a:p>
            <a:r>
              <a:rPr lang="en-US" dirty="0" smtClean="0">
                <a:solidFill>
                  <a:srgbClr val="4B4B4B"/>
                </a:solidFill>
                <a:latin typeface="Arial" charset="0"/>
              </a:rPr>
              <a:t>- See more at: http://</a:t>
            </a:r>
            <a:r>
              <a:rPr lang="en-US" dirty="0" err="1" smtClean="0">
                <a:solidFill>
                  <a:srgbClr val="4B4B4B"/>
                </a:solidFill>
                <a:latin typeface="Arial" charset="0"/>
              </a:rPr>
              <a:t>www.webigence.com</a:t>
            </a:r>
            <a:r>
              <a:rPr lang="en-US" dirty="0" smtClean="0">
                <a:solidFill>
                  <a:srgbClr val="4B4B4B"/>
                </a:solidFill>
                <a:latin typeface="Arial" charset="0"/>
              </a:rPr>
              <a:t>/blog/f-vs-c-what-is-this-programming-key-change-all-about#sthash.X0uIT22T.dpuf</a:t>
            </a:r>
            <a:endParaRPr lang="en-US" dirty="0" smtClean="0"/>
          </a:p>
          <a:p>
            <a:endParaRPr lang="en-US" dirty="0"/>
          </a:p>
        </p:txBody>
      </p:sp>
      <p:sp>
        <p:nvSpPr>
          <p:cNvPr id="4" name="Slide Number Placeholder 3"/>
          <p:cNvSpPr>
            <a:spLocks noGrp="1"/>
          </p:cNvSpPr>
          <p:nvPr>
            <p:ph type="sldNum" sz="quarter" idx="10"/>
          </p:nvPr>
        </p:nvSpPr>
        <p:spPr/>
        <p:txBody>
          <a:bodyPr/>
          <a:lstStyle/>
          <a:p>
            <a:fld id="{8357DAE9-1AF0-014D-AEBC-F1AAF3351E47}" type="slidenum">
              <a:rPr lang="en-US" smtClean="0"/>
              <a:t>6</a:t>
            </a:fld>
            <a:endParaRPr lang="en-US"/>
          </a:p>
        </p:txBody>
      </p:sp>
    </p:spTree>
    <p:extLst>
      <p:ext uri="{BB962C8B-B14F-4D97-AF65-F5344CB8AC3E}">
        <p14:creationId xmlns:p14="http://schemas.microsoft.com/office/powerpoint/2010/main" val="1374366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compiler plug in. </a:t>
            </a:r>
          </a:p>
          <a:p>
            <a:r>
              <a:rPr lang="en-US" dirty="0" smtClean="0"/>
              <a:t>Get</a:t>
            </a:r>
            <a:r>
              <a:rPr lang="en-US" baseline="0" dirty="0" smtClean="0"/>
              <a:t> typed data into your code at design time. </a:t>
            </a:r>
            <a:r>
              <a:rPr lang="en-US" baseline="0" dirty="0" smtClean="0">
                <a:sym typeface="Wingdings" panose="05000000000000000000" pitchFamily="2" charset="2"/>
              </a:rPr>
              <a:t> Excel, csv, </a:t>
            </a:r>
            <a:r>
              <a:rPr lang="en-US" baseline="0" dirty="0" err="1" smtClean="0">
                <a:sym typeface="Wingdings" panose="05000000000000000000" pitchFamily="2" charset="2"/>
              </a:rPr>
              <a:t>wsdl</a:t>
            </a:r>
            <a:r>
              <a:rPr lang="en-US" baseline="0" dirty="0" smtClean="0">
                <a:sym typeface="Wingdings" panose="05000000000000000000" pitchFamily="2" charset="2"/>
              </a:rPr>
              <a:t>, </a:t>
            </a:r>
            <a:r>
              <a:rPr lang="en-US" baseline="0" dirty="0" err="1" smtClean="0">
                <a:sym typeface="Wingdings" panose="05000000000000000000" pitchFamily="2" charset="2"/>
              </a:rPr>
              <a:t>xaml</a:t>
            </a:r>
            <a:r>
              <a:rPr lang="en-US" baseline="0" dirty="0" smtClean="0">
                <a:sym typeface="Wingdings" panose="05000000000000000000" pitchFamily="2" charset="2"/>
              </a:rPr>
              <a:t>, </a:t>
            </a:r>
            <a:r>
              <a:rPr lang="en-US" baseline="0" dirty="0" err="1" smtClean="0">
                <a:sym typeface="Wingdings" panose="05000000000000000000" pitchFamily="2" charset="2"/>
              </a:rPr>
              <a:t>sql</a:t>
            </a:r>
            <a:r>
              <a:rPr lang="en-US" baseline="0" dirty="0" smtClean="0">
                <a:sym typeface="Wingdings" panose="05000000000000000000" pitchFamily="2" charset="2"/>
              </a:rPr>
              <a:t> server. </a:t>
            </a:r>
            <a:endParaRPr lang="en-US" baseline="0" dirty="0" smtClean="0"/>
          </a:p>
          <a:p>
            <a:r>
              <a:rPr lang="en-US" baseline="0" dirty="0" smtClean="0"/>
              <a:t>Good way to bring in other languages to F#. </a:t>
            </a:r>
            <a:r>
              <a:rPr lang="en-US" baseline="0" dirty="0" smtClean="0">
                <a:sym typeface="Wingdings" panose="05000000000000000000" pitchFamily="2" charset="2"/>
              </a:rPr>
              <a:t> Python, R, </a:t>
            </a:r>
            <a:r>
              <a:rPr lang="en-US" baseline="0" dirty="0" err="1" smtClean="0">
                <a:sym typeface="Wingdings" panose="05000000000000000000" pitchFamily="2" charset="2"/>
              </a:rPr>
              <a:t>Matlab</a:t>
            </a:r>
            <a:r>
              <a:rPr lang="en-US" baseline="0" dirty="0" smtClean="0">
                <a:sym typeface="Wingdings" panose="05000000000000000000" pitchFamily="2" charset="2"/>
              </a:rPr>
              <a:t>. </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E201392-DC53-BD43-B400-D8CD4CDD17C6}" type="slidenum">
              <a:rPr lang="en-US" smtClean="0"/>
              <a:pPr/>
              <a:t>8</a:t>
            </a:fld>
            <a:endParaRPr lang="en-US"/>
          </a:p>
        </p:txBody>
      </p:sp>
    </p:spTree>
    <p:extLst>
      <p:ext uri="{BB962C8B-B14F-4D97-AF65-F5344CB8AC3E}">
        <p14:creationId xmlns:p14="http://schemas.microsoft.com/office/powerpoint/2010/main" val="242886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World is information-rich! Exploration is fun! Big data! </a:t>
            </a:r>
          </a:p>
          <a:p>
            <a:endParaRPr lang="en-US" dirty="0" smtClean="0"/>
          </a:p>
          <a:p>
            <a:r>
              <a:rPr lang="en-US" dirty="0" smtClean="0"/>
              <a:t>Data has a form to it, a schema.</a:t>
            </a:r>
            <a:r>
              <a:rPr lang="en-US" baseline="0" dirty="0" smtClean="0"/>
              <a:t> Losing that while you’re playing around is </a:t>
            </a:r>
            <a:r>
              <a:rPr lang="en-US" baseline="0" dirty="0" smtClean="0">
                <a:sym typeface="Wingdings" panose="05000000000000000000" pitchFamily="2" charset="2"/>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2E201392-DC53-BD43-B400-D8CD4CDD17C6}" type="slidenum">
              <a:rPr lang="en-US" smtClean="0"/>
              <a:pPr/>
              <a:t>9</a:t>
            </a:fld>
            <a:endParaRPr lang="en-US"/>
          </a:p>
        </p:txBody>
      </p:sp>
    </p:spTree>
    <p:extLst>
      <p:ext uri="{BB962C8B-B14F-4D97-AF65-F5344CB8AC3E}">
        <p14:creationId xmlns:p14="http://schemas.microsoft.com/office/powerpoint/2010/main" val="1985467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Missing information.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Type providers are literally 1-2 lines of set</a:t>
            </a:r>
            <a:r>
              <a:rPr lang="en-US" baseline="0" dirty="0" smtClean="0"/>
              <a:t> up. </a:t>
            </a:r>
            <a:endParaRPr lang="en-US" dirty="0" smtClean="0"/>
          </a:p>
          <a:p>
            <a:endParaRPr lang="en-US" dirty="0"/>
          </a:p>
        </p:txBody>
      </p:sp>
      <p:sp>
        <p:nvSpPr>
          <p:cNvPr id="4" name="Slide Number Placeholder 3"/>
          <p:cNvSpPr>
            <a:spLocks noGrp="1"/>
          </p:cNvSpPr>
          <p:nvPr>
            <p:ph type="sldNum" sz="quarter" idx="10"/>
          </p:nvPr>
        </p:nvSpPr>
        <p:spPr/>
        <p:txBody>
          <a:bodyPr/>
          <a:lstStyle/>
          <a:p>
            <a:fld id="{2E201392-DC53-BD43-B400-D8CD4CDD17C6}" type="slidenum">
              <a:rPr lang="en-US" smtClean="0"/>
              <a:pPr/>
              <a:t>10</a:t>
            </a:fld>
            <a:endParaRPr lang="en-US"/>
          </a:p>
        </p:txBody>
      </p:sp>
    </p:spTree>
    <p:extLst>
      <p:ext uri="{BB962C8B-B14F-4D97-AF65-F5344CB8AC3E}">
        <p14:creationId xmlns:p14="http://schemas.microsoft.com/office/powerpoint/2010/main" val="70800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7234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ULLETS BIG + Image">
    <p:spTree>
      <p:nvGrpSpPr>
        <p:cNvPr id="1" name=""/>
        <p:cNvGrpSpPr/>
        <p:nvPr/>
      </p:nvGrpSpPr>
      <p:grpSpPr>
        <a:xfrm>
          <a:off x="0" y="0"/>
          <a:ext cx="0" cy="0"/>
          <a:chOff x="0" y="0"/>
          <a:chExt cx="0" cy="0"/>
        </a:xfrm>
      </p:grpSpPr>
      <p:sp>
        <p:nvSpPr>
          <p:cNvPr id="2" name="Title 1"/>
          <p:cNvSpPr>
            <a:spLocks noGrp="1"/>
          </p:cNvSpPr>
          <p:nvPr>
            <p:ph type="title"/>
          </p:nvPr>
        </p:nvSpPr>
        <p:spPr/>
        <p:txBody>
          <a:bodyPr rIns="0"/>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140C3555-6952-7840-AB99-0A7EBD31E745}" type="slidenum">
              <a:rPr lang="en-US" smtClean="0"/>
              <a:pPr/>
              <a:t>‹#›</a:t>
            </a:fld>
            <a:endParaRPr lang="en-US" dirty="0"/>
          </a:p>
        </p:txBody>
      </p:sp>
      <p:sp>
        <p:nvSpPr>
          <p:cNvPr id="5" name="Text Placeholder 2"/>
          <p:cNvSpPr>
            <a:spLocks noGrp="1"/>
          </p:cNvSpPr>
          <p:nvPr>
            <p:ph idx="1"/>
          </p:nvPr>
        </p:nvSpPr>
        <p:spPr>
          <a:xfrm>
            <a:off x="233819" y="1219597"/>
            <a:ext cx="4114800" cy="3516086"/>
          </a:xfrm>
          <a:prstGeom prst="rect">
            <a:avLst/>
          </a:prstGeom>
        </p:spPr>
        <p:txBody>
          <a:bodyPr vert="horz" lIns="0" tIns="0" rIns="0" bIns="0" rtlCol="0">
            <a:noAutofit/>
          </a:bodyPr>
          <a:lstStyle>
            <a:lvl1pPr marL="230183" marR="0" indent="0" algn="l" defTabSz="457189" rtl="0" eaLnBrk="1" fontAlgn="auto" latinLnBrk="0" hangingPunct="1">
              <a:lnSpc>
                <a:spcPct val="90000"/>
              </a:lnSpc>
              <a:spcBef>
                <a:spcPts val="1100"/>
              </a:spcBef>
              <a:spcAft>
                <a:spcPts val="0"/>
              </a:spcAft>
              <a:buClrTx/>
              <a:buSzPct val="65000"/>
              <a:buFontTx/>
              <a:buNone/>
              <a:tabLst/>
              <a:defRPr sz="2000"/>
            </a:lvl1pPr>
            <a:lvl2pPr marL="230183" marR="0" indent="0" algn="l" defTabSz="457189" rtl="0" eaLnBrk="1" fontAlgn="auto" latinLnBrk="0" hangingPunct="1">
              <a:lnSpc>
                <a:spcPct val="90000"/>
              </a:lnSpc>
              <a:spcBef>
                <a:spcPts val="1100"/>
              </a:spcBef>
              <a:spcAft>
                <a:spcPts val="0"/>
              </a:spcAft>
              <a:buClrTx/>
              <a:buSzPct val="65000"/>
              <a:buFont typeface="Arial"/>
              <a:buNone/>
              <a:tabLst/>
              <a:defRPr sz="2000"/>
            </a:lvl2pPr>
            <a:lvl3pPr marL="228594" marR="0" indent="0" algn="l" defTabSz="457189" rtl="0" eaLnBrk="1" fontAlgn="auto" latinLnBrk="0" hangingPunct="1">
              <a:lnSpc>
                <a:spcPct val="90000"/>
              </a:lnSpc>
              <a:spcBef>
                <a:spcPts val="1100"/>
              </a:spcBef>
              <a:spcAft>
                <a:spcPts val="0"/>
              </a:spcAft>
              <a:buClrTx/>
              <a:buSzPct val="65000"/>
              <a:buFontTx/>
              <a:buNone/>
              <a:tabLst/>
              <a:defRPr sz="2000"/>
            </a:lvl3pPr>
            <a:lvl4pPr marL="228594" marR="0" indent="-228594" algn="l" defTabSz="457189" rtl="0" eaLnBrk="1" fontAlgn="auto" latinLnBrk="0" hangingPunct="1">
              <a:lnSpc>
                <a:spcPct val="90000"/>
              </a:lnSpc>
              <a:spcBef>
                <a:spcPts val="1100"/>
              </a:spcBef>
              <a:spcAft>
                <a:spcPts val="0"/>
              </a:spcAft>
              <a:buClrTx/>
              <a:buSzPct val="65000"/>
              <a:buFont typeface="Arial"/>
              <a:buChar char="•"/>
              <a:tabLst/>
              <a:defRPr sz="2000"/>
            </a:lvl4pPr>
            <a:lvl5pPr marL="461951" marR="0" indent="-228594" algn="l" defTabSz="457189" rtl="0" eaLnBrk="1" fontAlgn="auto" latinLnBrk="0" hangingPunct="1">
              <a:lnSpc>
                <a:spcPct val="90000"/>
              </a:lnSpc>
              <a:spcBef>
                <a:spcPts val="1100"/>
              </a:spcBef>
              <a:spcAft>
                <a:spcPts val="0"/>
              </a:spcAft>
              <a:buClrTx/>
              <a:buSzPct val="65000"/>
              <a:buFont typeface="Arial"/>
              <a:buChar char="•"/>
              <a:tabLst/>
              <a:defRPr sz="2000" baseline="0">
                <a:solidFill>
                  <a:srgbClr val="320C67"/>
                </a:solidFill>
              </a:defRPr>
            </a:lvl5pPr>
            <a:lvl6pPr marL="228594" marR="0" indent="-228594" algn="l" defTabSz="457189" rtl="0" eaLnBrk="1" fontAlgn="auto" latinLnBrk="0" hangingPunct="1">
              <a:lnSpc>
                <a:spcPct val="90000"/>
              </a:lnSpc>
              <a:spcBef>
                <a:spcPts val="1100"/>
              </a:spcBef>
              <a:spcAft>
                <a:spcPts val="0"/>
              </a:spcAft>
              <a:buClrTx/>
              <a:buSzPct val="65000"/>
              <a:buFont typeface="Arial"/>
              <a:buChar char="•"/>
              <a:tabLst/>
              <a:defRPr sz="2000"/>
            </a:lvl6pPr>
            <a:lvl7pPr>
              <a:lnSpc>
                <a:spcPct val="90000"/>
              </a:lnSpc>
              <a:spcBef>
                <a:spcPts val="1100"/>
              </a:spcBef>
              <a:buSzPct val="65000"/>
              <a:defRPr sz="2000">
                <a:solidFill>
                  <a:schemeClr val="tx1"/>
                </a:solidFill>
                <a:latin typeface="+mj-lt"/>
              </a:defRPr>
            </a:lvl7pPr>
            <a:lvl8pPr marL="461951" marR="0" indent="-228594" algn="l" defTabSz="457189" rtl="0" eaLnBrk="1" fontAlgn="auto" latinLnBrk="0" hangingPunct="1">
              <a:lnSpc>
                <a:spcPct val="90000"/>
              </a:lnSpc>
              <a:spcBef>
                <a:spcPts val="1100"/>
              </a:spcBef>
              <a:spcAft>
                <a:spcPts val="0"/>
              </a:spcAft>
              <a:buClrTx/>
              <a:buSzPct val="65000"/>
              <a:buFont typeface="+mj-lt"/>
              <a:buAutoNum type="arabicPeriod"/>
              <a:tabLst/>
              <a:defRPr sz="2000">
                <a:latin typeface="+mn-lt"/>
              </a:defRPr>
            </a:lvl8pPr>
            <a:lvl9pPr marL="461951" marR="0" indent="-228594" algn="l" defTabSz="457189" rtl="0" eaLnBrk="1" fontAlgn="auto" latinLnBrk="0" hangingPunct="1">
              <a:lnSpc>
                <a:spcPct val="90000"/>
              </a:lnSpc>
              <a:spcBef>
                <a:spcPts val="1100"/>
              </a:spcBef>
              <a:spcAft>
                <a:spcPts val="0"/>
              </a:spcAft>
              <a:buClrTx/>
              <a:buSzPct val="65000"/>
              <a:buFont typeface="+mj-lt"/>
              <a:buAutoNum type="arabicPeriod"/>
              <a:tabLst/>
              <a:defRPr sz="20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pic>
        <p:nvPicPr>
          <p:cNvPr id="6" name="Picture 5"/>
          <p:cNvPicPr>
            <a:picLocks noChangeAspect="1"/>
          </p:cNvPicPr>
          <p:nvPr/>
        </p:nvPicPr>
        <p:blipFill>
          <a:blip r:embed="rId2"/>
          <a:stretch>
            <a:fillRect/>
          </a:stretch>
        </p:blipFill>
        <p:spPr>
          <a:xfrm>
            <a:off x="8321676" y="1"/>
            <a:ext cx="825952" cy="401177"/>
          </a:xfrm>
          <a:prstGeom prst="rect">
            <a:avLst/>
          </a:prstGeom>
        </p:spPr>
      </p:pic>
      <p:sp>
        <p:nvSpPr>
          <p:cNvPr id="7" name="Footer Placeholder 6"/>
          <p:cNvSpPr>
            <a:spLocks noGrp="1"/>
          </p:cNvSpPr>
          <p:nvPr>
            <p:ph type="ftr" sz="quarter" idx="11"/>
          </p:nvPr>
        </p:nvSpPr>
        <p:spPr/>
        <p:txBody>
          <a:bodyPr/>
          <a:lstStyle>
            <a:lvl1pPr>
              <a:defRPr>
                <a:latin typeface="Graphik Light"/>
                <a:cs typeface="Graphik Light"/>
              </a:defRPr>
            </a:lvl1pPr>
          </a:lstStyle>
          <a:p>
            <a:r>
              <a:rPr lang="en-US" smtClean="0"/>
              <a:t>Prepared for [Name of Company] Month 00, 2014 — Confidential &amp; Proprietary. Jet™ is a trademark of Jet.com ©2014 </a:t>
            </a:r>
            <a:endParaRPr lang="en-US" dirty="0"/>
          </a:p>
        </p:txBody>
      </p:sp>
      <p:pic>
        <p:nvPicPr>
          <p:cNvPr id="8" name="Picture 7"/>
          <p:cNvPicPr>
            <a:picLocks noChangeAspect="1"/>
          </p:cNvPicPr>
          <p:nvPr/>
        </p:nvPicPr>
        <p:blipFill>
          <a:blip r:embed="rId2"/>
          <a:stretch>
            <a:fillRect/>
          </a:stretch>
        </p:blipFill>
        <p:spPr>
          <a:xfrm>
            <a:off x="8321676" y="1"/>
            <a:ext cx="825952" cy="401177"/>
          </a:xfrm>
          <a:prstGeom prst="rect">
            <a:avLst/>
          </a:prstGeom>
        </p:spPr>
      </p:pic>
      <p:sp>
        <p:nvSpPr>
          <p:cNvPr id="10" name="Picture Placeholder 9"/>
          <p:cNvSpPr>
            <a:spLocks noGrp="1"/>
          </p:cNvSpPr>
          <p:nvPr>
            <p:ph type="pic" sz="quarter" idx="12" hasCustomPrompt="1"/>
          </p:nvPr>
        </p:nvSpPr>
        <p:spPr>
          <a:xfrm>
            <a:off x="4491989" y="1219602"/>
            <a:ext cx="4114800" cy="3520249"/>
          </a:xfrm>
        </p:spPr>
        <p:txBody>
          <a:bodyPr rIns="0" anchor="ctr"/>
          <a:lstStyle>
            <a:lvl1pPr algn="ctr">
              <a:spcBef>
                <a:spcPts val="1100"/>
              </a:spcBef>
              <a:defRPr sz="2000">
                <a:solidFill>
                  <a:schemeClr val="bg2"/>
                </a:solidFill>
                <a:latin typeface="Graphik Black"/>
                <a:cs typeface="Graphik Black"/>
              </a:defRPr>
            </a:lvl1pPr>
          </a:lstStyle>
          <a:p>
            <a:r>
              <a:rPr lang="en-US" dirty="0" smtClean="0"/>
              <a:t>Click icon </a:t>
            </a:r>
            <a:br>
              <a:rPr lang="en-US" dirty="0" smtClean="0"/>
            </a:br>
            <a:r>
              <a:rPr lang="en-US" dirty="0" smtClean="0"/>
              <a:t/>
            </a:r>
            <a:br>
              <a:rPr lang="en-US" dirty="0" smtClean="0"/>
            </a:br>
            <a:r>
              <a:rPr lang="en-US" dirty="0" smtClean="0"/>
              <a:t>to add picture</a:t>
            </a:r>
            <a:endParaRPr lang="en-US" dirty="0"/>
          </a:p>
        </p:txBody>
      </p:sp>
      <p:pic>
        <p:nvPicPr>
          <p:cNvPr id="9" name="Picture 8"/>
          <p:cNvPicPr>
            <a:picLocks noChangeAspect="1"/>
          </p:cNvPicPr>
          <p:nvPr userDrawn="1"/>
        </p:nvPicPr>
        <p:blipFill>
          <a:blip r:embed="rId2"/>
          <a:stretch>
            <a:fillRect/>
          </a:stretch>
        </p:blipFill>
        <p:spPr>
          <a:xfrm>
            <a:off x="8321676" y="0"/>
            <a:ext cx="825952" cy="401177"/>
          </a:xfrm>
          <a:prstGeom prst="rect">
            <a:avLst/>
          </a:prstGeom>
        </p:spPr>
      </p:pic>
    </p:spTree>
    <p:extLst>
      <p:ext uri="{BB962C8B-B14F-4D97-AF65-F5344CB8AC3E}">
        <p14:creationId xmlns:p14="http://schemas.microsoft.com/office/powerpoint/2010/main" val="24077174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ULLETS SMALL + Image">
    <p:spTree>
      <p:nvGrpSpPr>
        <p:cNvPr id="1" name=""/>
        <p:cNvGrpSpPr/>
        <p:nvPr/>
      </p:nvGrpSpPr>
      <p:grpSpPr>
        <a:xfrm>
          <a:off x="0" y="0"/>
          <a:ext cx="0" cy="0"/>
          <a:chOff x="0" y="0"/>
          <a:chExt cx="0" cy="0"/>
        </a:xfrm>
      </p:grpSpPr>
      <p:sp>
        <p:nvSpPr>
          <p:cNvPr id="2" name="Title 1"/>
          <p:cNvSpPr>
            <a:spLocks noGrp="1"/>
          </p:cNvSpPr>
          <p:nvPr>
            <p:ph type="title"/>
          </p:nvPr>
        </p:nvSpPr>
        <p:spPr>
          <a:xfrm>
            <a:off x="233816" y="225425"/>
            <a:ext cx="7680960" cy="857250"/>
          </a:xfrm>
        </p:spPr>
        <p:txBody>
          <a:bodyPr rIns="0"/>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140C3555-6952-7840-AB99-0A7EBD31E745}" type="slidenum">
              <a:rPr lang="en-US" smtClean="0"/>
              <a:pPr/>
              <a:t>‹#›</a:t>
            </a:fld>
            <a:endParaRPr lang="en-US" dirty="0"/>
          </a:p>
        </p:txBody>
      </p:sp>
      <p:sp>
        <p:nvSpPr>
          <p:cNvPr id="5" name="Text Placeholder 2"/>
          <p:cNvSpPr>
            <a:spLocks noGrp="1"/>
          </p:cNvSpPr>
          <p:nvPr>
            <p:ph idx="1"/>
          </p:nvPr>
        </p:nvSpPr>
        <p:spPr>
          <a:xfrm>
            <a:off x="233818" y="1219601"/>
            <a:ext cx="4114800" cy="3517191"/>
          </a:xfrm>
          <a:prstGeom prst="rect">
            <a:avLst/>
          </a:prstGeom>
        </p:spPr>
        <p:txBody>
          <a:bodyPr vert="horz" lIns="0" tIns="0" rIns="0" bIns="0" rtlCol="0">
            <a:noAutofit/>
          </a:bodyPr>
          <a:lstStyle>
            <a:lvl1pPr>
              <a:spcBef>
                <a:spcPts val="1000"/>
              </a:spcBef>
              <a:defRPr sz="1600"/>
            </a:lvl1pPr>
            <a:lvl2pPr>
              <a:spcBef>
                <a:spcPts val="1000"/>
              </a:spcBef>
              <a:defRPr sz="1600"/>
            </a:lvl2pPr>
            <a:lvl3pPr>
              <a:spcBef>
                <a:spcPts val="1000"/>
              </a:spcBef>
              <a:defRPr sz="1600">
                <a:solidFill>
                  <a:schemeClr val="accent1"/>
                </a:solidFill>
              </a:defRPr>
            </a:lvl3pPr>
            <a:lvl4pPr>
              <a:spcBef>
                <a:spcPts val="1000"/>
              </a:spcBef>
              <a:defRPr sz="1600"/>
            </a:lvl4pPr>
            <a:lvl5pPr>
              <a:spcBef>
                <a:spcPts val="1000"/>
              </a:spcBef>
              <a:defRPr sz="1600">
                <a:solidFill>
                  <a:schemeClr val="tx1"/>
                </a:solidFill>
              </a:defRPr>
            </a:lvl5pPr>
            <a:lvl6pPr>
              <a:spcBef>
                <a:spcPts val="1000"/>
              </a:spcBef>
              <a:defRPr sz="1600"/>
            </a:lvl6pPr>
            <a:lvl7pPr>
              <a:spcBef>
                <a:spcPts val="1000"/>
              </a:spcBef>
              <a:defRPr sz="1600"/>
            </a:lvl7pPr>
            <a:lvl8pPr>
              <a:spcBef>
                <a:spcPts val="1000"/>
              </a:spcBef>
              <a:defRPr sz="1600">
                <a:latin typeface="+mn-lt"/>
              </a:defRPr>
            </a:lvl8pPr>
            <a:lvl9pPr>
              <a:spcBef>
                <a:spcPts val="1000"/>
              </a:spcBef>
              <a:defRPr sz="16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pic>
        <p:nvPicPr>
          <p:cNvPr id="6" name="Picture 5"/>
          <p:cNvPicPr>
            <a:picLocks noChangeAspect="1"/>
          </p:cNvPicPr>
          <p:nvPr/>
        </p:nvPicPr>
        <p:blipFill>
          <a:blip r:embed="rId2"/>
          <a:stretch>
            <a:fillRect/>
          </a:stretch>
        </p:blipFill>
        <p:spPr>
          <a:xfrm>
            <a:off x="8321676" y="1"/>
            <a:ext cx="825952" cy="401177"/>
          </a:xfrm>
          <a:prstGeom prst="rect">
            <a:avLst/>
          </a:prstGeom>
        </p:spPr>
      </p:pic>
      <p:sp>
        <p:nvSpPr>
          <p:cNvPr id="7" name="Footer Placeholder 6"/>
          <p:cNvSpPr>
            <a:spLocks noGrp="1"/>
          </p:cNvSpPr>
          <p:nvPr>
            <p:ph type="ftr" sz="quarter" idx="11"/>
          </p:nvPr>
        </p:nvSpPr>
        <p:spPr/>
        <p:txBody>
          <a:bodyPr/>
          <a:lstStyle>
            <a:lvl1pPr>
              <a:defRPr>
                <a:latin typeface="Graphik Light"/>
                <a:cs typeface="Graphik Light"/>
              </a:defRPr>
            </a:lvl1pPr>
          </a:lstStyle>
          <a:p>
            <a:r>
              <a:rPr lang="en-US" smtClean="0"/>
              <a:t>Prepared for [Name of Company] Month 00, 2014 — Confidential &amp; Proprietary. Jet™ is a trademark of Jet.com ©2014 </a:t>
            </a:r>
            <a:endParaRPr lang="en-US" dirty="0"/>
          </a:p>
        </p:txBody>
      </p:sp>
      <p:pic>
        <p:nvPicPr>
          <p:cNvPr id="8" name="Picture 7"/>
          <p:cNvPicPr>
            <a:picLocks noChangeAspect="1"/>
          </p:cNvPicPr>
          <p:nvPr/>
        </p:nvPicPr>
        <p:blipFill>
          <a:blip r:embed="rId2"/>
          <a:stretch>
            <a:fillRect/>
          </a:stretch>
        </p:blipFill>
        <p:spPr>
          <a:xfrm>
            <a:off x="8321676" y="1"/>
            <a:ext cx="825952" cy="401177"/>
          </a:xfrm>
          <a:prstGeom prst="rect">
            <a:avLst/>
          </a:prstGeom>
        </p:spPr>
      </p:pic>
      <p:sp>
        <p:nvSpPr>
          <p:cNvPr id="10" name="Picture Placeholder 9"/>
          <p:cNvSpPr>
            <a:spLocks noGrp="1"/>
          </p:cNvSpPr>
          <p:nvPr>
            <p:ph type="pic" sz="quarter" idx="12" hasCustomPrompt="1"/>
          </p:nvPr>
        </p:nvSpPr>
        <p:spPr>
          <a:xfrm>
            <a:off x="4491990" y="1219602"/>
            <a:ext cx="4114800" cy="3520249"/>
          </a:xfrm>
        </p:spPr>
        <p:txBody>
          <a:bodyPr rIns="0" anchor="ctr"/>
          <a:lstStyle>
            <a:lvl1pPr algn="ctr">
              <a:defRPr sz="2000">
                <a:solidFill>
                  <a:schemeClr val="bg2"/>
                </a:solidFill>
                <a:latin typeface="Graphik Black"/>
                <a:cs typeface="Graphik Black"/>
              </a:defRPr>
            </a:lvl1pPr>
          </a:lstStyle>
          <a:p>
            <a:r>
              <a:rPr lang="en-US" dirty="0" smtClean="0"/>
              <a:t>Click icon </a:t>
            </a:r>
            <a:br>
              <a:rPr lang="en-US" dirty="0" smtClean="0"/>
            </a:br>
            <a:r>
              <a:rPr lang="en-US" dirty="0" smtClean="0"/>
              <a:t/>
            </a:r>
            <a:br>
              <a:rPr lang="en-US" dirty="0" smtClean="0"/>
            </a:br>
            <a:r>
              <a:rPr lang="en-US" dirty="0" smtClean="0"/>
              <a:t>to add picture</a:t>
            </a:r>
            <a:endParaRPr lang="en-US" dirty="0"/>
          </a:p>
        </p:txBody>
      </p:sp>
      <p:pic>
        <p:nvPicPr>
          <p:cNvPr id="9" name="Picture 8"/>
          <p:cNvPicPr>
            <a:picLocks noChangeAspect="1"/>
          </p:cNvPicPr>
          <p:nvPr userDrawn="1"/>
        </p:nvPicPr>
        <p:blipFill>
          <a:blip r:embed="rId2"/>
          <a:stretch>
            <a:fillRect/>
          </a:stretch>
        </p:blipFill>
        <p:spPr>
          <a:xfrm>
            <a:off x="8321676" y="0"/>
            <a:ext cx="825952" cy="401177"/>
          </a:xfrm>
          <a:prstGeom prst="rect">
            <a:avLst/>
          </a:prstGeom>
        </p:spPr>
      </p:pic>
    </p:spTree>
    <p:extLst>
      <p:ext uri="{BB962C8B-B14F-4D97-AF65-F5344CB8AC3E}">
        <p14:creationId xmlns:p14="http://schemas.microsoft.com/office/powerpoint/2010/main" val="79152726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otes">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312414" y="3490722"/>
            <a:ext cx="4903470" cy="912114"/>
          </a:xfrm>
        </p:spPr>
        <p:txBody>
          <a:bodyPr/>
          <a:lstStyle>
            <a:lvl1pPr marL="0" indent="0" algn="r">
              <a:lnSpc>
                <a:spcPct val="100000"/>
              </a:lnSpc>
              <a:spcBef>
                <a:spcPts val="0"/>
              </a:spcBef>
              <a:buNone/>
              <a:defRPr sz="2400" b="0" i="0">
                <a:solidFill>
                  <a:schemeClr val="accent2"/>
                </a:solidFill>
                <a:latin typeface="Graphik" charset="0"/>
                <a:ea typeface="Graphik" charset="0"/>
                <a:cs typeface="Graphik"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quote attribution</a:t>
            </a:r>
            <a:endParaRPr lang="en-US" dirty="0"/>
          </a:p>
        </p:txBody>
      </p:sp>
      <p:sp>
        <p:nvSpPr>
          <p:cNvPr id="5" name="Footer Placeholder 4"/>
          <p:cNvSpPr>
            <a:spLocks noGrp="1"/>
          </p:cNvSpPr>
          <p:nvPr>
            <p:ph type="ftr" sz="quarter" idx="11"/>
          </p:nvPr>
        </p:nvSpPr>
        <p:spPr/>
        <p:txBody>
          <a:bodyPr/>
          <a:lstStyle/>
          <a:p>
            <a:r>
              <a:rPr lang="en-US" smtClean="0">
                <a:latin typeface="Graphik Light"/>
                <a:cs typeface="Graphik Light"/>
              </a:rPr>
              <a:t>Prepared for [Name of Company] Month 00, 2014 — Confidential &amp; Proprietary. Jet™ is a trademark of Jet.com ©2014 </a:t>
            </a:r>
            <a:endParaRPr lang="en-US" dirty="0">
              <a:latin typeface="Graphik Light"/>
              <a:cs typeface="Graphik Light"/>
            </a:endParaRPr>
          </a:p>
        </p:txBody>
      </p:sp>
      <p:sp>
        <p:nvSpPr>
          <p:cNvPr id="6" name="Slide Number Placeholder 5"/>
          <p:cNvSpPr>
            <a:spLocks noGrp="1"/>
          </p:cNvSpPr>
          <p:nvPr>
            <p:ph type="sldNum" sz="quarter" idx="12"/>
          </p:nvPr>
        </p:nvSpPr>
        <p:spPr/>
        <p:txBody>
          <a:bodyPr/>
          <a:lstStyle/>
          <a:p>
            <a:fld id="{140C3555-6952-7840-AB99-0A7EBD31E745}" type="slidenum">
              <a:rPr lang="en-US" smtClean="0"/>
              <a:pPr/>
              <a:t>‹#›</a:t>
            </a:fld>
            <a:endParaRPr lang="en-US" dirty="0"/>
          </a:p>
        </p:txBody>
      </p:sp>
      <p:sp>
        <p:nvSpPr>
          <p:cNvPr id="7" name="TextBox 6"/>
          <p:cNvSpPr txBox="1"/>
          <p:nvPr/>
        </p:nvSpPr>
        <p:spPr>
          <a:xfrm>
            <a:off x="315468" y="1200150"/>
            <a:ext cx="912114" cy="912114"/>
          </a:xfrm>
          <a:prstGeom prst="rect">
            <a:avLst/>
          </a:prstGeom>
        </p:spPr>
        <p:txBody>
          <a:bodyPr vert="horz" wrap="none" lIns="0" tIns="0" rIns="0" bIns="0" rtlCol="0">
            <a:noAutofit/>
          </a:bodyPr>
          <a:lstStyle/>
          <a:p>
            <a:r>
              <a:rPr lang="en-US" sz="9600" dirty="0" smtClean="0">
                <a:solidFill>
                  <a:schemeClr val="accent1"/>
                </a:solidFill>
                <a:latin typeface="+mj-lt"/>
              </a:rPr>
              <a:t>“</a:t>
            </a:r>
          </a:p>
        </p:txBody>
      </p:sp>
      <p:sp>
        <p:nvSpPr>
          <p:cNvPr id="8" name="TextBox 7"/>
          <p:cNvSpPr txBox="1"/>
          <p:nvPr/>
        </p:nvSpPr>
        <p:spPr>
          <a:xfrm rot="10800000">
            <a:off x="7914132" y="2249424"/>
            <a:ext cx="912114" cy="912114"/>
          </a:xfrm>
          <a:prstGeom prst="rect">
            <a:avLst/>
          </a:prstGeom>
        </p:spPr>
        <p:txBody>
          <a:bodyPr vert="horz" wrap="none" lIns="0" tIns="0" rIns="0" bIns="0" rtlCol="0">
            <a:noAutofit/>
          </a:bodyPr>
          <a:lstStyle/>
          <a:p>
            <a:r>
              <a:rPr lang="en-US" sz="9600" dirty="0" smtClean="0">
                <a:solidFill>
                  <a:schemeClr val="accent1"/>
                </a:solidFill>
                <a:latin typeface="+mj-lt"/>
              </a:rPr>
              <a:t>“</a:t>
            </a:r>
          </a:p>
        </p:txBody>
      </p:sp>
      <p:sp>
        <p:nvSpPr>
          <p:cNvPr id="9" name="Content Placeholder 8"/>
          <p:cNvSpPr>
            <a:spLocks noGrp="1"/>
          </p:cNvSpPr>
          <p:nvPr>
            <p:ph sz="quarter" idx="13" hasCustomPrompt="1"/>
          </p:nvPr>
        </p:nvSpPr>
        <p:spPr>
          <a:xfrm>
            <a:off x="836676" y="1426464"/>
            <a:ext cx="7269480" cy="2064258"/>
          </a:xfrm>
        </p:spPr>
        <p:txBody>
          <a:bodyPr/>
          <a:lstStyle>
            <a:lvl1pPr marL="240030" marR="0" indent="0" algn="l" defTabSz="457189" rtl="0" eaLnBrk="1" fontAlgn="auto" latinLnBrk="0" hangingPunct="1">
              <a:lnSpc>
                <a:spcPct val="100000"/>
              </a:lnSpc>
              <a:spcBef>
                <a:spcPts val="0"/>
              </a:spcBef>
              <a:spcAft>
                <a:spcPts val="0"/>
              </a:spcAft>
              <a:buClrTx/>
              <a:buSzPct val="65000"/>
              <a:buFont typeface="Arial" charset="0"/>
              <a:buNone/>
              <a:tabLst/>
              <a:defRPr sz="2400" baseline="0">
                <a:latin typeface="+mj-lt"/>
              </a:defRPr>
            </a:lvl1pPr>
          </a:lstStyle>
          <a:p>
            <a:pPr marL="573083" marR="0" lvl="0" indent="-342900" algn="l" defTabSz="457189" rtl="0" eaLnBrk="1" fontAlgn="auto" latinLnBrk="0" hangingPunct="1">
              <a:lnSpc>
                <a:spcPct val="90000"/>
              </a:lnSpc>
              <a:spcBef>
                <a:spcPts val="1300"/>
              </a:spcBef>
              <a:spcAft>
                <a:spcPts val="0"/>
              </a:spcAft>
              <a:buClrTx/>
              <a:buSzPct val="65000"/>
              <a:buFont typeface="Arial" charset="0"/>
              <a:buNone/>
              <a:tabLst/>
              <a:defRPr/>
            </a:pPr>
            <a:r>
              <a:rPr lang="en-US" dirty="0" smtClean="0"/>
              <a:t>Click to edit quote</a:t>
            </a:r>
            <a:endParaRPr lang="en-US" dirty="0"/>
          </a:p>
        </p:txBody>
      </p:sp>
    </p:spTree>
    <p:extLst>
      <p:ext uri="{BB962C8B-B14F-4D97-AF65-F5344CB8AC3E}">
        <p14:creationId xmlns:p14="http://schemas.microsoft.com/office/powerpoint/2010/main" val="1685066951"/>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rIns="0"/>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140C3555-6952-7840-AB99-0A7EBD31E745}" type="slidenum">
              <a:rPr lang="en-US" smtClean="0"/>
              <a:pPr/>
              <a:t>‹#›</a:t>
            </a:fld>
            <a:endParaRPr lang="en-US" dirty="0"/>
          </a:p>
        </p:txBody>
      </p:sp>
      <p:pic>
        <p:nvPicPr>
          <p:cNvPr id="6" name="Picture 5"/>
          <p:cNvPicPr>
            <a:picLocks noChangeAspect="1"/>
          </p:cNvPicPr>
          <p:nvPr/>
        </p:nvPicPr>
        <p:blipFill>
          <a:blip r:embed="rId2"/>
          <a:stretch>
            <a:fillRect/>
          </a:stretch>
        </p:blipFill>
        <p:spPr>
          <a:xfrm>
            <a:off x="8321676" y="0"/>
            <a:ext cx="825952" cy="401177"/>
          </a:xfrm>
          <a:prstGeom prst="rect">
            <a:avLst/>
          </a:prstGeom>
        </p:spPr>
      </p:pic>
      <p:sp>
        <p:nvSpPr>
          <p:cNvPr id="7" name="Footer Placeholder 6"/>
          <p:cNvSpPr>
            <a:spLocks noGrp="1"/>
          </p:cNvSpPr>
          <p:nvPr>
            <p:ph type="ftr" sz="quarter" idx="11"/>
          </p:nvPr>
        </p:nvSpPr>
        <p:spPr/>
        <p:txBody>
          <a:bodyPr/>
          <a:lstStyle>
            <a:lvl1pPr>
              <a:defRPr>
                <a:latin typeface="Graphik Light"/>
                <a:cs typeface="Graphik Light"/>
              </a:defRPr>
            </a:lvl1pPr>
          </a:lstStyle>
          <a:p>
            <a:r>
              <a:rPr lang="en-US" smtClean="0"/>
              <a:t>Prepared for [Name of Company] Month 00, 2014 — Confidential &amp; Proprietary. Jet™ is a trademark of Jet.com ©2014 </a:t>
            </a:r>
            <a:endParaRPr lang="en-US" dirty="0"/>
          </a:p>
        </p:txBody>
      </p:sp>
      <p:pic>
        <p:nvPicPr>
          <p:cNvPr id="8" name="Picture 7"/>
          <p:cNvPicPr>
            <a:picLocks noChangeAspect="1"/>
          </p:cNvPicPr>
          <p:nvPr userDrawn="1"/>
        </p:nvPicPr>
        <p:blipFill>
          <a:blip r:embed="rId2"/>
          <a:stretch>
            <a:fillRect/>
          </a:stretch>
        </p:blipFill>
        <p:spPr>
          <a:xfrm>
            <a:off x="8321676" y="0"/>
            <a:ext cx="825952" cy="401177"/>
          </a:xfrm>
          <a:prstGeom prst="rect">
            <a:avLst/>
          </a:prstGeom>
        </p:spPr>
      </p:pic>
    </p:spTree>
    <p:extLst>
      <p:ext uri="{BB962C8B-B14F-4D97-AF65-F5344CB8AC3E}">
        <p14:creationId xmlns:p14="http://schemas.microsoft.com/office/powerpoint/2010/main" val="3211409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S BIG + Image">
    <p:spTree>
      <p:nvGrpSpPr>
        <p:cNvPr id="1" name=""/>
        <p:cNvGrpSpPr/>
        <p:nvPr/>
      </p:nvGrpSpPr>
      <p:grpSpPr>
        <a:xfrm>
          <a:off x="0" y="0"/>
          <a:ext cx="0" cy="0"/>
          <a:chOff x="0" y="0"/>
          <a:chExt cx="0" cy="0"/>
        </a:xfrm>
      </p:grpSpPr>
      <p:sp>
        <p:nvSpPr>
          <p:cNvPr id="2" name="Title 1"/>
          <p:cNvSpPr>
            <a:spLocks noGrp="1"/>
          </p:cNvSpPr>
          <p:nvPr>
            <p:ph type="title"/>
          </p:nvPr>
        </p:nvSpPr>
        <p:spPr/>
        <p:txBody>
          <a:bodyPr rIns="0"/>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140C3555-6952-7840-AB99-0A7EBD31E745}" type="slidenum">
              <a:rPr lang="en-US" smtClean="0"/>
              <a:pPr/>
              <a:t>‹#›</a:t>
            </a:fld>
            <a:endParaRPr lang="en-US" dirty="0"/>
          </a:p>
        </p:txBody>
      </p:sp>
      <p:sp>
        <p:nvSpPr>
          <p:cNvPr id="5" name="Text Placeholder 2"/>
          <p:cNvSpPr>
            <a:spLocks noGrp="1"/>
          </p:cNvSpPr>
          <p:nvPr>
            <p:ph idx="1"/>
          </p:nvPr>
        </p:nvSpPr>
        <p:spPr>
          <a:xfrm>
            <a:off x="233819" y="1219597"/>
            <a:ext cx="3886199" cy="3516086"/>
          </a:xfrm>
          <a:prstGeom prst="rect">
            <a:avLst/>
          </a:prstGeom>
        </p:spPr>
        <p:txBody>
          <a:bodyPr vert="horz" lIns="0" tIns="0" rIns="0" bIns="0" rtlCol="0">
            <a:noAutofit/>
          </a:bodyPr>
          <a:lstStyle>
            <a:lvl1pPr marL="230188" marR="0" indent="0" algn="l" defTabSz="457200" rtl="0" eaLnBrk="1" fontAlgn="auto" latinLnBrk="0" hangingPunct="1">
              <a:lnSpc>
                <a:spcPct val="90000"/>
              </a:lnSpc>
              <a:spcBef>
                <a:spcPts val="1100"/>
              </a:spcBef>
              <a:spcAft>
                <a:spcPts val="0"/>
              </a:spcAft>
              <a:buClrTx/>
              <a:buSzPct val="65000"/>
              <a:buFontTx/>
              <a:buNone/>
              <a:tabLst/>
              <a:defRPr sz="2000"/>
            </a:lvl1pPr>
            <a:lvl2pPr marL="230188" marR="0" indent="0" algn="l" defTabSz="457200" rtl="0" eaLnBrk="1" fontAlgn="auto" latinLnBrk="0" hangingPunct="1">
              <a:lnSpc>
                <a:spcPct val="90000"/>
              </a:lnSpc>
              <a:spcBef>
                <a:spcPts val="1100"/>
              </a:spcBef>
              <a:spcAft>
                <a:spcPts val="0"/>
              </a:spcAft>
              <a:buClrTx/>
              <a:buSzPct val="65000"/>
              <a:buFont typeface="Arial"/>
              <a:buNone/>
              <a:tabLst/>
              <a:defRPr sz="2000"/>
            </a:lvl2pPr>
            <a:lvl3pPr marL="228600" marR="0" indent="0" algn="l" defTabSz="457200" rtl="0" eaLnBrk="1" fontAlgn="auto" latinLnBrk="0" hangingPunct="1">
              <a:lnSpc>
                <a:spcPct val="90000"/>
              </a:lnSpc>
              <a:spcBef>
                <a:spcPts val="1100"/>
              </a:spcBef>
              <a:spcAft>
                <a:spcPts val="0"/>
              </a:spcAft>
              <a:buClrTx/>
              <a:buSzPct val="65000"/>
              <a:buFontTx/>
              <a:buNone/>
              <a:tabLst/>
              <a:defRPr sz="2000"/>
            </a:lvl3pPr>
            <a:lvl4pPr marL="228600" marR="0" indent="-228600" algn="l" defTabSz="457200" rtl="0" eaLnBrk="1" fontAlgn="auto" latinLnBrk="0" hangingPunct="1">
              <a:lnSpc>
                <a:spcPct val="90000"/>
              </a:lnSpc>
              <a:spcBef>
                <a:spcPts val="1100"/>
              </a:spcBef>
              <a:spcAft>
                <a:spcPts val="0"/>
              </a:spcAft>
              <a:buClrTx/>
              <a:buSzPct val="65000"/>
              <a:buFont typeface="Arial"/>
              <a:buChar char="•"/>
              <a:tabLst/>
              <a:defRPr sz="2000"/>
            </a:lvl4pPr>
            <a:lvl5pPr marL="461963" marR="0" indent="-228600" algn="l" defTabSz="457200" rtl="0" eaLnBrk="1" fontAlgn="auto" latinLnBrk="0" hangingPunct="1">
              <a:lnSpc>
                <a:spcPct val="90000"/>
              </a:lnSpc>
              <a:spcBef>
                <a:spcPts val="1100"/>
              </a:spcBef>
              <a:spcAft>
                <a:spcPts val="0"/>
              </a:spcAft>
              <a:buClrTx/>
              <a:buSzPct val="65000"/>
              <a:buFont typeface="Arial"/>
              <a:buChar char="•"/>
              <a:tabLst/>
              <a:defRPr sz="2000" baseline="0">
                <a:solidFill>
                  <a:srgbClr val="320C67"/>
                </a:solidFill>
              </a:defRPr>
            </a:lvl5pPr>
            <a:lvl6pPr marL="228600" marR="0" indent="-228600" algn="l" defTabSz="457200" rtl="0" eaLnBrk="1" fontAlgn="auto" latinLnBrk="0" hangingPunct="1">
              <a:lnSpc>
                <a:spcPct val="90000"/>
              </a:lnSpc>
              <a:spcBef>
                <a:spcPts val="1100"/>
              </a:spcBef>
              <a:spcAft>
                <a:spcPts val="0"/>
              </a:spcAft>
              <a:buClrTx/>
              <a:buSzPct val="65000"/>
              <a:buFont typeface="Arial"/>
              <a:buChar char="•"/>
              <a:tabLst/>
              <a:defRPr sz="2000"/>
            </a:lvl6pPr>
            <a:lvl7pPr>
              <a:lnSpc>
                <a:spcPct val="90000"/>
              </a:lnSpc>
              <a:spcBef>
                <a:spcPts val="1100"/>
              </a:spcBef>
              <a:buSzPct val="65000"/>
              <a:defRPr sz="2000">
                <a:solidFill>
                  <a:schemeClr val="tx1"/>
                </a:solidFill>
                <a:latin typeface="+mj-lt"/>
              </a:defRPr>
            </a:lvl7pPr>
            <a:lvl8pPr marL="461963" marR="0" indent="-228600" algn="l" defTabSz="457200" rtl="0" eaLnBrk="1" fontAlgn="auto" latinLnBrk="0" hangingPunct="1">
              <a:lnSpc>
                <a:spcPct val="90000"/>
              </a:lnSpc>
              <a:spcBef>
                <a:spcPts val="1100"/>
              </a:spcBef>
              <a:spcAft>
                <a:spcPts val="0"/>
              </a:spcAft>
              <a:buClrTx/>
              <a:buSzPct val="65000"/>
              <a:buFont typeface="+mj-lt"/>
              <a:buAutoNum type="arabicPeriod"/>
              <a:tabLst/>
              <a:defRPr sz="2000">
                <a:latin typeface="+mn-lt"/>
              </a:defRPr>
            </a:lvl8pPr>
            <a:lvl9pPr marL="461963" marR="0" indent="-228600" algn="l" defTabSz="457200" rtl="0" eaLnBrk="1" fontAlgn="auto" latinLnBrk="0" hangingPunct="1">
              <a:lnSpc>
                <a:spcPct val="90000"/>
              </a:lnSpc>
              <a:spcBef>
                <a:spcPts val="1100"/>
              </a:spcBef>
              <a:spcAft>
                <a:spcPts val="0"/>
              </a:spcAft>
              <a:buClrTx/>
              <a:buSzPct val="65000"/>
              <a:buFont typeface="+mj-lt"/>
              <a:buAutoNum type="arabicPeriod"/>
              <a:tabLst/>
              <a:defRPr sz="20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pic>
        <p:nvPicPr>
          <p:cNvPr id="6" name="Picture 5"/>
          <p:cNvPicPr>
            <a:picLocks noChangeAspect="1"/>
          </p:cNvPicPr>
          <p:nvPr/>
        </p:nvPicPr>
        <p:blipFill>
          <a:blip r:embed="rId2"/>
          <a:stretch>
            <a:fillRect/>
          </a:stretch>
        </p:blipFill>
        <p:spPr>
          <a:xfrm>
            <a:off x="8321676" y="0"/>
            <a:ext cx="825952" cy="401177"/>
          </a:xfrm>
          <a:prstGeom prst="rect">
            <a:avLst/>
          </a:prstGeom>
        </p:spPr>
      </p:pic>
      <p:sp>
        <p:nvSpPr>
          <p:cNvPr id="7" name="Footer Placeholder 6"/>
          <p:cNvSpPr>
            <a:spLocks noGrp="1"/>
          </p:cNvSpPr>
          <p:nvPr>
            <p:ph type="ftr" sz="quarter" idx="11"/>
          </p:nvPr>
        </p:nvSpPr>
        <p:spPr/>
        <p:txBody>
          <a:bodyPr/>
          <a:lstStyle>
            <a:lvl1pPr>
              <a:defRPr>
                <a:latin typeface="Graphik Light"/>
                <a:cs typeface="Graphik Light"/>
              </a:defRPr>
            </a:lvl1pPr>
          </a:lstStyle>
          <a:p>
            <a:r>
              <a:rPr lang="en-US" smtClean="0"/>
              <a:t>Prepared for [Name of Company] Month 00, 2014 — Confidential &amp; Proprietary. Jet™ is a trademark of Jet.com ©2014 </a:t>
            </a:r>
            <a:endParaRPr lang="en-US" dirty="0"/>
          </a:p>
        </p:txBody>
      </p:sp>
      <p:pic>
        <p:nvPicPr>
          <p:cNvPr id="8" name="Picture 7"/>
          <p:cNvPicPr>
            <a:picLocks noChangeAspect="1"/>
          </p:cNvPicPr>
          <p:nvPr userDrawn="1"/>
        </p:nvPicPr>
        <p:blipFill>
          <a:blip r:embed="rId2"/>
          <a:stretch>
            <a:fillRect/>
          </a:stretch>
        </p:blipFill>
        <p:spPr>
          <a:xfrm>
            <a:off x="8321676" y="0"/>
            <a:ext cx="825952" cy="401177"/>
          </a:xfrm>
          <a:prstGeom prst="rect">
            <a:avLst/>
          </a:prstGeom>
        </p:spPr>
      </p:pic>
      <p:sp>
        <p:nvSpPr>
          <p:cNvPr id="10" name="Picture Placeholder 9"/>
          <p:cNvSpPr>
            <a:spLocks noGrp="1"/>
          </p:cNvSpPr>
          <p:nvPr>
            <p:ph type="pic" sz="quarter" idx="12" hasCustomPrompt="1"/>
          </p:nvPr>
        </p:nvSpPr>
        <p:spPr>
          <a:xfrm>
            <a:off x="4278043" y="1219601"/>
            <a:ext cx="3886199" cy="3520249"/>
          </a:xfrm>
        </p:spPr>
        <p:txBody>
          <a:bodyPr rIns="0" anchor="ctr"/>
          <a:lstStyle>
            <a:lvl1pPr algn="ctr">
              <a:spcBef>
                <a:spcPts val="1100"/>
              </a:spcBef>
              <a:defRPr sz="2000">
                <a:solidFill>
                  <a:schemeClr val="bg2"/>
                </a:solidFill>
                <a:latin typeface="Graphik Black"/>
                <a:cs typeface="Graphik Black"/>
              </a:defRPr>
            </a:lvl1pPr>
          </a:lstStyle>
          <a:p>
            <a:r>
              <a:rPr lang="en-US" dirty="0" smtClean="0"/>
              <a:t>Click icon </a:t>
            </a:r>
            <a:br>
              <a:rPr lang="en-US" dirty="0" smtClean="0"/>
            </a:br>
            <a:r>
              <a:rPr lang="en-US" dirty="0" smtClean="0"/>
              <a:t/>
            </a:r>
            <a:br>
              <a:rPr lang="en-US" dirty="0" smtClean="0"/>
            </a:br>
            <a:r>
              <a:rPr lang="en-US" dirty="0" smtClean="0"/>
              <a:t>to add picture</a:t>
            </a:r>
            <a:endParaRPr lang="en-US" dirty="0"/>
          </a:p>
        </p:txBody>
      </p:sp>
    </p:spTree>
    <p:extLst>
      <p:ext uri="{BB962C8B-B14F-4D97-AF65-F5344CB8AC3E}">
        <p14:creationId xmlns:p14="http://schemas.microsoft.com/office/powerpoint/2010/main" val="4112082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ULLETS SMALL + Image">
    <p:spTree>
      <p:nvGrpSpPr>
        <p:cNvPr id="1" name=""/>
        <p:cNvGrpSpPr/>
        <p:nvPr/>
      </p:nvGrpSpPr>
      <p:grpSpPr>
        <a:xfrm>
          <a:off x="0" y="0"/>
          <a:ext cx="0" cy="0"/>
          <a:chOff x="0" y="0"/>
          <a:chExt cx="0" cy="0"/>
        </a:xfrm>
      </p:grpSpPr>
      <p:sp>
        <p:nvSpPr>
          <p:cNvPr id="2" name="Title 1"/>
          <p:cNvSpPr>
            <a:spLocks noGrp="1"/>
          </p:cNvSpPr>
          <p:nvPr>
            <p:ph type="title"/>
          </p:nvPr>
        </p:nvSpPr>
        <p:spPr>
          <a:xfrm>
            <a:off x="233817" y="225425"/>
            <a:ext cx="7496062" cy="857250"/>
          </a:xfrm>
        </p:spPr>
        <p:txBody>
          <a:bodyPr rIns="0"/>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140C3555-6952-7840-AB99-0A7EBD31E745}" type="slidenum">
              <a:rPr lang="en-US" smtClean="0"/>
              <a:pPr/>
              <a:t>‹#›</a:t>
            </a:fld>
            <a:endParaRPr lang="en-US" dirty="0"/>
          </a:p>
        </p:txBody>
      </p:sp>
      <p:sp>
        <p:nvSpPr>
          <p:cNvPr id="5" name="Text Placeholder 2"/>
          <p:cNvSpPr>
            <a:spLocks noGrp="1"/>
          </p:cNvSpPr>
          <p:nvPr>
            <p:ph idx="1"/>
          </p:nvPr>
        </p:nvSpPr>
        <p:spPr>
          <a:xfrm>
            <a:off x="233818" y="1219601"/>
            <a:ext cx="3886199" cy="3517191"/>
          </a:xfrm>
          <a:prstGeom prst="rect">
            <a:avLst/>
          </a:prstGeom>
        </p:spPr>
        <p:txBody>
          <a:bodyPr vert="horz" lIns="0" tIns="0" rIns="0" bIns="0" rtlCol="0">
            <a:noAutofit/>
          </a:bodyPr>
          <a:lstStyle>
            <a:lvl1pPr>
              <a:spcBef>
                <a:spcPts val="1000"/>
              </a:spcBef>
              <a:defRPr sz="1600"/>
            </a:lvl1pPr>
            <a:lvl2pPr>
              <a:spcBef>
                <a:spcPts val="1000"/>
              </a:spcBef>
              <a:defRPr sz="1600"/>
            </a:lvl2pPr>
            <a:lvl3pPr>
              <a:spcBef>
                <a:spcPts val="1000"/>
              </a:spcBef>
              <a:defRPr sz="1600">
                <a:solidFill>
                  <a:schemeClr val="accent1"/>
                </a:solidFill>
              </a:defRPr>
            </a:lvl3pPr>
            <a:lvl4pPr>
              <a:spcBef>
                <a:spcPts val="1000"/>
              </a:spcBef>
              <a:defRPr sz="1600"/>
            </a:lvl4pPr>
            <a:lvl5pPr>
              <a:spcBef>
                <a:spcPts val="1000"/>
              </a:spcBef>
              <a:defRPr sz="1600">
                <a:solidFill>
                  <a:schemeClr val="tx1"/>
                </a:solidFill>
              </a:defRPr>
            </a:lvl5pPr>
            <a:lvl6pPr>
              <a:spcBef>
                <a:spcPts val="1000"/>
              </a:spcBef>
              <a:defRPr sz="1600"/>
            </a:lvl6pPr>
            <a:lvl7pPr>
              <a:spcBef>
                <a:spcPts val="1000"/>
              </a:spcBef>
              <a:defRPr sz="1600"/>
            </a:lvl7pPr>
            <a:lvl8pPr>
              <a:spcBef>
                <a:spcPts val="1000"/>
              </a:spcBef>
              <a:defRPr sz="1600">
                <a:latin typeface="+mn-lt"/>
              </a:defRPr>
            </a:lvl8pPr>
            <a:lvl9pPr>
              <a:spcBef>
                <a:spcPts val="1000"/>
              </a:spcBef>
              <a:defRPr sz="16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pic>
        <p:nvPicPr>
          <p:cNvPr id="6" name="Picture 5"/>
          <p:cNvPicPr>
            <a:picLocks noChangeAspect="1"/>
          </p:cNvPicPr>
          <p:nvPr/>
        </p:nvPicPr>
        <p:blipFill>
          <a:blip r:embed="rId2"/>
          <a:stretch>
            <a:fillRect/>
          </a:stretch>
        </p:blipFill>
        <p:spPr>
          <a:xfrm>
            <a:off x="8321676" y="0"/>
            <a:ext cx="825952" cy="401177"/>
          </a:xfrm>
          <a:prstGeom prst="rect">
            <a:avLst/>
          </a:prstGeom>
        </p:spPr>
      </p:pic>
      <p:sp>
        <p:nvSpPr>
          <p:cNvPr id="7" name="Footer Placeholder 6"/>
          <p:cNvSpPr>
            <a:spLocks noGrp="1"/>
          </p:cNvSpPr>
          <p:nvPr>
            <p:ph type="ftr" sz="quarter" idx="11"/>
          </p:nvPr>
        </p:nvSpPr>
        <p:spPr/>
        <p:txBody>
          <a:bodyPr/>
          <a:lstStyle>
            <a:lvl1pPr>
              <a:defRPr>
                <a:latin typeface="Graphik Light"/>
                <a:cs typeface="Graphik Light"/>
              </a:defRPr>
            </a:lvl1pPr>
          </a:lstStyle>
          <a:p>
            <a:r>
              <a:rPr lang="en-US" smtClean="0"/>
              <a:t>Prepared for [Name of Company] Month 00, 2014 — Confidential &amp; Proprietary. Jet™ is a trademark of Jet.com ©2014 </a:t>
            </a:r>
            <a:endParaRPr lang="en-US" dirty="0"/>
          </a:p>
        </p:txBody>
      </p:sp>
      <p:pic>
        <p:nvPicPr>
          <p:cNvPr id="8" name="Picture 7"/>
          <p:cNvPicPr>
            <a:picLocks noChangeAspect="1"/>
          </p:cNvPicPr>
          <p:nvPr userDrawn="1"/>
        </p:nvPicPr>
        <p:blipFill>
          <a:blip r:embed="rId2"/>
          <a:stretch>
            <a:fillRect/>
          </a:stretch>
        </p:blipFill>
        <p:spPr>
          <a:xfrm>
            <a:off x="8321676" y="0"/>
            <a:ext cx="825952" cy="401177"/>
          </a:xfrm>
          <a:prstGeom prst="rect">
            <a:avLst/>
          </a:prstGeom>
        </p:spPr>
      </p:pic>
      <p:sp>
        <p:nvSpPr>
          <p:cNvPr id="10" name="Picture Placeholder 9"/>
          <p:cNvSpPr>
            <a:spLocks noGrp="1"/>
          </p:cNvSpPr>
          <p:nvPr>
            <p:ph type="pic" sz="quarter" idx="12" hasCustomPrompt="1"/>
          </p:nvPr>
        </p:nvSpPr>
        <p:spPr>
          <a:xfrm>
            <a:off x="4278041" y="1219601"/>
            <a:ext cx="3886199" cy="3520249"/>
          </a:xfrm>
        </p:spPr>
        <p:txBody>
          <a:bodyPr rIns="0" anchor="ctr"/>
          <a:lstStyle>
            <a:lvl1pPr algn="ctr">
              <a:defRPr sz="2000">
                <a:solidFill>
                  <a:schemeClr val="bg2"/>
                </a:solidFill>
                <a:latin typeface="Graphik Black"/>
                <a:cs typeface="Graphik Black"/>
              </a:defRPr>
            </a:lvl1pPr>
          </a:lstStyle>
          <a:p>
            <a:r>
              <a:rPr lang="en-US" dirty="0" smtClean="0"/>
              <a:t>Click icon </a:t>
            </a:r>
            <a:br>
              <a:rPr lang="en-US" dirty="0" smtClean="0"/>
            </a:br>
            <a:r>
              <a:rPr lang="en-US" dirty="0" smtClean="0"/>
              <a:t/>
            </a:r>
            <a:br>
              <a:rPr lang="en-US" dirty="0" smtClean="0"/>
            </a:br>
            <a:r>
              <a:rPr lang="en-US" dirty="0" smtClean="0"/>
              <a:t>to add picture</a:t>
            </a:r>
            <a:endParaRPr lang="en-US" dirty="0"/>
          </a:p>
        </p:txBody>
      </p:sp>
    </p:spTree>
    <p:extLst>
      <p:ext uri="{BB962C8B-B14F-4D97-AF65-F5344CB8AC3E}">
        <p14:creationId xmlns:p14="http://schemas.microsoft.com/office/powerpoint/2010/main" val="2483993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titl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3816" y="225426"/>
            <a:ext cx="8678595" cy="4699000"/>
          </a:xfrm>
        </p:spPr>
        <p:txBody>
          <a:bodyPr wrap="square" lIns="457200" rIns="457200" anchor="ctr">
            <a:noAutofit/>
          </a:bodyPr>
          <a:lstStyle>
            <a:lvl1pPr marL="0" indent="0" algn="ctr">
              <a:defRPr sz="3600" baseline="0">
                <a:solidFill>
                  <a:schemeClr val="accent6"/>
                </a:solidFill>
                <a:latin typeface="Graphik Black"/>
                <a:cs typeface="Graphik Black"/>
              </a:defRPr>
            </a:lvl1pPr>
          </a:lstStyle>
          <a:p>
            <a:r>
              <a:rPr lang="en-US" smtClean="0"/>
              <a:t>Click to edit Master title style</a:t>
            </a:r>
            <a:endParaRPr lang="en-US" dirty="0"/>
          </a:p>
        </p:txBody>
      </p:sp>
      <p:sp>
        <p:nvSpPr>
          <p:cNvPr id="8" name="TextBox 7"/>
          <p:cNvSpPr txBox="1"/>
          <p:nvPr/>
        </p:nvSpPr>
        <p:spPr>
          <a:xfrm>
            <a:off x="9920942" y="4803589"/>
            <a:ext cx="184731" cy="369332"/>
          </a:xfrm>
          <a:prstGeom prst="rect">
            <a:avLst/>
          </a:prstGeom>
          <a:noFill/>
        </p:spPr>
        <p:txBody>
          <a:bodyPr wrap="none" rtlCol="0">
            <a:spAutoFit/>
          </a:bodyPr>
          <a:lstStyle/>
          <a:p>
            <a:endParaRPr lang="en-US" sz="1800" dirty="0"/>
          </a:p>
        </p:txBody>
      </p:sp>
      <p:sp>
        <p:nvSpPr>
          <p:cNvPr id="4" name="TextBox 3"/>
          <p:cNvSpPr txBox="1"/>
          <p:nvPr/>
        </p:nvSpPr>
        <p:spPr>
          <a:xfrm>
            <a:off x="9920942" y="4803589"/>
            <a:ext cx="184731" cy="369332"/>
          </a:xfrm>
          <a:prstGeom prst="rect">
            <a:avLst/>
          </a:prstGeom>
          <a:noFill/>
        </p:spPr>
        <p:txBody>
          <a:bodyPr wrap="none" rtlCol="0">
            <a:spAutoFit/>
          </a:bodyPr>
          <a:lstStyle/>
          <a:p>
            <a:endParaRPr lang="en-US" sz="1800" dirty="0"/>
          </a:p>
        </p:txBody>
      </p:sp>
      <p:sp>
        <p:nvSpPr>
          <p:cNvPr id="5" name="TextBox 4"/>
          <p:cNvSpPr txBox="1"/>
          <p:nvPr userDrawn="1"/>
        </p:nvSpPr>
        <p:spPr>
          <a:xfrm>
            <a:off x="9920941" y="4803588"/>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718501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2">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904714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ANK2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3816" y="225426"/>
            <a:ext cx="8678595" cy="4699000"/>
          </a:xfrm>
        </p:spPr>
        <p:txBody>
          <a:bodyPr wrap="square" lIns="457200" rIns="457200" anchor="ctr">
            <a:noAutofit/>
          </a:bodyPr>
          <a:lstStyle>
            <a:lvl1pPr marL="0" indent="0" algn="ctr">
              <a:defRPr sz="3600" baseline="0">
                <a:solidFill>
                  <a:srgbClr val="7840F6"/>
                </a:solidFill>
                <a:latin typeface="Graphik Black"/>
                <a:cs typeface="Graphik Black"/>
              </a:defRPr>
            </a:lvl1pPr>
          </a:lstStyle>
          <a:p>
            <a:r>
              <a:rPr lang="en-US" smtClean="0"/>
              <a:t>Click to edit Master title style</a:t>
            </a:r>
            <a:endParaRPr lang="en-US" dirty="0"/>
          </a:p>
        </p:txBody>
      </p:sp>
      <p:sp>
        <p:nvSpPr>
          <p:cNvPr id="8" name="TextBox 7"/>
          <p:cNvSpPr txBox="1"/>
          <p:nvPr/>
        </p:nvSpPr>
        <p:spPr>
          <a:xfrm>
            <a:off x="9920942" y="4803589"/>
            <a:ext cx="184731" cy="369332"/>
          </a:xfrm>
          <a:prstGeom prst="rect">
            <a:avLst/>
          </a:prstGeom>
          <a:noFill/>
        </p:spPr>
        <p:txBody>
          <a:bodyPr wrap="none" rtlCol="0">
            <a:spAutoFit/>
          </a:bodyPr>
          <a:lstStyle/>
          <a:p>
            <a:endParaRPr lang="en-US" sz="1800" dirty="0"/>
          </a:p>
        </p:txBody>
      </p:sp>
      <p:sp>
        <p:nvSpPr>
          <p:cNvPr id="4" name="TextBox 3"/>
          <p:cNvSpPr txBox="1"/>
          <p:nvPr/>
        </p:nvSpPr>
        <p:spPr>
          <a:xfrm>
            <a:off x="9920942" y="4803589"/>
            <a:ext cx="184731" cy="369332"/>
          </a:xfrm>
          <a:prstGeom prst="rect">
            <a:avLst/>
          </a:prstGeom>
          <a:noFill/>
        </p:spPr>
        <p:txBody>
          <a:bodyPr wrap="none" rtlCol="0">
            <a:spAutoFit/>
          </a:bodyPr>
          <a:lstStyle/>
          <a:p>
            <a:endParaRPr lang="en-US" sz="1800" dirty="0"/>
          </a:p>
        </p:txBody>
      </p:sp>
      <p:sp>
        <p:nvSpPr>
          <p:cNvPr id="5" name="TextBox 4"/>
          <p:cNvSpPr txBox="1"/>
          <p:nvPr userDrawn="1"/>
        </p:nvSpPr>
        <p:spPr>
          <a:xfrm>
            <a:off x="9920941" y="4803588"/>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44726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ULLETS BIG">
    <p:spTree>
      <p:nvGrpSpPr>
        <p:cNvPr id="1" name=""/>
        <p:cNvGrpSpPr/>
        <p:nvPr/>
      </p:nvGrpSpPr>
      <p:grpSpPr>
        <a:xfrm>
          <a:off x="0" y="0"/>
          <a:ext cx="0" cy="0"/>
          <a:chOff x="0" y="0"/>
          <a:chExt cx="0" cy="0"/>
        </a:xfrm>
      </p:grpSpPr>
      <p:sp>
        <p:nvSpPr>
          <p:cNvPr id="2" name="Title 1"/>
          <p:cNvSpPr>
            <a:spLocks noGrp="1"/>
          </p:cNvSpPr>
          <p:nvPr>
            <p:ph type="title"/>
          </p:nvPr>
        </p:nvSpPr>
        <p:spPr>
          <a:xfrm>
            <a:off x="233820" y="225425"/>
            <a:ext cx="7684054" cy="857250"/>
          </a:xfrm>
        </p:spPr>
        <p:txBody>
          <a:bodyPr rIns="0"/>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140C3555-6952-7840-AB99-0A7EBD31E745}" type="slidenum">
              <a:rPr lang="en-US" smtClean="0"/>
              <a:pPr/>
              <a:t>‹#›</a:t>
            </a:fld>
            <a:endParaRPr lang="en-US" dirty="0"/>
          </a:p>
        </p:txBody>
      </p:sp>
      <p:sp>
        <p:nvSpPr>
          <p:cNvPr id="5" name="Text Placeholder 2"/>
          <p:cNvSpPr>
            <a:spLocks noGrp="1"/>
          </p:cNvSpPr>
          <p:nvPr>
            <p:ph idx="1"/>
          </p:nvPr>
        </p:nvSpPr>
        <p:spPr>
          <a:xfrm>
            <a:off x="233826" y="1219597"/>
            <a:ext cx="8227343" cy="3513271"/>
          </a:xfrm>
          <a:prstGeom prst="rect">
            <a:avLst/>
          </a:prstGeom>
        </p:spPr>
        <p:txBody>
          <a:bodyPr vert="horz" lIns="0" tIns="0" rIns="0" bIns="0" rtlCol="0">
            <a:noAutofit/>
          </a:bodyPr>
          <a:lstStyle>
            <a:lvl1pPr marL="230183" marR="0" indent="0" algn="l" defTabSz="457189" rtl="0" eaLnBrk="1" fontAlgn="auto" latinLnBrk="0" hangingPunct="1">
              <a:lnSpc>
                <a:spcPct val="90000"/>
              </a:lnSpc>
              <a:spcBef>
                <a:spcPts val="1300"/>
              </a:spcBef>
              <a:spcAft>
                <a:spcPts val="0"/>
              </a:spcAft>
              <a:buClrTx/>
              <a:buSzPct val="65000"/>
              <a:buFontTx/>
              <a:buNone/>
              <a:tabLst/>
              <a:defRPr sz="2400"/>
            </a:lvl1pPr>
            <a:lvl2pPr marL="230183" marR="0" indent="0" algn="l" defTabSz="457189" rtl="0" eaLnBrk="1" fontAlgn="auto" latinLnBrk="0" hangingPunct="1">
              <a:lnSpc>
                <a:spcPct val="90000"/>
              </a:lnSpc>
              <a:spcBef>
                <a:spcPts val="1300"/>
              </a:spcBef>
              <a:spcAft>
                <a:spcPts val="0"/>
              </a:spcAft>
              <a:buClrTx/>
              <a:buSzPct val="65000"/>
              <a:buFont typeface="Arial"/>
              <a:buNone/>
              <a:tabLst/>
              <a:defRPr sz="2400"/>
            </a:lvl2pPr>
            <a:lvl3pPr marL="228594" marR="0" indent="0" algn="l" defTabSz="457189" rtl="0" eaLnBrk="1" fontAlgn="auto" latinLnBrk="0" hangingPunct="1">
              <a:lnSpc>
                <a:spcPct val="90000"/>
              </a:lnSpc>
              <a:spcBef>
                <a:spcPts val="1300"/>
              </a:spcBef>
              <a:spcAft>
                <a:spcPts val="0"/>
              </a:spcAft>
              <a:buClrTx/>
              <a:buSzPct val="65000"/>
              <a:buFontTx/>
              <a:buNone/>
              <a:tabLst/>
              <a:defRPr sz="2400">
                <a:latin typeface="+mj-lt"/>
                <a:cs typeface="Graphik Super"/>
              </a:defRPr>
            </a:lvl3pPr>
            <a:lvl4pPr marL="228594" marR="0" indent="-228594" algn="l" defTabSz="457189" rtl="0" eaLnBrk="1" fontAlgn="auto" latinLnBrk="0" hangingPunct="1">
              <a:lnSpc>
                <a:spcPct val="90000"/>
              </a:lnSpc>
              <a:spcBef>
                <a:spcPts val="1300"/>
              </a:spcBef>
              <a:spcAft>
                <a:spcPts val="0"/>
              </a:spcAft>
              <a:buClrTx/>
              <a:buSzPct val="65000"/>
              <a:buFont typeface="Arial"/>
              <a:buChar char="•"/>
              <a:tabLst/>
              <a:defRPr sz="2400"/>
            </a:lvl4pPr>
            <a:lvl5pPr marL="457189" marR="0" indent="-228594" algn="l" defTabSz="457189" rtl="0" eaLnBrk="1" fontAlgn="auto" latinLnBrk="0" hangingPunct="1">
              <a:lnSpc>
                <a:spcPct val="90000"/>
              </a:lnSpc>
              <a:spcBef>
                <a:spcPts val="1300"/>
              </a:spcBef>
              <a:spcAft>
                <a:spcPts val="0"/>
              </a:spcAft>
              <a:buClrTx/>
              <a:buSzPct val="65000"/>
              <a:buFont typeface="Arial"/>
              <a:buChar char="•"/>
              <a:tabLst/>
              <a:defRPr sz="2400" baseline="0">
                <a:solidFill>
                  <a:schemeClr val="tx1"/>
                </a:solidFill>
              </a:defRPr>
            </a:lvl5pPr>
            <a:lvl6pPr marL="228594" marR="0" indent="-228594" algn="l" defTabSz="457189" rtl="0" eaLnBrk="1" fontAlgn="auto" latinLnBrk="0" hangingPunct="1">
              <a:lnSpc>
                <a:spcPct val="90000"/>
              </a:lnSpc>
              <a:spcBef>
                <a:spcPts val="1300"/>
              </a:spcBef>
              <a:spcAft>
                <a:spcPts val="0"/>
              </a:spcAft>
              <a:buClrTx/>
              <a:buSzPct val="65000"/>
              <a:buFont typeface="Arial"/>
              <a:buChar char="•"/>
              <a:tabLst/>
              <a:defRPr sz="2400">
                <a:solidFill>
                  <a:schemeClr val="tx1"/>
                </a:solidFill>
                <a:latin typeface="+mj-lt"/>
                <a:cs typeface="Graphik Super"/>
              </a:defRPr>
            </a:lvl6pPr>
            <a:lvl7pPr marL="457189" marR="0" indent="-228594" algn="l" defTabSz="457189" rtl="0" eaLnBrk="1" fontAlgn="auto" latinLnBrk="0" hangingPunct="1">
              <a:lnSpc>
                <a:spcPct val="90000"/>
              </a:lnSpc>
              <a:spcBef>
                <a:spcPts val="1300"/>
              </a:spcBef>
              <a:spcAft>
                <a:spcPts val="0"/>
              </a:spcAft>
              <a:buClrTx/>
              <a:buSzPct val="65000"/>
              <a:buFont typeface="Arial"/>
              <a:buChar char="•"/>
              <a:tabLst/>
              <a:defRPr sz="2400">
                <a:solidFill>
                  <a:schemeClr val="tx1"/>
                </a:solidFill>
                <a:latin typeface="+mj-lt"/>
              </a:defRPr>
            </a:lvl7pPr>
            <a:lvl8pPr marL="457189" marR="0" indent="-228594" algn="l" defTabSz="457189" rtl="0" eaLnBrk="1" fontAlgn="auto" latinLnBrk="0" hangingPunct="1">
              <a:lnSpc>
                <a:spcPct val="90000"/>
              </a:lnSpc>
              <a:spcBef>
                <a:spcPts val="1300"/>
              </a:spcBef>
              <a:spcAft>
                <a:spcPts val="0"/>
              </a:spcAft>
              <a:buClrTx/>
              <a:buSzPct val="65000"/>
              <a:buFont typeface="+mj-lt"/>
              <a:buAutoNum type="arabicPeriod"/>
              <a:tabLst/>
              <a:defRPr lang="en-US" sz="2400" kern="1200" noProof="0" dirty="0" smtClean="0">
                <a:solidFill>
                  <a:schemeClr val="tx1"/>
                </a:solidFill>
                <a:latin typeface="+mn-lt"/>
                <a:ea typeface="+mn-ea"/>
                <a:cs typeface="Graphik Super"/>
              </a:defRPr>
            </a:lvl8pPr>
            <a:lvl9pPr marL="457189" marR="0" indent="-228594" algn="l" defTabSz="457189" rtl="0" eaLnBrk="1" fontAlgn="auto" latinLnBrk="0" hangingPunct="1">
              <a:lnSpc>
                <a:spcPct val="90000"/>
              </a:lnSpc>
              <a:spcBef>
                <a:spcPts val="1300"/>
              </a:spcBef>
              <a:spcAft>
                <a:spcPts val="0"/>
              </a:spcAft>
              <a:buClrTx/>
              <a:buSzPct val="65000"/>
              <a:buFont typeface="+mj-lt"/>
              <a:buAutoNum type="arabicPeriod"/>
              <a:tabLst/>
              <a:defRPr sz="2400">
                <a:latin typeface="+mj-lt"/>
                <a:cs typeface="Graphik Supe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pic>
        <p:nvPicPr>
          <p:cNvPr id="6" name="Picture 5"/>
          <p:cNvPicPr>
            <a:picLocks noChangeAspect="1"/>
          </p:cNvPicPr>
          <p:nvPr/>
        </p:nvPicPr>
        <p:blipFill>
          <a:blip r:embed="rId2"/>
          <a:stretch>
            <a:fillRect/>
          </a:stretch>
        </p:blipFill>
        <p:spPr>
          <a:xfrm>
            <a:off x="8321676" y="1"/>
            <a:ext cx="825952" cy="401177"/>
          </a:xfrm>
          <a:prstGeom prst="rect">
            <a:avLst/>
          </a:prstGeom>
        </p:spPr>
      </p:pic>
      <p:sp>
        <p:nvSpPr>
          <p:cNvPr id="7" name="Footer Placeholder 6"/>
          <p:cNvSpPr>
            <a:spLocks noGrp="1"/>
          </p:cNvSpPr>
          <p:nvPr>
            <p:ph type="ftr" sz="quarter" idx="11"/>
          </p:nvPr>
        </p:nvSpPr>
        <p:spPr/>
        <p:txBody>
          <a:bodyPr/>
          <a:lstStyle>
            <a:lvl1pPr>
              <a:defRPr>
                <a:latin typeface="Graphik Light"/>
                <a:cs typeface="Graphik Light"/>
              </a:defRPr>
            </a:lvl1pPr>
          </a:lstStyle>
          <a:p>
            <a:r>
              <a:rPr lang="en-US" smtClean="0"/>
              <a:t>Prepared for [Name of Company] Month 00, 2014 — Confidential &amp; Proprietary. Jet™ is a trademark of Jet.com ©2014 </a:t>
            </a:r>
            <a:endParaRPr lang="en-US" dirty="0"/>
          </a:p>
        </p:txBody>
      </p:sp>
      <p:pic>
        <p:nvPicPr>
          <p:cNvPr id="8" name="Picture 7"/>
          <p:cNvPicPr>
            <a:picLocks noChangeAspect="1"/>
          </p:cNvPicPr>
          <p:nvPr/>
        </p:nvPicPr>
        <p:blipFill>
          <a:blip r:embed="rId2"/>
          <a:stretch>
            <a:fillRect/>
          </a:stretch>
        </p:blipFill>
        <p:spPr>
          <a:xfrm>
            <a:off x="8321676" y="1"/>
            <a:ext cx="825952" cy="401177"/>
          </a:xfrm>
          <a:prstGeom prst="rect">
            <a:avLst/>
          </a:prstGeom>
        </p:spPr>
      </p:pic>
      <p:pic>
        <p:nvPicPr>
          <p:cNvPr id="9" name="Picture 8"/>
          <p:cNvPicPr>
            <a:picLocks noChangeAspect="1"/>
          </p:cNvPicPr>
          <p:nvPr userDrawn="1"/>
        </p:nvPicPr>
        <p:blipFill>
          <a:blip r:embed="rId2"/>
          <a:stretch>
            <a:fillRect/>
          </a:stretch>
        </p:blipFill>
        <p:spPr>
          <a:xfrm>
            <a:off x="8321676" y="0"/>
            <a:ext cx="825952" cy="401177"/>
          </a:xfrm>
          <a:prstGeom prst="rect">
            <a:avLst/>
          </a:prstGeom>
        </p:spPr>
      </p:pic>
    </p:spTree>
    <p:extLst>
      <p:ext uri="{BB962C8B-B14F-4D97-AF65-F5344CB8AC3E}">
        <p14:creationId xmlns:p14="http://schemas.microsoft.com/office/powerpoint/2010/main" val="187613238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ULLETS SMALL">
    <p:spTree>
      <p:nvGrpSpPr>
        <p:cNvPr id="1" name=""/>
        <p:cNvGrpSpPr/>
        <p:nvPr/>
      </p:nvGrpSpPr>
      <p:grpSpPr>
        <a:xfrm>
          <a:off x="0" y="0"/>
          <a:ext cx="0" cy="0"/>
          <a:chOff x="0" y="0"/>
          <a:chExt cx="0" cy="0"/>
        </a:xfrm>
      </p:grpSpPr>
      <p:sp>
        <p:nvSpPr>
          <p:cNvPr id="2" name="Title 1"/>
          <p:cNvSpPr>
            <a:spLocks noGrp="1"/>
          </p:cNvSpPr>
          <p:nvPr>
            <p:ph type="title"/>
          </p:nvPr>
        </p:nvSpPr>
        <p:spPr>
          <a:xfrm>
            <a:off x="233820" y="225425"/>
            <a:ext cx="7684054" cy="857250"/>
          </a:xfrm>
        </p:spPr>
        <p:txBody>
          <a:bodyPr rIns="0"/>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140C3555-6952-7840-AB99-0A7EBD31E745}" type="slidenum">
              <a:rPr lang="en-US" smtClean="0"/>
              <a:pPr/>
              <a:t>‹#›</a:t>
            </a:fld>
            <a:endParaRPr lang="en-US" dirty="0"/>
          </a:p>
        </p:txBody>
      </p:sp>
      <p:sp>
        <p:nvSpPr>
          <p:cNvPr id="5" name="Text Placeholder 2"/>
          <p:cNvSpPr>
            <a:spLocks noGrp="1"/>
          </p:cNvSpPr>
          <p:nvPr>
            <p:ph idx="1"/>
          </p:nvPr>
        </p:nvSpPr>
        <p:spPr>
          <a:xfrm>
            <a:off x="233829" y="1219598"/>
            <a:ext cx="8227340" cy="3517195"/>
          </a:xfrm>
          <a:prstGeom prst="rect">
            <a:avLst/>
          </a:prstGeom>
        </p:spPr>
        <p:txBody>
          <a:bodyPr vert="horz" lIns="0" tIns="0" rIns="0" bIns="0" rtlCol="0">
            <a:noAutofit/>
          </a:bodyPr>
          <a:lstStyle>
            <a:lvl1pPr>
              <a:spcBef>
                <a:spcPts val="1000"/>
              </a:spcBef>
              <a:defRPr sz="1600"/>
            </a:lvl1pPr>
            <a:lvl2pPr>
              <a:spcBef>
                <a:spcPts val="1000"/>
              </a:spcBef>
              <a:defRPr sz="1600"/>
            </a:lvl2pPr>
            <a:lvl3pPr>
              <a:spcBef>
                <a:spcPts val="1000"/>
              </a:spcBef>
              <a:defRPr sz="1600">
                <a:solidFill>
                  <a:schemeClr val="accent1"/>
                </a:solidFill>
              </a:defRPr>
            </a:lvl3pPr>
            <a:lvl4pPr>
              <a:spcBef>
                <a:spcPts val="1000"/>
              </a:spcBef>
              <a:defRPr sz="1600"/>
            </a:lvl4pPr>
            <a:lvl5pPr>
              <a:spcBef>
                <a:spcPts val="1000"/>
              </a:spcBef>
              <a:defRPr sz="1600">
                <a:solidFill>
                  <a:schemeClr val="tx1"/>
                </a:solidFill>
              </a:defRPr>
            </a:lvl5pPr>
            <a:lvl6pPr>
              <a:spcBef>
                <a:spcPts val="1000"/>
              </a:spcBef>
              <a:defRPr sz="1600"/>
            </a:lvl6pPr>
            <a:lvl7pPr>
              <a:spcBef>
                <a:spcPts val="1000"/>
              </a:spcBef>
              <a:defRPr sz="1600">
                <a:solidFill>
                  <a:schemeClr val="tx1"/>
                </a:solidFill>
              </a:defRPr>
            </a:lvl7pPr>
            <a:lvl8pPr>
              <a:spcBef>
                <a:spcPts val="1000"/>
              </a:spcBef>
              <a:defRPr sz="1600">
                <a:latin typeface="+mn-lt"/>
              </a:defRPr>
            </a:lvl8pPr>
            <a:lvl9pPr>
              <a:spcBef>
                <a:spcPts val="1000"/>
              </a:spcBef>
              <a:defRPr sz="16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pic>
        <p:nvPicPr>
          <p:cNvPr id="6" name="Picture 5"/>
          <p:cNvPicPr>
            <a:picLocks noChangeAspect="1"/>
          </p:cNvPicPr>
          <p:nvPr/>
        </p:nvPicPr>
        <p:blipFill>
          <a:blip r:embed="rId2"/>
          <a:stretch>
            <a:fillRect/>
          </a:stretch>
        </p:blipFill>
        <p:spPr>
          <a:xfrm>
            <a:off x="8321676" y="1"/>
            <a:ext cx="825952" cy="401177"/>
          </a:xfrm>
          <a:prstGeom prst="rect">
            <a:avLst/>
          </a:prstGeom>
        </p:spPr>
      </p:pic>
      <p:sp>
        <p:nvSpPr>
          <p:cNvPr id="7" name="Footer Placeholder 6"/>
          <p:cNvSpPr>
            <a:spLocks noGrp="1"/>
          </p:cNvSpPr>
          <p:nvPr>
            <p:ph type="ftr" sz="quarter" idx="11"/>
          </p:nvPr>
        </p:nvSpPr>
        <p:spPr/>
        <p:txBody>
          <a:bodyPr/>
          <a:lstStyle>
            <a:lvl1pPr>
              <a:defRPr>
                <a:latin typeface="Graphik Light"/>
                <a:cs typeface="Graphik Light"/>
              </a:defRPr>
            </a:lvl1pPr>
          </a:lstStyle>
          <a:p>
            <a:r>
              <a:rPr lang="en-US" smtClean="0"/>
              <a:t>Prepared for [Name of Company] Month 00, 2014 — Confidential &amp; Proprietary. Jet™ is a trademark of Jet.com ©2014 </a:t>
            </a:r>
            <a:endParaRPr lang="en-US" dirty="0"/>
          </a:p>
        </p:txBody>
      </p:sp>
      <p:pic>
        <p:nvPicPr>
          <p:cNvPr id="8" name="Picture 7"/>
          <p:cNvPicPr>
            <a:picLocks noChangeAspect="1"/>
          </p:cNvPicPr>
          <p:nvPr/>
        </p:nvPicPr>
        <p:blipFill>
          <a:blip r:embed="rId2"/>
          <a:stretch>
            <a:fillRect/>
          </a:stretch>
        </p:blipFill>
        <p:spPr>
          <a:xfrm>
            <a:off x="8321676" y="1"/>
            <a:ext cx="825952" cy="401177"/>
          </a:xfrm>
          <a:prstGeom prst="rect">
            <a:avLst/>
          </a:prstGeom>
        </p:spPr>
      </p:pic>
      <p:pic>
        <p:nvPicPr>
          <p:cNvPr id="9" name="Picture 8"/>
          <p:cNvPicPr>
            <a:picLocks noChangeAspect="1"/>
          </p:cNvPicPr>
          <p:nvPr userDrawn="1"/>
        </p:nvPicPr>
        <p:blipFill>
          <a:blip r:embed="rId2"/>
          <a:stretch>
            <a:fillRect/>
          </a:stretch>
        </p:blipFill>
        <p:spPr>
          <a:xfrm>
            <a:off x="8321676" y="0"/>
            <a:ext cx="825952" cy="401177"/>
          </a:xfrm>
          <a:prstGeom prst="rect">
            <a:avLst/>
          </a:prstGeom>
        </p:spPr>
      </p:pic>
    </p:spTree>
    <p:extLst>
      <p:ext uri="{BB962C8B-B14F-4D97-AF65-F5344CB8AC3E}">
        <p14:creationId xmlns:p14="http://schemas.microsoft.com/office/powerpoint/2010/main" val="6545217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NO BULLETS">
    <p:spTree>
      <p:nvGrpSpPr>
        <p:cNvPr id="1" name=""/>
        <p:cNvGrpSpPr/>
        <p:nvPr/>
      </p:nvGrpSpPr>
      <p:grpSpPr>
        <a:xfrm>
          <a:off x="0" y="0"/>
          <a:ext cx="0" cy="0"/>
          <a:chOff x="0" y="0"/>
          <a:chExt cx="0" cy="0"/>
        </a:xfrm>
      </p:grpSpPr>
      <p:sp>
        <p:nvSpPr>
          <p:cNvPr id="2" name="Title 1"/>
          <p:cNvSpPr>
            <a:spLocks noGrp="1"/>
          </p:cNvSpPr>
          <p:nvPr>
            <p:ph type="title"/>
          </p:nvPr>
        </p:nvSpPr>
        <p:spPr>
          <a:xfrm>
            <a:off x="233820" y="225425"/>
            <a:ext cx="7684054" cy="857250"/>
          </a:xfrm>
        </p:spPr>
        <p:txBody>
          <a:bodyPr rIns="0"/>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140C3555-6952-7840-AB99-0A7EBD31E745}" type="slidenum">
              <a:rPr lang="en-US" smtClean="0"/>
              <a:pPr/>
              <a:t>‹#›</a:t>
            </a:fld>
            <a:endParaRPr lang="en-US" dirty="0"/>
          </a:p>
        </p:txBody>
      </p:sp>
      <p:pic>
        <p:nvPicPr>
          <p:cNvPr id="6" name="Picture 5"/>
          <p:cNvPicPr>
            <a:picLocks noChangeAspect="1"/>
          </p:cNvPicPr>
          <p:nvPr/>
        </p:nvPicPr>
        <p:blipFill>
          <a:blip r:embed="rId2"/>
          <a:stretch>
            <a:fillRect/>
          </a:stretch>
        </p:blipFill>
        <p:spPr>
          <a:xfrm>
            <a:off x="8321676" y="1"/>
            <a:ext cx="825952" cy="401177"/>
          </a:xfrm>
          <a:prstGeom prst="rect">
            <a:avLst/>
          </a:prstGeom>
        </p:spPr>
      </p:pic>
      <p:sp>
        <p:nvSpPr>
          <p:cNvPr id="7" name="Footer Placeholder 6"/>
          <p:cNvSpPr>
            <a:spLocks noGrp="1"/>
          </p:cNvSpPr>
          <p:nvPr>
            <p:ph type="ftr" sz="quarter" idx="11"/>
          </p:nvPr>
        </p:nvSpPr>
        <p:spPr/>
        <p:txBody>
          <a:bodyPr/>
          <a:lstStyle>
            <a:lvl1pPr>
              <a:defRPr>
                <a:latin typeface="Graphik Light"/>
                <a:cs typeface="Graphik Light"/>
              </a:defRPr>
            </a:lvl1pPr>
          </a:lstStyle>
          <a:p>
            <a:r>
              <a:rPr lang="en-US" smtClean="0"/>
              <a:t>Prepared for [Name of Company] Month 00, 2014 — Confidential &amp; Proprietary. Jet™ is a trademark of Jet.com ©2014 </a:t>
            </a:r>
            <a:endParaRPr lang="en-US" dirty="0"/>
          </a:p>
        </p:txBody>
      </p:sp>
      <p:pic>
        <p:nvPicPr>
          <p:cNvPr id="8" name="Picture 7"/>
          <p:cNvPicPr>
            <a:picLocks noChangeAspect="1"/>
          </p:cNvPicPr>
          <p:nvPr/>
        </p:nvPicPr>
        <p:blipFill>
          <a:blip r:embed="rId2"/>
          <a:stretch>
            <a:fillRect/>
          </a:stretch>
        </p:blipFill>
        <p:spPr>
          <a:xfrm>
            <a:off x="8321676" y="1"/>
            <a:ext cx="825952" cy="401177"/>
          </a:xfrm>
          <a:prstGeom prst="rect">
            <a:avLst/>
          </a:prstGeom>
        </p:spPr>
      </p:pic>
      <p:pic>
        <p:nvPicPr>
          <p:cNvPr id="9" name="Picture 8"/>
          <p:cNvPicPr>
            <a:picLocks noChangeAspect="1"/>
          </p:cNvPicPr>
          <p:nvPr userDrawn="1"/>
        </p:nvPicPr>
        <p:blipFill>
          <a:blip r:embed="rId2"/>
          <a:stretch>
            <a:fillRect/>
          </a:stretch>
        </p:blipFill>
        <p:spPr>
          <a:xfrm>
            <a:off x="8321676" y="0"/>
            <a:ext cx="825952" cy="401177"/>
          </a:xfrm>
          <a:prstGeom prst="rect">
            <a:avLst/>
          </a:prstGeom>
        </p:spPr>
      </p:pic>
    </p:spTree>
    <p:extLst>
      <p:ext uri="{BB962C8B-B14F-4D97-AF65-F5344CB8AC3E}">
        <p14:creationId xmlns:p14="http://schemas.microsoft.com/office/powerpoint/2010/main" val="113596357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ULLETS BIG 2 Column">
    <p:spTree>
      <p:nvGrpSpPr>
        <p:cNvPr id="1" name=""/>
        <p:cNvGrpSpPr/>
        <p:nvPr/>
      </p:nvGrpSpPr>
      <p:grpSpPr>
        <a:xfrm>
          <a:off x="0" y="0"/>
          <a:ext cx="0" cy="0"/>
          <a:chOff x="0" y="0"/>
          <a:chExt cx="0" cy="0"/>
        </a:xfrm>
      </p:grpSpPr>
      <p:sp>
        <p:nvSpPr>
          <p:cNvPr id="2" name="Title 1"/>
          <p:cNvSpPr>
            <a:spLocks noGrp="1"/>
          </p:cNvSpPr>
          <p:nvPr>
            <p:ph type="title"/>
          </p:nvPr>
        </p:nvSpPr>
        <p:spPr>
          <a:xfrm>
            <a:off x="233820" y="225425"/>
            <a:ext cx="7684054" cy="857250"/>
          </a:xfrm>
        </p:spPr>
        <p:txBody>
          <a:bodyPr rIns="0"/>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140C3555-6952-7840-AB99-0A7EBD31E745}" type="slidenum">
              <a:rPr lang="en-US" smtClean="0"/>
              <a:pPr/>
              <a:t>‹#›</a:t>
            </a:fld>
            <a:endParaRPr lang="en-US" dirty="0"/>
          </a:p>
        </p:txBody>
      </p:sp>
      <p:sp>
        <p:nvSpPr>
          <p:cNvPr id="5" name="Text Placeholder 2"/>
          <p:cNvSpPr>
            <a:spLocks noGrp="1"/>
          </p:cNvSpPr>
          <p:nvPr>
            <p:ph idx="1"/>
          </p:nvPr>
        </p:nvSpPr>
        <p:spPr>
          <a:xfrm>
            <a:off x="233829" y="1219597"/>
            <a:ext cx="4112540" cy="3516086"/>
          </a:xfrm>
          <a:prstGeom prst="rect">
            <a:avLst/>
          </a:prstGeom>
        </p:spPr>
        <p:txBody>
          <a:bodyPr vert="horz" lIns="0" tIns="0" rIns="0" bIns="0" rtlCol="0">
            <a:noAutofit/>
          </a:bodyPr>
          <a:lstStyle>
            <a:lvl1pPr marL="230183" marR="0" indent="0" algn="l" defTabSz="457189" rtl="0" eaLnBrk="1" fontAlgn="auto" latinLnBrk="0" hangingPunct="1">
              <a:lnSpc>
                <a:spcPct val="90000"/>
              </a:lnSpc>
              <a:spcBef>
                <a:spcPts val="1100"/>
              </a:spcBef>
              <a:spcAft>
                <a:spcPts val="0"/>
              </a:spcAft>
              <a:buClrTx/>
              <a:buSzPct val="65000"/>
              <a:buFontTx/>
              <a:buNone/>
              <a:tabLst/>
              <a:defRPr sz="2000"/>
            </a:lvl1pPr>
            <a:lvl2pPr marL="230183" marR="0" indent="0" algn="l" defTabSz="457189" rtl="0" eaLnBrk="1" fontAlgn="auto" latinLnBrk="0" hangingPunct="1">
              <a:lnSpc>
                <a:spcPct val="90000"/>
              </a:lnSpc>
              <a:spcBef>
                <a:spcPts val="1100"/>
              </a:spcBef>
              <a:spcAft>
                <a:spcPts val="0"/>
              </a:spcAft>
              <a:buClrTx/>
              <a:buSzPct val="65000"/>
              <a:buFont typeface="Arial"/>
              <a:buNone/>
              <a:tabLst/>
              <a:defRPr sz="2000"/>
            </a:lvl2pPr>
            <a:lvl3pPr marL="228594" marR="0" indent="0" algn="l" defTabSz="457189" rtl="0" eaLnBrk="1" fontAlgn="auto" latinLnBrk="0" hangingPunct="1">
              <a:lnSpc>
                <a:spcPct val="90000"/>
              </a:lnSpc>
              <a:spcBef>
                <a:spcPts val="1100"/>
              </a:spcBef>
              <a:spcAft>
                <a:spcPts val="0"/>
              </a:spcAft>
              <a:buClrTx/>
              <a:buSzPct val="65000"/>
              <a:buFontTx/>
              <a:buNone/>
              <a:tabLst/>
              <a:defRPr sz="2000"/>
            </a:lvl3pPr>
            <a:lvl4pPr marL="228594" marR="0" indent="-228594" algn="l" defTabSz="457189" rtl="0" eaLnBrk="1" fontAlgn="auto" latinLnBrk="0" hangingPunct="1">
              <a:lnSpc>
                <a:spcPct val="90000"/>
              </a:lnSpc>
              <a:spcBef>
                <a:spcPts val="1100"/>
              </a:spcBef>
              <a:spcAft>
                <a:spcPts val="0"/>
              </a:spcAft>
              <a:buClrTx/>
              <a:buSzPct val="65000"/>
              <a:buFont typeface="Arial"/>
              <a:buChar char="•"/>
              <a:tabLst/>
              <a:defRPr sz="2000"/>
            </a:lvl4pPr>
            <a:lvl5pPr marL="461951" marR="0" indent="-228594" algn="l" defTabSz="457189" rtl="0" eaLnBrk="1" fontAlgn="auto" latinLnBrk="0" hangingPunct="1">
              <a:lnSpc>
                <a:spcPct val="90000"/>
              </a:lnSpc>
              <a:spcBef>
                <a:spcPts val="1100"/>
              </a:spcBef>
              <a:spcAft>
                <a:spcPts val="0"/>
              </a:spcAft>
              <a:buClrTx/>
              <a:buSzPct val="65000"/>
              <a:buFont typeface="Arial"/>
              <a:buChar char="•"/>
              <a:tabLst/>
              <a:defRPr sz="2000" baseline="0">
                <a:solidFill>
                  <a:schemeClr val="tx1"/>
                </a:solidFill>
              </a:defRPr>
            </a:lvl5pPr>
            <a:lvl6pPr marL="228594" marR="0" indent="-228594" algn="l" defTabSz="457189" rtl="0" eaLnBrk="1" fontAlgn="auto" latinLnBrk="0" hangingPunct="1">
              <a:lnSpc>
                <a:spcPct val="90000"/>
              </a:lnSpc>
              <a:spcBef>
                <a:spcPts val="1100"/>
              </a:spcBef>
              <a:spcAft>
                <a:spcPts val="0"/>
              </a:spcAft>
              <a:buClrTx/>
              <a:buSzPct val="65000"/>
              <a:buFont typeface="Arial"/>
              <a:buChar char="•"/>
              <a:tabLst/>
              <a:defRPr sz="2000"/>
            </a:lvl6pPr>
            <a:lvl7pPr>
              <a:lnSpc>
                <a:spcPct val="90000"/>
              </a:lnSpc>
              <a:spcBef>
                <a:spcPts val="1100"/>
              </a:spcBef>
              <a:buSzPct val="65000"/>
              <a:defRPr sz="2000">
                <a:solidFill>
                  <a:srgbClr val="320C67"/>
                </a:solidFill>
                <a:latin typeface="+mj-lt"/>
              </a:defRPr>
            </a:lvl7pPr>
            <a:lvl8pPr marL="461951" marR="0" indent="-228594" algn="l" defTabSz="457189" rtl="0" eaLnBrk="1" fontAlgn="auto" latinLnBrk="0" hangingPunct="1">
              <a:lnSpc>
                <a:spcPct val="90000"/>
              </a:lnSpc>
              <a:spcBef>
                <a:spcPts val="1100"/>
              </a:spcBef>
              <a:spcAft>
                <a:spcPts val="0"/>
              </a:spcAft>
              <a:buClrTx/>
              <a:buSzPct val="65000"/>
              <a:buFont typeface="+mj-lt"/>
              <a:buAutoNum type="arabicPeriod"/>
              <a:tabLst/>
              <a:defRPr sz="2000">
                <a:latin typeface="+mn-lt"/>
              </a:defRPr>
            </a:lvl8pPr>
            <a:lvl9pPr marL="461951" marR="0" indent="-228594" algn="l" defTabSz="457189" rtl="0" eaLnBrk="1" fontAlgn="auto" latinLnBrk="0" hangingPunct="1">
              <a:lnSpc>
                <a:spcPct val="90000"/>
              </a:lnSpc>
              <a:spcBef>
                <a:spcPts val="1100"/>
              </a:spcBef>
              <a:spcAft>
                <a:spcPts val="0"/>
              </a:spcAft>
              <a:buClrTx/>
              <a:buSzPct val="65000"/>
              <a:buFont typeface="+mj-lt"/>
              <a:buAutoNum type="arabicPeriod"/>
              <a:tabLst/>
              <a:defRPr sz="2000">
                <a:latin typeface="+mj-lt"/>
              </a:defRPr>
            </a:lvl9pPr>
          </a:lstStyle>
          <a:p>
            <a:pPr marL="230183" marR="0" lvl="0" indent="0" algn="l" defTabSz="457189" rtl="0" eaLnBrk="1" fontAlgn="auto" latinLnBrk="0" hangingPunct="1">
              <a:lnSpc>
                <a:spcPct val="90000"/>
              </a:lnSpc>
              <a:spcBef>
                <a:spcPts val="1200"/>
              </a:spcBef>
              <a:spcAft>
                <a:spcPts val="0"/>
              </a:spcAft>
              <a:buClrTx/>
              <a:buSzPct val="65000"/>
              <a:buFontTx/>
              <a:buNone/>
              <a:tabLst/>
              <a:defRPr/>
            </a:pPr>
            <a:r>
              <a:rPr lang="en-US" smtClean="0"/>
              <a:t>Click to edit Master text styles</a:t>
            </a:r>
          </a:p>
          <a:p>
            <a:pPr marL="230183" marR="0" lvl="1" indent="0" algn="l" defTabSz="457189" rtl="0" eaLnBrk="1" fontAlgn="auto" latinLnBrk="0" hangingPunct="1">
              <a:lnSpc>
                <a:spcPct val="90000"/>
              </a:lnSpc>
              <a:spcBef>
                <a:spcPts val="1200"/>
              </a:spcBef>
              <a:spcAft>
                <a:spcPts val="0"/>
              </a:spcAft>
              <a:buClrTx/>
              <a:buSzPct val="65000"/>
              <a:buFontTx/>
              <a:buNone/>
              <a:tabLst/>
              <a:defRPr/>
            </a:pPr>
            <a:r>
              <a:rPr lang="en-US" smtClean="0"/>
              <a:t>Second level</a:t>
            </a:r>
          </a:p>
          <a:p>
            <a:pPr marL="230183" marR="0" lvl="2" indent="0" algn="l" defTabSz="457189" rtl="0" eaLnBrk="1" fontAlgn="auto" latinLnBrk="0" hangingPunct="1">
              <a:lnSpc>
                <a:spcPct val="90000"/>
              </a:lnSpc>
              <a:spcBef>
                <a:spcPts val="1200"/>
              </a:spcBef>
              <a:spcAft>
                <a:spcPts val="0"/>
              </a:spcAft>
              <a:buClrTx/>
              <a:buSzPct val="65000"/>
              <a:buFontTx/>
              <a:buNone/>
              <a:tabLst/>
              <a:defRPr/>
            </a:pPr>
            <a:r>
              <a:rPr lang="en-US" smtClean="0"/>
              <a:t>Third level</a:t>
            </a:r>
          </a:p>
          <a:p>
            <a:pPr marL="230183" marR="0" lvl="3" indent="0" algn="l" defTabSz="457189" rtl="0" eaLnBrk="1" fontAlgn="auto" latinLnBrk="0" hangingPunct="1">
              <a:lnSpc>
                <a:spcPct val="90000"/>
              </a:lnSpc>
              <a:spcBef>
                <a:spcPts val="1200"/>
              </a:spcBef>
              <a:spcAft>
                <a:spcPts val="0"/>
              </a:spcAft>
              <a:buClrTx/>
              <a:buSzPct val="65000"/>
              <a:buFontTx/>
              <a:buNone/>
              <a:tabLst/>
              <a:defRPr/>
            </a:pPr>
            <a:r>
              <a:rPr lang="en-US" smtClean="0"/>
              <a:t>Fourth level</a:t>
            </a:r>
          </a:p>
          <a:p>
            <a:pPr marL="230183" marR="0" lvl="4" indent="0" algn="l" defTabSz="457189" rtl="0" eaLnBrk="1" fontAlgn="auto" latinLnBrk="0" hangingPunct="1">
              <a:lnSpc>
                <a:spcPct val="90000"/>
              </a:lnSpc>
              <a:spcBef>
                <a:spcPts val="1200"/>
              </a:spcBef>
              <a:spcAft>
                <a:spcPts val="0"/>
              </a:spcAft>
              <a:buClrTx/>
              <a:buSzPct val="65000"/>
              <a:buFontTx/>
              <a:buNone/>
              <a:tabLst/>
              <a:defRPr/>
            </a:pPr>
            <a:r>
              <a:rPr lang="en-US" smtClean="0"/>
              <a:t>Fifth level</a:t>
            </a:r>
            <a:endParaRPr lang="en-US" dirty="0" smtClean="0"/>
          </a:p>
        </p:txBody>
      </p:sp>
      <p:pic>
        <p:nvPicPr>
          <p:cNvPr id="6" name="Picture 5"/>
          <p:cNvPicPr>
            <a:picLocks noChangeAspect="1"/>
          </p:cNvPicPr>
          <p:nvPr/>
        </p:nvPicPr>
        <p:blipFill>
          <a:blip r:embed="rId2"/>
          <a:stretch>
            <a:fillRect/>
          </a:stretch>
        </p:blipFill>
        <p:spPr>
          <a:xfrm>
            <a:off x="8321676" y="1"/>
            <a:ext cx="825952" cy="401177"/>
          </a:xfrm>
          <a:prstGeom prst="rect">
            <a:avLst/>
          </a:prstGeom>
        </p:spPr>
      </p:pic>
      <p:sp>
        <p:nvSpPr>
          <p:cNvPr id="7" name="Footer Placeholder 6"/>
          <p:cNvSpPr>
            <a:spLocks noGrp="1"/>
          </p:cNvSpPr>
          <p:nvPr>
            <p:ph type="ftr" sz="quarter" idx="11"/>
          </p:nvPr>
        </p:nvSpPr>
        <p:spPr/>
        <p:txBody>
          <a:bodyPr/>
          <a:lstStyle>
            <a:lvl1pPr>
              <a:defRPr>
                <a:latin typeface="Graphik Light"/>
                <a:cs typeface="Graphik Light"/>
              </a:defRPr>
            </a:lvl1pPr>
          </a:lstStyle>
          <a:p>
            <a:r>
              <a:rPr lang="en-US" smtClean="0"/>
              <a:t>Prepared for [Name of Company] Month 00, 2014 — Confidential &amp; Proprietary. Jet™ is a trademark of Jet.com ©2014 </a:t>
            </a:r>
            <a:endParaRPr lang="en-US" dirty="0"/>
          </a:p>
        </p:txBody>
      </p:sp>
      <p:pic>
        <p:nvPicPr>
          <p:cNvPr id="8" name="Picture 7"/>
          <p:cNvPicPr>
            <a:picLocks noChangeAspect="1"/>
          </p:cNvPicPr>
          <p:nvPr/>
        </p:nvPicPr>
        <p:blipFill>
          <a:blip r:embed="rId2"/>
          <a:stretch>
            <a:fillRect/>
          </a:stretch>
        </p:blipFill>
        <p:spPr>
          <a:xfrm>
            <a:off x="8321676" y="1"/>
            <a:ext cx="825952" cy="401177"/>
          </a:xfrm>
          <a:prstGeom prst="rect">
            <a:avLst/>
          </a:prstGeom>
        </p:spPr>
      </p:pic>
      <p:sp>
        <p:nvSpPr>
          <p:cNvPr id="9" name="Text Placeholder 2"/>
          <p:cNvSpPr>
            <a:spLocks noGrp="1"/>
          </p:cNvSpPr>
          <p:nvPr>
            <p:ph idx="12"/>
          </p:nvPr>
        </p:nvSpPr>
        <p:spPr>
          <a:xfrm>
            <a:off x="4492372" y="1219597"/>
            <a:ext cx="4114800" cy="3516086"/>
          </a:xfrm>
          <a:prstGeom prst="rect">
            <a:avLst/>
          </a:prstGeom>
        </p:spPr>
        <p:txBody>
          <a:bodyPr vert="horz" lIns="0" tIns="0" rIns="0" bIns="0" rtlCol="0">
            <a:noAutofit/>
          </a:bodyPr>
          <a:lstStyle>
            <a:lvl1pPr marL="230183" marR="0" indent="0" algn="l" defTabSz="457189" rtl="0" eaLnBrk="1" fontAlgn="auto" latinLnBrk="0" hangingPunct="1">
              <a:lnSpc>
                <a:spcPct val="90000"/>
              </a:lnSpc>
              <a:spcBef>
                <a:spcPts val="1100"/>
              </a:spcBef>
              <a:spcAft>
                <a:spcPts val="0"/>
              </a:spcAft>
              <a:buClrTx/>
              <a:buSzPct val="65000"/>
              <a:buFontTx/>
              <a:buNone/>
              <a:tabLst/>
              <a:defRPr sz="2000"/>
            </a:lvl1pPr>
            <a:lvl2pPr marL="230183" marR="0" indent="0" algn="l" defTabSz="457189" rtl="0" eaLnBrk="1" fontAlgn="auto" latinLnBrk="0" hangingPunct="1">
              <a:lnSpc>
                <a:spcPct val="90000"/>
              </a:lnSpc>
              <a:spcBef>
                <a:spcPts val="1100"/>
              </a:spcBef>
              <a:spcAft>
                <a:spcPts val="0"/>
              </a:spcAft>
              <a:buClrTx/>
              <a:buSzPct val="65000"/>
              <a:buFont typeface="Arial"/>
              <a:buNone/>
              <a:tabLst/>
              <a:defRPr sz="2000"/>
            </a:lvl2pPr>
            <a:lvl3pPr marL="228594" marR="0" indent="0" algn="l" defTabSz="457189" rtl="0" eaLnBrk="1" fontAlgn="auto" latinLnBrk="0" hangingPunct="1">
              <a:lnSpc>
                <a:spcPct val="90000"/>
              </a:lnSpc>
              <a:spcBef>
                <a:spcPts val="1100"/>
              </a:spcBef>
              <a:spcAft>
                <a:spcPts val="0"/>
              </a:spcAft>
              <a:buClrTx/>
              <a:buSzPct val="65000"/>
              <a:buFontTx/>
              <a:buNone/>
              <a:tabLst/>
              <a:defRPr sz="2000"/>
            </a:lvl3pPr>
            <a:lvl4pPr marL="228594" marR="0" indent="-228594" algn="l" defTabSz="457189" rtl="0" eaLnBrk="1" fontAlgn="auto" latinLnBrk="0" hangingPunct="1">
              <a:lnSpc>
                <a:spcPct val="90000"/>
              </a:lnSpc>
              <a:spcBef>
                <a:spcPts val="1100"/>
              </a:spcBef>
              <a:spcAft>
                <a:spcPts val="0"/>
              </a:spcAft>
              <a:buClrTx/>
              <a:buSzPct val="65000"/>
              <a:buFont typeface="Arial"/>
              <a:buChar char="•"/>
              <a:tabLst/>
              <a:defRPr sz="2000"/>
            </a:lvl4pPr>
            <a:lvl5pPr marL="344480" marR="0" indent="-228594" algn="l" defTabSz="457189" rtl="0" eaLnBrk="1" fontAlgn="auto" latinLnBrk="0" hangingPunct="1">
              <a:lnSpc>
                <a:spcPct val="90000"/>
              </a:lnSpc>
              <a:spcBef>
                <a:spcPts val="1100"/>
              </a:spcBef>
              <a:spcAft>
                <a:spcPts val="0"/>
              </a:spcAft>
              <a:buClrTx/>
              <a:buSzPct val="65000"/>
              <a:buFont typeface="Arial"/>
              <a:buChar char="•"/>
              <a:tabLst/>
              <a:defRPr sz="2000" baseline="0">
                <a:solidFill>
                  <a:schemeClr val="tx1"/>
                </a:solidFill>
              </a:defRPr>
            </a:lvl5pPr>
            <a:lvl6pPr marL="228594" marR="0" indent="-228594" algn="l" defTabSz="457189" rtl="0" eaLnBrk="1" fontAlgn="auto" latinLnBrk="0" hangingPunct="1">
              <a:lnSpc>
                <a:spcPct val="90000"/>
              </a:lnSpc>
              <a:spcBef>
                <a:spcPts val="1100"/>
              </a:spcBef>
              <a:spcAft>
                <a:spcPts val="0"/>
              </a:spcAft>
              <a:buClrTx/>
              <a:buSzPct val="65000"/>
              <a:buFont typeface="Arial"/>
              <a:buChar char="•"/>
              <a:tabLst/>
              <a:defRPr sz="2000"/>
            </a:lvl6pPr>
            <a:lvl7pPr>
              <a:lnSpc>
                <a:spcPct val="90000"/>
              </a:lnSpc>
              <a:spcBef>
                <a:spcPts val="1100"/>
              </a:spcBef>
              <a:buSzPct val="65000"/>
              <a:defRPr sz="2000">
                <a:solidFill>
                  <a:srgbClr val="320C67"/>
                </a:solidFill>
                <a:latin typeface="+mj-lt"/>
              </a:defRPr>
            </a:lvl7pPr>
            <a:lvl8pPr marL="228594" marR="0" indent="-228594" algn="l" defTabSz="457189" rtl="0" eaLnBrk="1" fontAlgn="auto" latinLnBrk="0" hangingPunct="1">
              <a:lnSpc>
                <a:spcPct val="90000"/>
              </a:lnSpc>
              <a:spcBef>
                <a:spcPts val="1100"/>
              </a:spcBef>
              <a:spcAft>
                <a:spcPts val="0"/>
              </a:spcAft>
              <a:buClrTx/>
              <a:buSzPct val="65000"/>
              <a:buFont typeface="+mj-lt"/>
              <a:buAutoNum type="arabicPeriod"/>
              <a:tabLst/>
              <a:defRPr sz="2000">
                <a:latin typeface="+mn-lt"/>
              </a:defRPr>
            </a:lvl8pPr>
            <a:lvl9pPr marL="228594" marR="0" indent="-228594" algn="l" defTabSz="457189" rtl="0" eaLnBrk="1" fontAlgn="auto" latinLnBrk="0" hangingPunct="1">
              <a:lnSpc>
                <a:spcPct val="90000"/>
              </a:lnSpc>
              <a:spcBef>
                <a:spcPts val="1100"/>
              </a:spcBef>
              <a:spcAft>
                <a:spcPts val="0"/>
              </a:spcAft>
              <a:buClrTx/>
              <a:buSzPct val="65000"/>
              <a:buFont typeface="+mj-lt"/>
              <a:buAutoNum type="arabicPeriod"/>
              <a:tabLst/>
              <a:defRPr sz="20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pic>
        <p:nvPicPr>
          <p:cNvPr id="10" name="Picture 9"/>
          <p:cNvPicPr>
            <a:picLocks noChangeAspect="1"/>
          </p:cNvPicPr>
          <p:nvPr userDrawn="1"/>
        </p:nvPicPr>
        <p:blipFill>
          <a:blip r:embed="rId2"/>
          <a:stretch>
            <a:fillRect/>
          </a:stretch>
        </p:blipFill>
        <p:spPr>
          <a:xfrm>
            <a:off x="8321676" y="0"/>
            <a:ext cx="825952" cy="401177"/>
          </a:xfrm>
          <a:prstGeom prst="rect">
            <a:avLst/>
          </a:prstGeom>
        </p:spPr>
      </p:pic>
    </p:spTree>
    <p:extLst>
      <p:ext uri="{BB962C8B-B14F-4D97-AF65-F5344CB8AC3E}">
        <p14:creationId xmlns:p14="http://schemas.microsoft.com/office/powerpoint/2010/main" val="101025042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ULLETS SMALL 2 Column">
    <p:spTree>
      <p:nvGrpSpPr>
        <p:cNvPr id="1" name=""/>
        <p:cNvGrpSpPr/>
        <p:nvPr/>
      </p:nvGrpSpPr>
      <p:grpSpPr>
        <a:xfrm>
          <a:off x="0" y="0"/>
          <a:ext cx="0" cy="0"/>
          <a:chOff x="0" y="0"/>
          <a:chExt cx="0" cy="0"/>
        </a:xfrm>
      </p:grpSpPr>
      <p:sp>
        <p:nvSpPr>
          <p:cNvPr id="2" name="Title 1"/>
          <p:cNvSpPr>
            <a:spLocks noGrp="1"/>
          </p:cNvSpPr>
          <p:nvPr>
            <p:ph type="title"/>
          </p:nvPr>
        </p:nvSpPr>
        <p:spPr/>
        <p:txBody>
          <a:bodyPr rIns="0"/>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140C3555-6952-7840-AB99-0A7EBD31E745}" type="slidenum">
              <a:rPr lang="en-US" smtClean="0"/>
              <a:pPr/>
              <a:t>‹#›</a:t>
            </a:fld>
            <a:endParaRPr lang="en-US" dirty="0"/>
          </a:p>
        </p:txBody>
      </p:sp>
      <p:sp>
        <p:nvSpPr>
          <p:cNvPr id="5" name="Text Placeholder 2"/>
          <p:cNvSpPr>
            <a:spLocks noGrp="1"/>
          </p:cNvSpPr>
          <p:nvPr>
            <p:ph idx="1"/>
          </p:nvPr>
        </p:nvSpPr>
        <p:spPr>
          <a:xfrm>
            <a:off x="233818" y="1219601"/>
            <a:ext cx="4112551" cy="3520440"/>
          </a:xfrm>
          <a:prstGeom prst="rect">
            <a:avLst/>
          </a:prstGeom>
        </p:spPr>
        <p:txBody>
          <a:bodyPr vert="horz" lIns="0" tIns="0" rIns="0" bIns="0" rtlCol="0">
            <a:noAutofit/>
          </a:bodyPr>
          <a:lstStyle>
            <a:lvl1pPr>
              <a:spcBef>
                <a:spcPts val="1000"/>
              </a:spcBef>
              <a:defRPr sz="1600"/>
            </a:lvl1pPr>
            <a:lvl2pPr>
              <a:spcBef>
                <a:spcPts val="1000"/>
              </a:spcBef>
              <a:defRPr sz="1600"/>
            </a:lvl2pPr>
            <a:lvl3pPr>
              <a:spcBef>
                <a:spcPts val="1000"/>
              </a:spcBef>
              <a:defRPr sz="1600">
                <a:solidFill>
                  <a:schemeClr val="accent1"/>
                </a:solidFill>
              </a:defRPr>
            </a:lvl3pPr>
            <a:lvl4pPr>
              <a:spcBef>
                <a:spcPts val="1000"/>
              </a:spcBef>
              <a:defRPr sz="1600"/>
            </a:lvl4pPr>
            <a:lvl5pPr>
              <a:spcBef>
                <a:spcPts val="1000"/>
              </a:spcBef>
              <a:defRPr sz="1600">
                <a:solidFill>
                  <a:srgbClr val="320C67"/>
                </a:solidFill>
              </a:defRPr>
            </a:lvl5pPr>
            <a:lvl6pPr>
              <a:spcBef>
                <a:spcPts val="1000"/>
              </a:spcBef>
              <a:defRPr sz="1600"/>
            </a:lvl6pPr>
            <a:lvl7pPr>
              <a:spcBef>
                <a:spcPts val="1000"/>
              </a:spcBef>
              <a:defRPr sz="1600"/>
            </a:lvl7pPr>
            <a:lvl8pPr>
              <a:spcBef>
                <a:spcPts val="1000"/>
              </a:spcBef>
              <a:defRPr sz="1600">
                <a:latin typeface="+mn-lt"/>
              </a:defRPr>
            </a:lvl8pPr>
            <a:lvl9pPr>
              <a:spcBef>
                <a:spcPts val="1000"/>
              </a:spcBef>
              <a:defRPr sz="16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pic>
        <p:nvPicPr>
          <p:cNvPr id="6" name="Picture 5"/>
          <p:cNvPicPr>
            <a:picLocks noChangeAspect="1"/>
          </p:cNvPicPr>
          <p:nvPr/>
        </p:nvPicPr>
        <p:blipFill>
          <a:blip r:embed="rId2"/>
          <a:stretch>
            <a:fillRect/>
          </a:stretch>
        </p:blipFill>
        <p:spPr>
          <a:xfrm>
            <a:off x="8321676" y="1"/>
            <a:ext cx="825952" cy="401177"/>
          </a:xfrm>
          <a:prstGeom prst="rect">
            <a:avLst/>
          </a:prstGeom>
        </p:spPr>
      </p:pic>
      <p:sp>
        <p:nvSpPr>
          <p:cNvPr id="7" name="Footer Placeholder 6"/>
          <p:cNvSpPr>
            <a:spLocks noGrp="1"/>
          </p:cNvSpPr>
          <p:nvPr>
            <p:ph type="ftr" sz="quarter" idx="11"/>
          </p:nvPr>
        </p:nvSpPr>
        <p:spPr/>
        <p:txBody>
          <a:bodyPr/>
          <a:lstStyle>
            <a:lvl1pPr>
              <a:defRPr>
                <a:latin typeface="Graphik Light"/>
                <a:cs typeface="Graphik Light"/>
              </a:defRPr>
            </a:lvl1pPr>
          </a:lstStyle>
          <a:p>
            <a:r>
              <a:rPr lang="en-US" smtClean="0"/>
              <a:t>Prepared for [Name of Company] Month 00, 2014 — Confidential &amp; Proprietary. Jet™ is a trademark of Jet.com ©2014 </a:t>
            </a:r>
            <a:endParaRPr lang="en-US" dirty="0"/>
          </a:p>
        </p:txBody>
      </p:sp>
      <p:pic>
        <p:nvPicPr>
          <p:cNvPr id="8" name="Picture 7"/>
          <p:cNvPicPr>
            <a:picLocks noChangeAspect="1"/>
          </p:cNvPicPr>
          <p:nvPr/>
        </p:nvPicPr>
        <p:blipFill>
          <a:blip r:embed="rId2"/>
          <a:stretch>
            <a:fillRect/>
          </a:stretch>
        </p:blipFill>
        <p:spPr>
          <a:xfrm>
            <a:off x="8321676" y="1"/>
            <a:ext cx="825952" cy="401177"/>
          </a:xfrm>
          <a:prstGeom prst="rect">
            <a:avLst/>
          </a:prstGeom>
        </p:spPr>
      </p:pic>
      <p:sp>
        <p:nvSpPr>
          <p:cNvPr id="9" name="Text Placeholder 2"/>
          <p:cNvSpPr>
            <a:spLocks noGrp="1"/>
          </p:cNvSpPr>
          <p:nvPr>
            <p:ph idx="12"/>
          </p:nvPr>
        </p:nvSpPr>
        <p:spPr>
          <a:xfrm>
            <a:off x="4491990" y="1219601"/>
            <a:ext cx="4114800" cy="3520440"/>
          </a:xfrm>
          <a:prstGeom prst="rect">
            <a:avLst/>
          </a:prstGeom>
        </p:spPr>
        <p:txBody>
          <a:bodyPr vert="horz" lIns="0" tIns="0" rIns="0" bIns="0" rtlCol="0">
            <a:noAutofit/>
          </a:bodyPr>
          <a:lstStyle>
            <a:lvl1pPr>
              <a:spcBef>
                <a:spcPts val="1000"/>
              </a:spcBef>
              <a:defRPr sz="1600"/>
            </a:lvl1pPr>
            <a:lvl2pPr>
              <a:spcBef>
                <a:spcPts val="1000"/>
              </a:spcBef>
              <a:defRPr sz="1600"/>
            </a:lvl2pPr>
            <a:lvl3pPr>
              <a:spcBef>
                <a:spcPts val="1000"/>
              </a:spcBef>
              <a:defRPr sz="1600">
                <a:solidFill>
                  <a:schemeClr val="accent1"/>
                </a:solidFill>
              </a:defRPr>
            </a:lvl3pPr>
            <a:lvl4pPr>
              <a:spcBef>
                <a:spcPts val="1000"/>
              </a:spcBef>
              <a:defRPr sz="1600"/>
            </a:lvl4pPr>
            <a:lvl5pPr>
              <a:spcBef>
                <a:spcPts val="1000"/>
              </a:spcBef>
              <a:defRPr sz="1600">
                <a:solidFill>
                  <a:srgbClr val="320C67"/>
                </a:solidFill>
              </a:defRPr>
            </a:lvl5pPr>
            <a:lvl6pPr>
              <a:spcBef>
                <a:spcPts val="1000"/>
              </a:spcBef>
              <a:defRPr sz="1600"/>
            </a:lvl6pPr>
            <a:lvl7pPr>
              <a:spcBef>
                <a:spcPts val="1000"/>
              </a:spcBef>
              <a:defRPr sz="1600"/>
            </a:lvl7pPr>
            <a:lvl8pPr>
              <a:spcBef>
                <a:spcPts val="1000"/>
              </a:spcBef>
              <a:defRPr sz="1600">
                <a:latin typeface="+mn-lt"/>
              </a:defRPr>
            </a:lvl8pPr>
            <a:lvl9pPr>
              <a:spcBef>
                <a:spcPts val="1000"/>
              </a:spcBef>
              <a:defRPr sz="16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pic>
        <p:nvPicPr>
          <p:cNvPr id="10" name="Picture 9"/>
          <p:cNvPicPr>
            <a:picLocks noChangeAspect="1"/>
          </p:cNvPicPr>
          <p:nvPr userDrawn="1"/>
        </p:nvPicPr>
        <p:blipFill>
          <a:blip r:embed="rId2"/>
          <a:stretch>
            <a:fillRect/>
          </a:stretch>
        </p:blipFill>
        <p:spPr>
          <a:xfrm>
            <a:off x="8321676" y="0"/>
            <a:ext cx="825952" cy="401177"/>
          </a:xfrm>
          <a:prstGeom prst="rect">
            <a:avLst/>
          </a:prstGeom>
        </p:spPr>
      </p:pic>
    </p:spTree>
    <p:extLst>
      <p:ext uri="{BB962C8B-B14F-4D97-AF65-F5344CB8AC3E}">
        <p14:creationId xmlns:p14="http://schemas.microsoft.com/office/powerpoint/2010/main" val="127314617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3820" y="225425"/>
            <a:ext cx="7684054" cy="857250"/>
          </a:xfrm>
          <a:prstGeom prst="rect">
            <a:avLst/>
          </a:prstGeom>
        </p:spPr>
        <p:txBody>
          <a:bodyPr vert="horz" lIns="0" tIns="0" rIns="0" bIns="0" rtlCol="0" anchor="t">
            <a:noAutofit/>
          </a:bodyPr>
          <a:lstStyle/>
          <a:p>
            <a:endParaRPr lang="en-US" dirty="0"/>
          </a:p>
        </p:txBody>
      </p:sp>
      <p:sp>
        <p:nvSpPr>
          <p:cNvPr id="3" name="Text Placeholder 2"/>
          <p:cNvSpPr>
            <a:spLocks noGrp="1"/>
          </p:cNvSpPr>
          <p:nvPr>
            <p:ph type="body" idx="1"/>
          </p:nvPr>
        </p:nvSpPr>
        <p:spPr>
          <a:xfrm>
            <a:off x="233825" y="1219597"/>
            <a:ext cx="8227344" cy="3513271"/>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Slide Number Placeholder 4"/>
          <p:cNvSpPr>
            <a:spLocks noGrp="1"/>
          </p:cNvSpPr>
          <p:nvPr>
            <p:ph type="sldNum" sz="quarter" idx="4"/>
          </p:nvPr>
        </p:nvSpPr>
        <p:spPr>
          <a:xfrm>
            <a:off x="8321675" y="401178"/>
            <a:ext cx="733269" cy="274637"/>
          </a:xfrm>
          <a:prstGeom prst="rect">
            <a:avLst/>
          </a:prstGeom>
        </p:spPr>
        <p:txBody>
          <a:bodyPr vert="horz" lIns="0" tIns="0" rIns="0" bIns="0" rtlCol="0" anchor="t"/>
          <a:lstStyle>
            <a:lvl1pPr algn="r">
              <a:defRPr sz="600">
                <a:solidFill>
                  <a:srgbClr val="6322FA"/>
                </a:solidFill>
                <a:latin typeface="Graphik Light"/>
                <a:cs typeface="Graphik Light"/>
              </a:defRPr>
            </a:lvl1pPr>
          </a:lstStyle>
          <a:p>
            <a:fld id="{140C3555-6952-7840-AB99-0A7EBD31E745}" type="slidenum">
              <a:rPr lang="en-US" smtClean="0"/>
              <a:pPr/>
              <a:t>‹#›</a:t>
            </a:fld>
            <a:endParaRPr lang="en-US" dirty="0"/>
          </a:p>
        </p:txBody>
      </p:sp>
      <p:sp>
        <p:nvSpPr>
          <p:cNvPr id="7" name="Footer Placeholder 6"/>
          <p:cNvSpPr>
            <a:spLocks noGrp="1"/>
          </p:cNvSpPr>
          <p:nvPr>
            <p:ph type="ftr" sz="quarter" idx="3"/>
          </p:nvPr>
        </p:nvSpPr>
        <p:spPr>
          <a:xfrm>
            <a:off x="233818" y="4924425"/>
            <a:ext cx="4338183" cy="219076"/>
          </a:xfrm>
          <a:prstGeom prst="rect">
            <a:avLst/>
          </a:prstGeom>
        </p:spPr>
        <p:txBody>
          <a:bodyPr vert="horz" lIns="0" tIns="45720" rIns="0" bIns="0" rtlCol="0" anchor="t"/>
          <a:lstStyle>
            <a:lvl1pPr marL="169859" indent="0" algn="l">
              <a:defRPr sz="500">
                <a:solidFill>
                  <a:srgbClr val="7840F6"/>
                </a:solidFill>
                <a:latin typeface="Museo 300 Regular"/>
                <a:cs typeface="Museo 300 Regular"/>
              </a:defRPr>
            </a:lvl1pPr>
          </a:lstStyle>
          <a:p>
            <a:r>
              <a:rPr lang="en-US" smtClean="0">
                <a:latin typeface="Graphik Light"/>
                <a:cs typeface="Graphik Light"/>
              </a:rPr>
              <a:t>Prepared for [Name of Company] Month 00, 2014 — Confidential &amp; Proprietary. Jet™ is a trademark of Jet.com ©2014 </a:t>
            </a:r>
            <a:endParaRPr lang="en-US" dirty="0">
              <a:latin typeface="Graphik Light"/>
              <a:cs typeface="Graphik Light"/>
            </a:endParaRPr>
          </a:p>
        </p:txBody>
      </p:sp>
      <p:grpSp>
        <p:nvGrpSpPr>
          <p:cNvPr id="4" name="Group 3"/>
          <p:cNvGrpSpPr/>
          <p:nvPr/>
        </p:nvGrpSpPr>
        <p:grpSpPr>
          <a:xfrm>
            <a:off x="9227526" y="576720"/>
            <a:ext cx="1109486" cy="4216860"/>
            <a:chOff x="9296399" y="622080"/>
            <a:chExt cx="1187930" cy="4515004"/>
          </a:xfrm>
        </p:grpSpPr>
        <p:sp>
          <p:nvSpPr>
            <p:cNvPr id="34" name="Oval 33"/>
            <p:cNvSpPr>
              <a:spLocks noChangeAspect="1"/>
            </p:cNvSpPr>
            <p:nvPr/>
          </p:nvSpPr>
          <p:spPr>
            <a:xfrm>
              <a:off x="9296399" y="622080"/>
              <a:ext cx="580327" cy="580327"/>
            </a:xfrm>
            <a:prstGeom prst="ellipse">
              <a:avLst/>
            </a:prstGeom>
            <a:solidFill>
              <a:srgbClr val="6D00FF"/>
            </a:solidFill>
            <a:ln w="9525" cap="flat" cmpd="sng" algn="ctr">
              <a:noFill/>
              <a:prstDash val="solid"/>
            </a:ln>
            <a:effectLst/>
          </p:spPr>
          <p:txBody>
            <a:bodyPr lIns="0" tIns="0" rIns="0" bIns="0" rtlCol="0" anchor="ctr"/>
            <a:lstStyle/>
            <a:p>
              <a:pPr marL="0" marR="0" lvl="0" indent="0" algn="ctr" defTabSz="914378"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FFFFFF"/>
                  </a:solidFill>
                  <a:effectLst/>
                  <a:uLnTx/>
                  <a:uFillTx/>
                  <a:latin typeface="Graphik Extralight"/>
                  <a:ea typeface="+mn-ea"/>
                  <a:cs typeface="+mn-cs"/>
                </a:rPr>
                <a:t>Jet Purple</a:t>
              </a:r>
            </a:p>
            <a:p>
              <a:pPr marL="0" marR="0" lvl="0" indent="0" algn="ctr" defTabSz="914378"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FFFFFF"/>
                  </a:solidFill>
                  <a:effectLst/>
                  <a:uLnTx/>
                  <a:uFillTx/>
                  <a:latin typeface="Graphik Extralight"/>
                  <a:ea typeface="+mn-ea"/>
                  <a:cs typeface="+mn-cs"/>
                </a:rPr>
                <a:t>8200FF</a:t>
              </a:r>
              <a:endParaRPr kumimoji="0" lang="en-US" sz="600" b="0" i="0" u="none" strike="noStrike" kern="0" cap="none" spc="0" normalizeH="0" baseline="0" noProof="0" dirty="0">
                <a:ln>
                  <a:noFill/>
                </a:ln>
                <a:solidFill>
                  <a:srgbClr val="FFFFFF"/>
                </a:solidFill>
                <a:effectLst/>
                <a:uLnTx/>
                <a:uFillTx/>
                <a:latin typeface="Graphik Extralight"/>
                <a:ea typeface="+mn-ea"/>
                <a:cs typeface="+mn-cs"/>
              </a:endParaRPr>
            </a:p>
          </p:txBody>
        </p:sp>
        <p:sp>
          <p:nvSpPr>
            <p:cNvPr id="35" name="Oval 34"/>
            <p:cNvSpPr>
              <a:spLocks noChangeAspect="1"/>
            </p:cNvSpPr>
            <p:nvPr/>
          </p:nvSpPr>
          <p:spPr>
            <a:xfrm>
              <a:off x="9904002" y="622080"/>
              <a:ext cx="580327" cy="580327"/>
            </a:xfrm>
            <a:prstGeom prst="ellipse">
              <a:avLst/>
            </a:prstGeom>
            <a:solidFill>
              <a:srgbClr val="FFFFFF"/>
            </a:solidFill>
            <a:ln w="9525" cap="flat" cmpd="sng" algn="ctr">
              <a:solidFill>
                <a:srgbClr val="FFFFFF">
                  <a:lumMod val="85000"/>
                </a:srgbClr>
              </a:solidFill>
              <a:prstDash val="solid"/>
            </a:ln>
            <a:effectLst/>
          </p:spPr>
          <p:txBody>
            <a:bodyPr lIns="0" tIns="0" rIns="0" bIns="0" rtlCol="0" anchor="ctr"/>
            <a:lstStyle/>
            <a:p>
              <a:pPr marL="0" marR="0" lvl="0" indent="0" algn="ctr" defTabSz="914378"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6D00FF"/>
                  </a:solidFill>
                  <a:effectLst/>
                  <a:uLnTx/>
                  <a:uFillTx/>
                  <a:latin typeface="Graphik Extralight"/>
                  <a:ea typeface="+mn-ea"/>
                  <a:cs typeface="+mn-cs"/>
                </a:rPr>
                <a:t>White</a:t>
              </a:r>
            </a:p>
            <a:p>
              <a:pPr marL="0" marR="0" lvl="0" indent="0" algn="ctr" defTabSz="914378"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6D00FF"/>
                  </a:solidFill>
                  <a:effectLst/>
                  <a:uLnTx/>
                  <a:uFillTx/>
                  <a:latin typeface="Graphik Extralight"/>
                  <a:ea typeface="+mn-ea"/>
                  <a:cs typeface="+mn-cs"/>
                </a:rPr>
                <a:t>FFFFFF</a:t>
              </a:r>
              <a:endParaRPr kumimoji="0" lang="en-US" sz="600" b="0" i="0" u="none" strike="noStrike" kern="0" cap="none" spc="0" normalizeH="0" baseline="0" noProof="0" dirty="0">
                <a:ln>
                  <a:noFill/>
                </a:ln>
                <a:solidFill>
                  <a:srgbClr val="6D00FF"/>
                </a:solidFill>
                <a:effectLst/>
                <a:uLnTx/>
                <a:uFillTx/>
                <a:latin typeface="Graphik Extralight"/>
                <a:ea typeface="+mn-ea"/>
                <a:cs typeface="+mn-cs"/>
              </a:endParaRPr>
            </a:p>
          </p:txBody>
        </p:sp>
        <p:sp>
          <p:nvSpPr>
            <p:cNvPr id="37" name="Oval 36"/>
            <p:cNvSpPr>
              <a:spLocks noChangeAspect="1"/>
            </p:cNvSpPr>
            <p:nvPr/>
          </p:nvSpPr>
          <p:spPr>
            <a:xfrm>
              <a:off x="9296399" y="3570598"/>
              <a:ext cx="388867" cy="388867"/>
            </a:xfrm>
            <a:prstGeom prst="ellipse">
              <a:avLst/>
            </a:prstGeom>
            <a:solidFill>
              <a:srgbClr val="230037"/>
            </a:solidFill>
            <a:ln w="9525" cap="flat" cmpd="sng" algn="ctr">
              <a:noFill/>
              <a:prstDash val="solid"/>
            </a:ln>
            <a:effectLst/>
          </p:spPr>
          <p:txBody>
            <a:bodyPr lIns="0" tIns="0" rIns="0" bIns="0" rtlCol="0" anchor="ctr"/>
            <a:lstStyle/>
            <a:p>
              <a:pPr marL="0" marR="0" lvl="0" indent="0" algn="ctr" defTabSz="914378" eaLnBrk="1" fontAlgn="auto" latinLnBrk="0" hangingPunct="1">
                <a:lnSpc>
                  <a:spcPct val="100000"/>
                </a:lnSpc>
                <a:spcBef>
                  <a:spcPts val="0"/>
                </a:spcBef>
                <a:spcAft>
                  <a:spcPts val="0"/>
                </a:spcAft>
                <a:buClrTx/>
                <a:buSzTx/>
                <a:buFontTx/>
                <a:buNone/>
                <a:tabLst/>
                <a:defRPr/>
              </a:pPr>
              <a:r>
                <a:rPr kumimoji="0" lang="en-US" sz="400" b="0" i="0" u="none" strike="noStrike" kern="0" cap="none" spc="0" normalizeH="0" baseline="0" noProof="0" dirty="0" smtClean="0">
                  <a:ln>
                    <a:noFill/>
                  </a:ln>
                  <a:solidFill>
                    <a:srgbClr val="FFFFFF"/>
                  </a:solidFill>
                  <a:effectLst/>
                  <a:uLnTx/>
                  <a:uFillTx/>
                  <a:latin typeface="Graphik Extralight"/>
                  <a:ea typeface="+mn-ea"/>
                  <a:cs typeface="+mn-cs"/>
                </a:rPr>
                <a:t>Jet Black</a:t>
              </a:r>
              <a:r>
                <a:rPr kumimoji="0" lang="en-US" sz="400" b="0" i="0" u="none" strike="noStrike" kern="0" cap="none" spc="0" normalizeH="0" baseline="0" noProof="0" dirty="0">
                  <a:ln>
                    <a:noFill/>
                  </a:ln>
                  <a:solidFill>
                    <a:srgbClr val="FFFFFF"/>
                  </a:solidFill>
                  <a:effectLst/>
                  <a:uLnTx/>
                  <a:uFillTx/>
                  <a:latin typeface="Graphik Extralight"/>
                  <a:ea typeface="+mn-ea"/>
                  <a:cs typeface="+mn-cs"/>
                </a:rPr>
                <a:t/>
              </a:r>
              <a:br>
                <a:rPr kumimoji="0" lang="en-US" sz="400" b="0" i="0" u="none" strike="noStrike" kern="0" cap="none" spc="0" normalizeH="0" baseline="0" noProof="0" dirty="0">
                  <a:ln>
                    <a:noFill/>
                  </a:ln>
                  <a:solidFill>
                    <a:srgbClr val="FFFFFF"/>
                  </a:solidFill>
                  <a:effectLst/>
                  <a:uLnTx/>
                  <a:uFillTx/>
                  <a:latin typeface="Graphik Extralight"/>
                  <a:ea typeface="+mn-ea"/>
                  <a:cs typeface="+mn-cs"/>
                </a:rPr>
              </a:br>
              <a:r>
                <a:rPr kumimoji="0" lang="en-US" sz="400" b="0" i="0" u="none" strike="noStrike" kern="0" cap="none" spc="0" normalizeH="0" baseline="0" noProof="0" dirty="0" smtClean="0">
                  <a:ln>
                    <a:noFill/>
                  </a:ln>
                  <a:solidFill>
                    <a:srgbClr val="FFFFFF"/>
                  </a:solidFill>
                  <a:effectLst/>
                  <a:uLnTx/>
                  <a:uFillTx/>
                  <a:latin typeface="Graphik Extralight"/>
                  <a:ea typeface="+mn-ea"/>
                  <a:cs typeface="+mn-cs"/>
                </a:rPr>
                <a:t>300047</a:t>
              </a:r>
              <a:endParaRPr kumimoji="0" lang="en-US" sz="400" b="0" i="0" u="none" strike="noStrike" kern="0" cap="none" spc="0" normalizeH="0" baseline="0" noProof="0" dirty="0">
                <a:ln>
                  <a:noFill/>
                </a:ln>
                <a:solidFill>
                  <a:srgbClr val="FFFFFF"/>
                </a:solidFill>
                <a:effectLst/>
                <a:uLnTx/>
                <a:uFillTx/>
                <a:latin typeface="Graphik Extralight"/>
                <a:ea typeface="+mn-ea"/>
                <a:cs typeface="+mn-cs"/>
              </a:endParaRPr>
            </a:p>
          </p:txBody>
        </p:sp>
        <p:sp>
          <p:nvSpPr>
            <p:cNvPr id="38" name="Oval 37"/>
            <p:cNvSpPr>
              <a:spLocks noChangeAspect="1"/>
            </p:cNvSpPr>
            <p:nvPr/>
          </p:nvSpPr>
          <p:spPr>
            <a:xfrm>
              <a:off x="9693417" y="3570598"/>
              <a:ext cx="388867" cy="388867"/>
            </a:xfrm>
            <a:prstGeom prst="ellipse">
              <a:avLst/>
            </a:prstGeom>
            <a:solidFill>
              <a:srgbClr val="8647FF"/>
            </a:solidFill>
            <a:ln w="9525" cap="flat" cmpd="sng" algn="ctr">
              <a:noFill/>
              <a:prstDash val="solid"/>
            </a:ln>
            <a:effectLst/>
          </p:spPr>
          <p:txBody>
            <a:bodyPr lIns="0" tIns="0" rIns="0" bIns="0" rtlCol="0" anchor="ctr"/>
            <a:lstStyle/>
            <a:p>
              <a:pPr marL="0" marR="0" lvl="0" indent="0" algn="ctr" defTabSz="914378" eaLnBrk="1" fontAlgn="auto" latinLnBrk="0" hangingPunct="1">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solidFill>
                    <a:srgbClr val="FFFFFF"/>
                  </a:solidFill>
                  <a:effectLst/>
                  <a:uLnTx/>
                  <a:uFillTx/>
                  <a:latin typeface="Graphik Extralight"/>
                  <a:ea typeface="+mn-ea"/>
                  <a:cs typeface="+mn-cs"/>
                </a:rPr>
                <a:t>Amethyst</a:t>
              </a:r>
              <a:br>
                <a:rPr kumimoji="0" lang="en-US" sz="400" b="0" i="0" u="none" strike="noStrike" kern="0" cap="none" spc="0" normalizeH="0" baseline="0" noProof="0" dirty="0">
                  <a:ln>
                    <a:noFill/>
                  </a:ln>
                  <a:solidFill>
                    <a:srgbClr val="FFFFFF"/>
                  </a:solidFill>
                  <a:effectLst/>
                  <a:uLnTx/>
                  <a:uFillTx/>
                  <a:latin typeface="Graphik Extralight"/>
                  <a:ea typeface="+mn-ea"/>
                  <a:cs typeface="+mn-cs"/>
                </a:rPr>
              </a:br>
              <a:r>
                <a:rPr kumimoji="0" lang="en-US" sz="400" b="0" i="0" u="none" strike="noStrike" kern="0" cap="none" spc="0" normalizeH="0" baseline="0" noProof="0" dirty="0">
                  <a:ln>
                    <a:noFill/>
                  </a:ln>
                  <a:solidFill>
                    <a:srgbClr val="FFFFFF"/>
                  </a:solidFill>
                  <a:effectLst/>
                  <a:uLnTx/>
                  <a:uFillTx/>
                  <a:latin typeface="Graphik Extralight"/>
                  <a:ea typeface="+mn-ea"/>
                  <a:cs typeface="+mn-cs"/>
                </a:rPr>
                <a:t>9966FF</a:t>
              </a:r>
            </a:p>
          </p:txBody>
        </p:sp>
        <p:sp>
          <p:nvSpPr>
            <p:cNvPr id="39" name="Oval 38"/>
            <p:cNvSpPr>
              <a:spLocks noChangeAspect="1"/>
            </p:cNvSpPr>
            <p:nvPr/>
          </p:nvSpPr>
          <p:spPr>
            <a:xfrm>
              <a:off x="10095462" y="3570598"/>
              <a:ext cx="388867" cy="388867"/>
            </a:xfrm>
            <a:prstGeom prst="ellipse">
              <a:avLst/>
            </a:prstGeom>
            <a:solidFill>
              <a:srgbClr val="C1BEFF"/>
            </a:solidFill>
            <a:ln w="9525" cap="flat" cmpd="sng" algn="ctr">
              <a:noFill/>
              <a:prstDash val="solid"/>
            </a:ln>
            <a:effectLst/>
          </p:spPr>
          <p:txBody>
            <a:bodyPr lIns="0" tIns="0" rIns="0" bIns="0" rtlCol="0" anchor="ctr"/>
            <a:lstStyle/>
            <a:p>
              <a:pPr marL="0" marR="0" lvl="0" indent="0" algn="ctr" defTabSz="914378" eaLnBrk="1" fontAlgn="auto" latinLnBrk="0" hangingPunct="1">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solidFill>
                    <a:srgbClr val="FFFFFF"/>
                  </a:solidFill>
                  <a:effectLst/>
                  <a:uLnTx/>
                  <a:uFillTx/>
                  <a:latin typeface="Graphik Extralight"/>
                  <a:ea typeface="+mn-ea"/>
                  <a:cs typeface="+mn-cs"/>
                </a:rPr>
                <a:t>Periwinkle</a:t>
              </a:r>
              <a:br>
                <a:rPr kumimoji="0" lang="en-US" sz="400" b="0" i="0" u="none" strike="noStrike" kern="0" cap="none" spc="0" normalizeH="0" baseline="0" noProof="0" dirty="0">
                  <a:ln>
                    <a:noFill/>
                  </a:ln>
                  <a:solidFill>
                    <a:srgbClr val="FFFFFF"/>
                  </a:solidFill>
                  <a:effectLst/>
                  <a:uLnTx/>
                  <a:uFillTx/>
                  <a:latin typeface="Graphik Extralight"/>
                  <a:ea typeface="+mn-ea"/>
                  <a:cs typeface="+mn-cs"/>
                </a:rPr>
              </a:br>
              <a:r>
                <a:rPr kumimoji="0" lang="en-US" sz="400" b="0" i="0" u="none" strike="noStrike" kern="0" cap="none" spc="0" normalizeH="0" baseline="0" noProof="0" dirty="0">
                  <a:ln>
                    <a:noFill/>
                  </a:ln>
                  <a:solidFill>
                    <a:srgbClr val="FFFFFF"/>
                  </a:solidFill>
                  <a:effectLst/>
                  <a:uLnTx/>
                  <a:uFillTx/>
                  <a:latin typeface="Graphik Extralight"/>
                  <a:ea typeface="+mn-ea"/>
                  <a:cs typeface="+mn-cs"/>
                </a:rPr>
                <a:t>CCCCFF</a:t>
              </a:r>
            </a:p>
          </p:txBody>
        </p:sp>
        <p:sp>
          <p:nvSpPr>
            <p:cNvPr id="40" name="Oval 39"/>
            <p:cNvSpPr>
              <a:spLocks noChangeAspect="1"/>
            </p:cNvSpPr>
            <p:nvPr/>
          </p:nvSpPr>
          <p:spPr>
            <a:xfrm>
              <a:off x="9296399" y="3963138"/>
              <a:ext cx="388867" cy="388867"/>
            </a:xfrm>
            <a:prstGeom prst="ellipse">
              <a:avLst/>
            </a:prstGeom>
            <a:solidFill>
              <a:srgbClr val="520087"/>
            </a:solidFill>
            <a:ln w="9525" cap="flat" cmpd="sng" algn="ctr">
              <a:noFill/>
              <a:prstDash val="solid"/>
            </a:ln>
            <a:effectLst/>
          </p:spPr>
          <p:txBody>
            <a:bodyPr lIns="0" tIns="0" rIns="0" bIns="0" rtlCol="0" anchor="ctr"/>
            <a:lstStyle/>
            <a:p>
              <a:pPr marL="0" marR="0" lvl="0" indent="0" algn="ctr" defTabSz="914378" eaLnBrk="1" fontAlgn="auto" latinLnBrk="0" hangingPunct="1">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solidFill>
                    <a:srgbClr val="FFFFFF"/>
                  </a:solidFill>
                  <a:effectLst/>
                  <a:uLnTx/>
                  <a:uFillTx/>
                  <a:latin typeface="Graphik Extralight"/>
                  <a:ea typeface="+mn-ea"/>
                  <a:cs typeface="+mn-cs"/>
                </a:rPr>
                <a:t>Plum</a:t>
              </a:r>
              <a:br>
                <a:rPr kumimoji="0" lang="en-US" sz="400" b="0" i="0" u="none" strike="noStrike" kern="0" cap="none" spc="0" normalizeH="0" baseline="0" noProof="0" dirty="0">
                  <a:ln>
                    <a:noFill/>
                  </a:ln>
                  <a:solidFill>
                    <a:srgbClr val="FFFFFF"/>
                  </a:solidFill>
                  <a:effectLst/>
                  <a:uLnTx/>
                  <a:uFillTx/>
                  <a:latin typeface="Graphik Extralight"/>
                  <a:ea typeface="+mn-ea"/>
                  <a:cs typeface="+mn-cs"/>
                </a:rPr>
              </a:br>
              <a:r>
                <a:rPr kumimoji="0" lang="en-US" sz="400" b="0" i="0" u="none" strike="noStrike" kern="0" cap="none" spc="0" normalizeH="0" baseline="0" noProof="0" dirty="0">
                  <a:ln>
                    <a:noFill/>
                  </a:ln>
                  <a:solidFill>
                    <a:srgbClr val="FFFFFF"/>
                  </a:solidFill>
                  <a:effectLst/>
                  <a:uLnTx/>
                  <a:uFillTx/>
                  <a:latin typeface="Graphik Extralight"/>
                  <a:ea typeface="+mn-ea"/>
                  <a:cs typeface="+mn-cs"/>
                </a:rPr>
                <a:t>660099</a:t>
              </a:r>
            </a:p>
          </p:txBody>
        </p:sp>
        <p:sp>
          <p:nvSpPr>
            <p:cNvPr id="41" name="Oval 40"/>
            <p:cNvSpPr>
              <a:spLocks noChangeAspect="1"/>
            </p:cNvSpPr>
            <p:nvPr/>
          </p:nvSpPr>
          <p:spPr>
            <a:xfrm>
              <a:off x="9693417" y="3963138"/>
              <a:ext cx="388867" cy="388867"/>
            </a:xfrm>
            <a:prstGeom prst="ellipse">
              <a:avLst/>
            </a:prstGeom>
            <a:solidFill>
              <a:srgbClr val="BE44FF"/>
            </a:solidFill>
            <a:ln w="9525" cap="flat" cmpd="sng" algn="ctr">
              <a:noFill/>
              <a:prstDash val="solid"/>
            </a:ln>
            <a:effectLst/>
          </p:spPr>
          <p:txBody>
            <a:bodyPr lIns="0" tIns="0" rIns="0" bIns="0" rtlCol="0" anchor="ctr"/>
            <a:lstStyle/>
            <a:p>
              <a:pPr marL="0" marR="0" lvl="0" indent="0" algn="ctr" defTabSz="914378" eaLnBrk="1" fontAlgn="auto" latinLnBrk="0" hangingPunct="1">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solidFill>
                    <a:srgbClr val="FFFFFF"/>
                  </a:solidFill>
                  <a:effectLst/>
                  <a:uLnTx/>
                  <a:uFillTx/>
                  <a:latin typeface="Graphik Extralight"/>
                  <a:ea typeface="+mn-ea"/>
                  <a:cs typeface="+mn-cs"/>
                </a:rPr>
                <a:t>Violet</a:t>
              </a:r>
              <a:br>
                <a:rPr kumimoji="0" lang="en-US" sz="400" b="0" i="0" u="none" strike="noStrike" kern="0" cap="none" spc="0" normalizeH="0" baseline="0" noProof="0" dirty="0">
                  <a:ln>
                    <a:noFill/>
                  </a:ln>
                  <a:solidFill>
                    <a:srgbClr val="FFFFFF"/>
                  </a:solidFill>
                  <a:effectLst/>
                  <a:uLnTx/>
                  <a:uFillTx/>
                  <a:latin typeface="Graphik Extralight"/>
                  <a:ea typeface="+mn-ea"/>
                  <a:cs typeface="+mn-cs"/>
                </a:rPr>
              </a:br>
              <a:r>
                <a:rPr kumimoji="0" lang="en-US" sz="400" b="0" i="0" u="none" strike="noStrike" kern="0" cap="none" spc="0" normalizeH="0" baseline="0" noProof="0" dirty="0">
                  <a:ln>
                    <a:noFill/>
                  </a:ln>
                  <a:solidFill>
                    <a:srgbClr val="FFFFFF"/>
                  </a:solidFill>
                  <a:effectLst/>
                  <a:uLnTx/>
                  <a:uFillTx/>
                  <a:latin typeface="Graphik Extralight"/>
                  <a:ea typeface="+mn-ea"/>
                  <a:cs typeface="+mn-cs"/>
                </a:rPr>
                <a:t>CC66FF</a:t>
              </a:r>
            </a:p>
          </p:txBody>
        </p:sp>
        <p:sp>
          <p:nvSpPr>
            <p:cNvPr id="42" name="Oval 41"/>
            <p:cNvSpPr>
              <a:spLocks noChangeAspect="1"/>
            </p:cNvSpPr>
            <p:nvPr/>
          </p:nvSpPr>
          <p:spPr>
            <a:xfrm>
              <a:off x="10095462" y="3963138"/>
              <a:ext cx="388867" cy="388867"/>
            </a:xfrm>
            <a:prstGeom prst="ellipse">
              <a:avLst/>
            </a:prstGeom>
            <a:solidFill>
              <a:srgbClr val="D4A9FF"/>
            </a:solidFill>
            <a:ln w="9525" cap="flat" cmpd="sng" algn="ctr">
              <a:noFill/>
              <a:prstDash val="solid"/>
            </a:ln>
            <a:effectLst/>
          </p:spPr>
          <p:txBody>
            <a:bodyPr lIns="0" tIns="0" rIns="0" bIns="0" rtlCol="0" anchor="ctr"/>
            <a:lstStyle/>
            <a:p>
              <a:pPr marL="0" marR="0" lvl="0" indent="0" algn="ctr" defTabSz="914378" eaLnBrk="1" fontAlgn="auto" latinLnBrk="0" hangingPunct="1">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solidFill>
                    <a:srgbClr val="FFFFFF"/>
                  </a:solidFill>
                  <a:effectLst/>
                  <a:uLnTx/>
                  <a:uFillTx/>
                  <a:latin typeface="Graphik Extralight"/>
                  <a:ea typeface="+mn-ea"/>
                  <a:cs typeface="+mn-cs"/>
                </a:rPr>
                <a:t>Orchid</a:t>
              </a:r>
              <a:br>
                <a:rPr kumimoji="0" lang="en-US" sz="400" b="0" i="0" u="none" strike="noStrike" kern="0" cap="none" spc="0" normalizeH="0" baseline="0" noProof="0" dirty="0">
                  <a:ln>
                    <a:noFill/>
                  </a:ln>
                  <a:solidFill>
                    <a:srgbClr val="FFFFFF"/>
                  </a:solidFill>
                  <a:effectLst/>
                  <a:uLnTx/>
                  <a:uFillTx/>
                  <a:latin typeface="Graphik Extralight"/>
                  <a:ea typeface="+mn-ea"/>
                  <a:cs typeface="+mn-cs"/>
                </a:rPr>
              </a:br>
              <a:r>
                <a:rPr kumimoji="0" lang="en-US" sz="400" b="0" i="0" u="none" strike="noStrike" kern="0" cap="none" spc="0" normalizeH="0" baseline="0" noProof="0" dirty="0">
                  <a:ln>
                    <a:noFill/>
                  </a:ln>
                  <a:solidFill>
                    <a:srgbClr val="FFFFFF"/>
                  </a:solidFill>
                  <a:effectLst/>
                  <a:uLnTx/>
                  <a:uFillTx/>
                  <a:latin typeface="Graphik Extralight"/>
                  <a:ea typeface="+mn-ea"/>
                  <a:cs typeface="+mn-cs"/>
                </a:rPr>
                <a:t>DDBBFF</a:t>
              </a:r>
            </a:p>
          </p:txBody>
        </p:sp>
        <p:sp>
          <p:nvSpPr>
            <p:cNvPr id="43" name="Oval 42"/>
            <p:cNvSpPr>
              <a:spLocks noChangeAspect="1"/>
            </p:cNvSpPr>
            <p:nvPr/>
          </p:nvSpPr>
          <p:spPr>
            <a:xfrm>
              <a:off x="9296399" y="4355677"/>
              <a:ext cx="388867" cy="388867"/>
            </a:xfrm>
            <a:prstGeom prst="ellipse">
              <a:avLst/>
            </a:prstGeom>
            <a:solidFill>
              <a:srgbClr val="1FDAAF"/>
            </a:solidFill>
            <a:ln w="9525" cap="flat" cmpd="sng" algn="ctr">
              <a:noFill/>
              <a:prstDash val="solid"/>
            </a:ln>
            <a:effectLst/>
          </p:spPr>
          <p:txBody>
            <a:bodyPr lIns="0" tIns="0" rIns="0" bIns="0" rtlCol="0" anchor="ctr"/>
            <a:lstStyle/>
            <a:p>
              <a:pPr marL="0" marR="0" lvl="0" indent="0" algn="ctr" defTabSz="914378" eaLnBrk="1" fontAlgn="auto" latinLnBrk="0" hangingPunct="1">
                <a:lnSpc>
                  <a:spcPct val="100000"/>
                </a:lnSpc>
                <a:spcBef>
                  <a:spcPts val="0"/>
                </a:spcBef>
                <a:spcAft>
                  <a:spcPts val="0"/>
                </a:spcAft>
                <a:buClrTx/>
                <a:buSzTx/>
                <a:buFontTx/>
                <a:buNone/>
                <a:tabLst/>
                <a:defRPr/>
              </a:pPr>
              <a:r>
                <a:rPr kumimoji="0" lang="en-US" sz="400" b="0" i="0" u="none" strike="noStrike" kern="0" cap="none" spc="0" normalizeH="0" baseline="0" noProof="0" dirty="0" smtClean="0">
                  <a:ln>
                    <a:noFill/>
                  </a:ln>
                  <a:solidFill>
                    <a:srgbClr val="FFFFFF"/>
                  </a:solidFill>
                  <a:effectLst/>
                  <a:uLnTx/>
                  <a:uFillTx/>
                  <a:latin typeface="Graphik Extralight"/>
                  <a:ea typeface="+mn-ea"/>
                  <a:cs typeface="+mn-cs"/>
                </a:rPr>
                <a:t>Jade</a:t>
              </a:r>
              <a:r>
                <a:rPr kumimoji="0" lang="en-US" sz="400" b="0" i="0" u="none" strike="noStrike" kern="0" cap="none" spc="0" normalizeH="0" baseline="0" noProof="0" dirty="0">
                  <a:ln>
                    <a:noFill/>
                  </a:ln>
                  <a:solidFill>
                    <a:srgbClr val="FFFFFF"/>
                  </a:solidFill>
                  <a:effectLst/>
                  <a:uLnTx/>
                  <a:uFillTx/>
                  <a:latin typeface="Graphik Extralight"/>
                  <a:ea typeface="+mn-ea"/>
                  <a:cs typeface="+mn-cs"/>
                </a:rPr>
                <a:t/>
              </a:r>
              <a:br>
                <a:rPr kumimoji="0" lang="en-US" sz="400" b="0" i="0" u="none" strike="noStrike" kern="0" cap="none" spc="0" normalizeH="0" baseline="0" noProof="0" dirty="0">
                  <a:ln>
                    <a:noFill/>
                  </a:ln>
                  <a:solidFill>
                    <a:srgbClr val="FFFFFF"/>
                  </a:solidFill>
                  <a:effectLst/>
                  <a:uLnTx/>
                  <a:uFillTx/>
                  <a:latin typeface="Graphik Extralight"/>
                  <a:ea typeface="+mn-ea"/>
                  <a:cs typeface="+mn-cs"/>
                </a:rPr>
              </a:br>
              <a:r>
                <a:rPr kumimoji="0" lang="en-US" sz="400" b="0" i="0" u="none" strike="noStrike" kern="0" cap="none" spc="0" normalizeH="0" baseline="0" noProof="0" dirty="0">
                  <a:ln>
                    <a:noFill/>
                  </a:ln>
                  <a:solidFill>
                    <a:srgbClr val="FFFFFF"/>
                  </a:solidFill>
                  <a:effectLst/>
                  <a:uLnTx/>
                  <a:uFillTx/>
                  <a:latin typeface="Graphik Extralight"/>
                  <a:ea typeface="+mn-ea"/>
                  <a:cs typeface="+mn-cs"/>
                </a:rPr>
                <a:t>0FDEBD</a:t>
              </a:r>
            </a:p>
          </p:txBody>
        </p:sp>
        <p:sp>
          <p:nvSpPr>
            <p:cNvPr id="44" name="Oval 43"/>
            <p:cNvSpPr>
              <a:spLocks noChangeAspect="1"/>
            </p:cNvSpPr>
            <p:nvPr/>
          </p:nvSpPr>
          <p:spPr>
            <a:xfrm>
              <a:off x="9693417" y="4355677"/>
              <a:ext cx="388867" cy="388867"/>
            </a:xfrm>
            <a:prstGeom prst="ellipse">
              <a:avLst/>
            </a:prstGeom>
            <a:solidFill>
              <a:srgbClr val="5BFFC1"/>
            </a:solidFill>
            <a:ln w="9525" cap="flat" cmpd="sng" algn="ctr">
              <a:noFill/>
              <a:prstDash val="solid"/>
            </a:ln>
            <a:effectLst/>
          </p:spPr>
          <p:txBody>
            <a:bodyPr lIns="0" tIns="0" rIns="0" bIns="0" rtlCol="0" anchor="ctr"/>
            <a:lstStyle/>
            <a:p>
              <a:pPr marL="0" marR="0" lvl="0" indent="0" algn="ctr" defTabSz="914378" eaLnBrk="1" fontAlgn="auto" latinLnBrk="0" hangingPunct="1">
                <a:lnSpc>
                  <a:spcPct val="100000"/>
                </a:lnSpc>
                <a:spcBef>
                  <a:spcPts val="0"/>
                </a:spcBef>
                <a:spcAft>
                  <a:spcPts val="0"/>
                </a:spcAft>
                <a:buClrTx/>
                <a:buSzTx/>
                <a:buFontTx/>
                <a:buNone/>
                <a:tabLst/>
                <a:defRPr/>
              </a:pPr>
              <a:r>
                <a:rPr kumimoji="0" lang="en-US" sz="400" b="0" i="0" u="none" strike="noStrike" kern="0" cap="none" spc="0" normalizeH="0" baseline="0" noProof="0" dirty="0" smtClean="0">
                  <a:ln>
                    <a:noFill/>
                  </a:ln>
                  <a:solidFill>
                    <a:srgbClr val="535353"/>
                  </a:solidFill>
                  <a:effectLst/>
                  <a:uLnTx/>
                  <a:uFillTx/>
                  <a:latin typeface="Graphik Extralight"/>
                  <a:ea typeface="+mn-ea"/>
                  <a:cs typeface="+mn-cs"/>
                </a:rPr>
                <a:t>Mint</a:t>
              </a:r>
              <a:r>
                <a:rPr kumimoji="0" lang="en-US" sz="400" b="0" i="0" u="none" strike="noStrike" kern="0" cap="none" spc="0" normalizeH="0" baseline="0" noProof="0" dirty="0">
                  <a:ln>
                    <a:noFill/>
                  </a:ln>
                  <a:solidFill>
                    <a:srgbClr val="535353"/>
                  </a:solidFill>
                  <a:effectLst/>
                  <a:uLnTx/>
                  <a:uFillTx/>
                  <a:latin typeface="Graphik Extralight"/>
                  <a:ea typeface="+mn-ea"/>
                  <a:cs typeface="+mn-cs"/>
                </a:rPr>
                <a:t/>
              </a:r>
              <a:br>
                <a:rPr kumimoji="0" lang="en-US" sz="400" b="0" i="0" u="none" strike="noStrike" kern="0" cap="none" spc="0" normalizeH="0" baseline="0" noProof="0" dirty="0">
                  <a:ln>
                    <a:noFill/>
                  </a:ln>
                  <a:solidFill>
                    <a:srgbClr val="535353"/>
                  </a:solidFill>
                  <a:effectLst/>
                  <a:uLnTx/>
                  <a:uFillTx/>
                  <a:latin typeface="Graphik Extralight"/>
                  <a:ea typeface="+mn-ea"/>
                  <a:cs typeface="+mn-cs"/>
                </a:rPr>
              </a:br>
              <a:r>
                <a:rPr kumimoji="0" lang="en-US" sz="400" b="0" i="0" u="none" strike="noStrike" kern="0" cap="none" spc="0" normalizeH="0" baseline="0" noProof="0" dirty="0">
                  <a:ln>
                    <a:noFill/>
                  </a:ln>
                  <a:solidFill>
                    <a:srgbClr val="535353"/>
                  </a:solidFill>
                  <a:effectLst/>
                  <a:uLnTx/>
                  <a:uFillTx/>
                  <a:latin typeface="Graphik Extralight"/>
                  <a:ea typeface="+mn-ea"/>
                  <a:cs typeface="+mn-cs"/>
                </a:rPr>
                <a:t>66FFCC</a:t>
              </a:r>
            </a:p>
          </p:txBody>
        </p:sp>
        <p:sp>
          <p:nvSpPr>
            <p:cNvPr id="45" name="Oval 44"/>
            <p:cNvSpPr>
              <a:spLocks noChangeAspect="1"/>
            </p:cNvSpPr>
            <p:nvPr/>
          </p:nvSpPr>
          <p:spPr>
            <a:xfrm>
              <a:off x="10095462" y="4355677"/>
              <a:ext cx="388867" cy="388867"/>
            </a:xfrm>
            <a:prstGeom prst="ellipse">
              <a:avLst/>
            </a:prstGeom>
            <a:solidFill>
              <a:srgbClr val="C3FFC1"/>
            </a:solidFill>
            <a:ln w="9525" cap="flat" cmpd="sng" algn="ctr">
              <a:noFill/>
              <a:prstDash val="solid"/>
            </a:ln>
            <a:effectLst/>
          </p:spPr>
          <p:txBody>
            <a:bodyPr lIns="0" tIns="0" rIns="0" bIns="0" rtlCol="0" anchor="ctr"/>
            <a:lstStyle/>
            <a:p>
              <a:pPr marL="0" marR="0" lvl="0" indent="0" algn="ctr" defTabSz="914378" eaLnBrk="1" fontAlgn="auto" latinLnBrk="0" hangingPunct="1">
                <a:lnSpc>
                  <a:spcPct val="100000"/>
                </a:lnSpc>
                <a:spcBef>
                  <a:spcPts val="0"/>
                </a:spcBef>
                <a:spcAft>
                  <a:spcPts val="0"/>
                </a:spcAft>
                <a:buClrTx/>
                <a:buSzTx/>
                <a:buFontTx/>
                <a:buNone/>
                <a:tabLst/>
                <a:defRPr/>
              </a:pPr>
              <a:r>
                <a:rPr kumimoji="0" lang="en-US" sz="400" b="0" i="0" u="none" strike="noStrike" kern="0" cap="none" spc="0" normalizeH="0" baseline="0" noProof="0" dirty="0" smtClean="0">
                  <a:ln>
                    <a:noFill/>
                  </a:ln>
                  <a:solidFill>
                    <a:srgbClr val="535353"/>
                  </a:solidFill>
                  <a:effectLst/>
                  <a:uLnTx/>
                  <a:uFillTx/>
                  <a:latin typeface="Graphik Extralight"/>
                  <a:ea typeface="+mn-ea"/>
                  <a:cs typeface="+mn-cs"/>
                </a:rPr>
                <a:t>Celadon</a:t>
              </a:r>
              <a:r>
                <a:rPr kumimoji="0" lang="en-US" sz="400" b="0" i="0" u="none" strike="noStrike" kern="0" cap="none" spc="0" normalizeH="0" baseline="0" noProof="0" dirty="0">
                  <a:ln>
                    <a:noFill/>
                  </a:ln>
                  <a:solidFill>
                    <a:srgbClr val="535353"/>
                  </a:solidFill>
                  <a:effectLst/>
                  <a:uLnTx/>
                  <a:uFillTx/>
                  <a:latin typeface="Graphik Extralight"/>
                  <a:ea typeface="+mn-ea"/>
                  <a:cs typeface="+mn-cs"/>
                </a:rPr>
                <a:t/>
              </a:r>
              <a:br>
                <a:rPr kumimoji="0" lang="en-US" sz="400" b="0" i="0" u="none" strike="noStrike" kern="0" cap="none" spc="0" normalizeH="0" baseline="0" noProof="0" dirty="0">
                  <a:ln>
                    <a:noFill/>
                  </a:ln>
                  <a:solidFill>
                    <a:srgbClr val="535353"/>
                  </a:solidFill>
                  <a:effectLst/>
                  <a:uLnTx/>
                  <a:uFillTx/>
                  <a:latin typeface="Graphik Extralight"/>
                  <a:ea typeface="+mn-ea"/>
                  <a:cs typeface="+mn-cs"/>
                </a:rPr>
              </a:br>
              <a:r>
                <a:rPr kumimoji="0" lang="en-US" sz="400" b="0" i="0" u="none" strike="noStrike" kern="0" cap="none" spc="0" normalizeH="0" baseline="0" noProof="0" dirty="0">
                  <a:ln>
                    <a:noFill/>
                  </a:ln>
                  <a:solidFill>
                    <a:srgbClr val="535353"/>
                  </a:solidFill>
                  <a:effectLst/>
                  <a:uLnTx/>
                  <a:uFillTx/>
                  <a:latin typeface="Graphik Extralight"/>
                  <a:ea typeface="+mn-ea"/>
                  <a:cs typeface="+mn-cs"/>
                </a:rPr>
                <a:t>CCFFCC</a:t>
              </a:r>
            </a:p>
          </p:txBody>
        </p:sp>
        <p:sp>
          <p:nvSpPr>
            <p:cNvPr id="46" name="Oval 45"/>
            <p:cNvSpPr>
              <a:spLocks noChangeAspect="1"/>
            </p:cNvSpPr>
            <p:nvPr/>
          </p:nvSpPr>
          <p:spPr>
            <a:xfrm>
              <a:off x="9296399" y="4748217"/>
              <a:ext cx="388867" cy="388867"/>
            </a:xfrm>
            <a:prstGeom prst="ellipse">
              <a:avLst/>
            </a:prstGeom>
            <a:solidFill>
              <a:srgbClr val="18C1FF"/>
            </a:solidFill>
            <a:ln w="9525" cap="flat" cmpd="sng" algn="ctr">
              <a:noFill/>
              <a:prstDash val="solid"/>
            </a:ln>
            <a:effectLst/>
          </p:spPr>
          <p:txBody>
            <a:bodyPr lIns="0" tIns="0" rIns="0" bIns="0" rtlCol="0" anchor="ctr"/>
            <a:lstStyle/>
            <a:p>
              <a:pPr marL="0" marR="0" lvl="0" indent="0" algn="ctr" defTabSz="914378" eaLnBrk="1" fontAlgn="auto" latinLnBrk="0" hangingPunct="1">
                <a:lnSpc>
                  <a:spcPct val="100000"/>
                </a:lnSpc>
                <a:spcBef>
                  <a:spcPts val="0"/>
                </a:spcBef>
                <a:spcAft>
                  <a:spcPts val="0"/>
                </a:spcAft>
                <a:buClrTx/>
                <a:buSzTx/>
                <a:buFontTx/>
                <a:buNone/>
                <a:tabLst/>
                <a:defRPr/>
              </a:pPr>
              <a:r>
                <a:rPr kumimoji="0" lang="en-US" sz="400" b="0" i="0" u="none" strike="noStrike" kern="0" cap="none" spc="0" normalizeH="0" baseline="0" noProof="0" dirty="0" smtClean="0">
                  <a:ln>
                    <a:noFill/>
                  </a:ln>
                  <a:solidFill>
                    <a:srgbClr val="FFFFFF"/>
                  </a:solidFill>
                  <a:effectLst/>
                  <a:uLnTx/>
                  <a:uFillTx/>
                  <a:latin typeface="Graphik Extralight"/>
                  <a:ea typeface="+mn-ea"/>
                  <a:cs typeface="+mn-cs"/>
                </a:rPr>
                <a:t>Aqua</a:t>
              </a:r>
              <a:r>
                <a:rPr kumimoji="0" lang="en-US" sz="400" b="0" i="0" u="none" strike="noStrike" kern="0" cap="none" spc="0" normalizeH="0" baseline="0" noProof="0" dirty="0">
                  <a:ln>
                    <a:noFill/>
                  </a:ln>
                  <a:solidFill>
                    <a:srgbClr val="FFFFFF"/>
                  </a:solidFill>
                  <a:effectLst/>
                  <a:uLnTx/>
                  <a:uFillTx/>
                  <a:latin typeface="Graphik Extralight"/>
                  <a:ea typeface="+mn-ea"/>
                  <a:cs typeface="+mn-cs"/>
                </a:rPr>
                <a:t/>
              </a:r>
              <a:br>
                <a:rPr kumimoji="0" lang="en-US" sz="400" b="0" i="0" u="none" strike="noStrike" kern="0" cap="none" spc="0" normalizeH="0" baseline="0" noProof="0" dirty="0">
                  <a:ln>
                    <a:noFill/>
                  </a:ln>
                  <a:solidFill>
                    <a:srgbClr val="FFFFFF"/>
                  </a:solidFill>
                  <a:effectLst/>
                  <a:uLnTx/>
                  <a:uFillTx/>
                  <a:latin typeface="Graphik Extralight"/>
                  <a:ea typeface="+mn-ea"/>
                  <a:cs typeface="+mn-cs"/>
                </a:rPr>
              </a:br>
              <a:r>
                <a:rPr kumimoji="0" lang="en-US" sz="400" b="0" i="0" u="none" strike="noStrike" kern="0" cap="none" spc="0" normalizeH="0" baseline="0" noProof="0" dirty="0">
                  <a:ln>
                    <a:noFill/>
                  </a:ln>
                  <a:solidFill>
                    <a:srgbClr val="FFFFFF"/>
                  </a:solidFill>
                  <a:effectLst/>
                  <a:uLnTx/>
                  <a:uFillTx/>
                  <a:latin typeface="Graphik Extralight"/>
                  <a:ea typeface="+mn-ea"/>
                  <a:cs typeface="+mn-cs"/>
                </a:rPr>
                <a:t>00CCFF</a:t>
              </a:r>
            </a:p>
          </p:txBody>
        </p:sp>
        <p:sp>
          <p:nvSpPr>
            <p:cNvPr id="47" name="Oval 46"/>
            <p:cNvSpPr>
              <a:spLocks noChangeAspect="1"/>
            </p:cNvSpPr>
            <p:nvPr/>
          </p:nvSpPr>
          <p:spPr>
            <a:xfrm>
              <a:off x="9693417" y="4748217"/>
              <a:ext cx="388867" cy="388867"/>
            </a:xfrm>
            <a:prstGeom prst="ellipse">
              <a:avLst/>
            </a:prstGeom>
            <a:solidFill>
              <a:srgbClr val="2FC3C1"/>
            </a:solidFill>
            <a:ln w="9525" cap="flat" cmpd="sng" algn="ctr">
              <a:noFill/>
              <a:prstDash val="solid"/>
            </a:ln>
            <a:effectLst/>
          </p:spPr>
          <p:txBody>
            <a:bodyPr lIns="0" tIns="0" rIns="0" bIns="0" rtlCol="0" anchor="ctr"/>
            <a:lstStyle/>
            <a:p>
              <a:pPr marL="0" marR="0" lvl="0" indent="0" algn="ctr" defTabSz="914378" eaLnBrk="1" fontAlgn="auto" latinLnBrk="0" hangingPunct="1">
                <a:lnSpc>
                  <a:spcPct val="100000"/>
                </a:lnSpc>
                <a:spcBef>
                  <a:spcPts val="0"/>
                </a:spcBef>
                <a:spcAft>
                  <a:spcPts val="0"/>
                </a:spcAft>
                <a:buClrTx/>
                <a:buSzTx/>
                <a:buFontTx/>
                <a:buNone/>
                <a:tabLst/>
                <a:defRPr/>
              </a:pPr>
              <a:r>
                <a:rPr kumimoji="0" lang="en-US" sz="400" b="0" i="0" u="none" strike="noStrike" kern="0" cap="none" spc="0" normalizeH="0" baseline="0" noProof="0" dirty="0" smtClean="0">
                  <a:ln>
                    <a:noFill/>
                  </a:ln>
                  <a:solidFill>
                    <a:srgbClr val="FFFFFF"/>
                  </a:solidFill>
                  <a:effectLst/>
                  <a:uLnTx/>
                  <a:uFillTx/>
                  <a:latin typeface="Graphik Extralight"/>
                  <a:ea typeface="+mn-ea"/>
                  <a:cs typeface="+mn-cs"/>
                </a:rPr>
                <a:t>Turquoise</a:t>
              </a:r>
              <a:r>
                <a:rPr kumimoji="0" lang="en-US" sz="400" b="0" i="0" u="none" strike="noStrike" kern="0" cap="none" spc="0" normalizeH="0" baseline="0" noProof="0" dirty="0">
                  <a:ln>
                    <a:noFill/>
                  </a:ln>
                  <a:solidFill>
                    <a:srgbClr val="FFFFFF"/>
                  </a:solidFill>
                  <a:effectLst/>
                  <a:uLnTx/>
                  <a:uFillTx/>
                  <a:latin typeface="Graphik Extralight"/>
                  <a:ea typeface="+mn-ea"/>
                  <a:cs typeface="+mn-cs"/>
                </a:rPr>
                <a:t/>
              </a:r>
              <a:br>
                <a:rPr kumimoji="0" lang="en-US" sz="400" b="0" i="0" u="none" strike="noStrike" kern="0" cap="none" spc="0" normalizeH="0" baseline="0" noProof="0" dirty="0">
                  <a:ln>
                    <a:noFill/>
                  </a:ln>
                  <a:solidFill>
                    <a:srgbClr val="FFFFFF"/>
                  </a:solidFill>
                  <a:effectLst/>
                  <a:uLnTx/>
                  <a:uFillTx/>
                  <a:latin typeface="Graphik Extralight"/>
                  <a:ea typeface="+mn-ea"/>
                  <a:cs typeface="+mn-cs"/>
                </a:rPr>
              </a:br>
              <a:r>
                <a:rPr kumimoji="0" lang="en-US" sz="400" b="0" i="0" u="none" strike="noStrike" kern="0" cap="none" spc="0" normalizeH="0" baseline="0" noProof="0" dirty="0">
                  <a:ln>
                    <a:noFill/>
                  </a:ln>
                  <a:solidFill>
                    <a:srgbClr val="FFFFFF"/>
                  </a:solidFill>
                  <a:effectLst/>
                  <a:uLnTx/>
                  <a:uFillTx/>
                  <a:latin typeface="Graphik Extralight"/>
                  <a:ea typeface="+mn-ea"/>
                  <a:cs typeface="+mn-cs"/>
                </a:rPr>
                <a:t>33CCCC</a:t>
              </a:r>
            </a:p>
          </p:txBody>
        </p:sp>
        <p:sp>
          <p:nvSpPr>
            <p:cNvPr id="48" name="Oval 47"/>
            <p:cNvSpPr>
              <a:spLocks noChangeAspect="1"/>
            </p:cNvSpPr>
            <p:nvPr/>
          </p:nvSpPr>
          <p:spPr>
            <a:xfrm>
              <a:off x="10095462" y="4748217"/>
              <a:ext cx="388867" cy="388867"/>
            </a:xfrm>
            <a:prstGeom prst="ellipse">
              <a:avLst/>
            </a:prstGeom>
            <a:solidFill>
              <a:srgbClr val="C3FFFF"/>
            </a:solidFill>
            <a:ln w="9525" cap="flat" cmpd="sng" algn="ctr">
              <a:noFill/>
              <a:prstDash val="solid"/>
            </a:ln>
            <a:effectLst/>
          </p:spPr>
          <p:txBody>
            <a:bodyPr lIns="0" tIns="0" rIns="0" bIns="0" rtlCol="0" anchor="ctr"/>
            <a:lstStyle/>
            <a:p>
              <a:pPr marL="0" marR="0" lvl="0" indent="0" algn="ctr" defTabSz="914378" eaLnBrk="1" fontAlgn="auto" latinLnBrk="0" hangingPunct="1">
                <a:lnSpc>
                  <a:spcPct val="100000"/>
                </a:lnSpc>
                <a:spcBef>
                  <a:spcPts val="0"/>
                </a:spcBef>
                <a:spcAft>
                  <a:spcPts val="0"/>
                </a:spcAft>
                <a:buClrTx/>
                <a:buSzTx/>
                <a:buFontTx/>
                <a:buNone/>
                <a:tabLst/>
                <a:defRPr/>
              </a:pPr>
              <a:r>
                <a:rPr kumimoji="0" lang="en-US" sz="400" b="0" i="0" u="none" strike="noStrike" kern="0" cap="none" spc="0" normalizeH="0" baseline="0" noProof="0" dirty="0" smtClean="0">
                  <a:ln>
                    <a:noFill/>
                  </a:ln>
                  <a:solidFill>
                    <a:srgbClr val="535353"/>
                  </a:solidFill>
                  <a:effectLst/>
                  <a:uLnTx/>
                  <a:uFillTx/>
                  <a:latin typeface="Graphik Extralight"/>
                  <a:ea typeface="+mn-ea"/>
                  <a:cs typeface="+mn-cs"/>
                </a:rPr>
                <a:t>Mist</a:t>
              </a:r>
              <a:r>
                <a:rPr kumimoji="0" lang="en-US" sz="400" b="0" i="0" u="none" strike="noStrike" kern="0" cap="none" spc="0" normalizeH="0" baseline="0" noProof="0" dirty="0">
                  <a:ln>
                    <a:noFill/>
                  </a:ln>
                  <a:solidFill>
                    <a:srgbClr val="535353"/>
                  </a:solidFill>
                  <a:effectLst/>
                  <a:uLnTx/>
                  <a:uFillTx/>
                  <a:latin typeface="Graphik Extralight"/>
                  <a:ea typeface="+mn-ea"/>
                  <a:cs typeface="+mn-cs"/>
                </a:rPr>
                <a:t/>
              </a:r>
              <a:br>
                <a:rPr kumimoji="0" lang="en-US" sz="400" b="0" i="0" u="none" strike="noStrike" kern="0" cap="none" spc="0" normalizeH="0" baseline="0" noProof="0" dirty="0">
                  <a:ln>
                    <a:noFill/>
                  </a:ln>
                  <a:solidFill>
                    <a:srgbClr val="535353"/>
                  </a:solidFill>
                  <a:effectLst/>
                  <a:uLnTx/>
                  <a:uFillTx/>
                  <a:latin typeface="Graphik Extralight"/>
                  <a:ea typeface="+mn-ea"/>
                  <a:cs typeface="+mn-cs"/>
                </a:rPr>
              </a:br>
              <a:r>
                <a:rPr kumimoji="0" lang="en-US" sz="400" b="0" i="0" u="none" strike="noStrike" kern="0" cap="none" spc="0" normalizeH="0" baseline="0" noProof="0" dirty="0">
                  <a:ln>
                    <a:noFill/>
                  </a:ln>
                  <a:solidFill>
                    <a:srgbClr val="535353"/>
                  </a:solidFill>
                  <a:effectLst/>
                  <a:uLnTx/>
                  <a:uFillTx/>
                  <a:latin typeface="Graphik Extralight"/>
                  <a:ea typeface="+mn-ea"/>
                  <a:cs typeface="+mn-cs"/>
                </a:rPr>
                <a:t>CCFFFF</a:t>
              </a:r>
            </a:p>
          </p:txBody>
        </p:sp>
        <p:sp>
          <p:nvSpPr>
            <p:cNvPr id="50" name="Oval 49"/>
            <p:cNvSpPr>
              <a:spLocks noChangeAspect="1"/>
            </p:cNvSpPr>
            <p:nvPr/>
          </p:nvSpPr>
          <p:spPr>
            <a:xfrm>
              <a:off x="9296399" y="1208636"/>
              <a:ext cx="582378" cy="582378"/>
            </a:xfrm>
            <a:prstGeom prst="ellipse">
              <a:avLst/>
            </a:prstGeom>
            <a:solidFill>
              <a:srgbClr val="262626"/>
            </a:solidFill>
            <a:ln w="9525" cap="flat" cmpd="sng" algn="ctr">
              <a:noFill/>
              <a:prstDash val="solid"/>
            </a:ln>
            <a:effectLst/>
          </p:spPr>
          <p:txBody>
            <a:bodyPr lIns="0" tIns="0" rIns="0" bIns="0" rtlCol="0" anchor="ctr"/>
            <a:lstStyle/>
            <a:p>
              <a:pPr marL="0" marR="0" lvl="0" indent="0" algn="ctr" defTabSz="914378"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FFFFFF"/>
                  </a:solidFill>
                  <a:effectLst/>
                  <a:uLnTx/>
                  <a:uFillTx/>
                  <a:latin typeface="Graphik Extralight"/>
                  <a:ea typeface="+mn-ea"/>
                  <a:cs typeface="+mn-cs"/>
                </a:rPr>
                <a:t>Charcoal</a:t>
              </a:r>
              <a:r>
                <a:rPr kumimoji="0" lang="en-US" sz="600" b="0" i="0" u="none" strike="noStrike" kern="0" cap="none" spc="0" normalizeH="0" baseline="0" noProof="0" dirty="0">
                  <a:ln>
                    <a:noFill/>
                  </a:ln>
                  <a:solidFill>
                    <a:srgbClr val="FFFFFF"/>
                  </a:solidFill>
                  <a:effectLst/>
                  <a:uLnTx/>
                  <a:uFillTx/>
                  <a:latin typeface="Graphik Extralight"/>
                  <a:ea typeface="+mn-ea"/>
                  <a:cs typeface="+mn-cs"/>
                </a:rPr>
                <a:t/>
              </a:r>
              <a:br>
                <a:rPr kumimoji="0" lang="en-US" sz="600" b="0" i="0" u="none" strike="noStrike" kern="0" cap="none" spc="0" normalizeH="0" baseline="0" noProof="0" dirty="0">
                  <a:ln>
                    <a:noFill/>
                  </a:ln>
                  <a:solidFill>
                    <a:srgbClr val="FFFFFF"/>
                  </a:solidFill>
                  <a:effectLst/>
                  <a:uLnTx/>
                  <a:uFillTx/>
                  <a:latin typeface="Graphik Extralight"/>
                  <a:ea typeface="+mn-ea"/>
                  <a:cs typeface="+mn-cs"/>
                </a:rPr>
              </a:br>
              <a:r>
                <a:rPr kumimoji="0" lang="en-US" sz="600" b="0" i="0" u="none" strike="noStrike" kern="0" cap="none" spc="0" normalizeH="0" baseline="0" noProof="0" dirty="0">
                  <a:ln>
                    <a:noFill/>
                  </a:ln>
                  <a:solidFill>
                    <a:srgbClr val="FFFFFF"/>
                  </a:solidFill>
                  <a:effectLst/>
                  <a:uLnTx/>
                  <a:uFillTx/>
                  <a:latin typeface="Graphik Extralight"/>
                  <a:ea typeface="+mn-ea"/>
                  <a:cs typeface="+mn-cs"/>
                </a:rPr>
                <a:t>333333</a:t>
              </a:r>
            </a:p>
          </p:txBody>
        </p:sp>
        <p:sp>
          <p:nvSpPr>
            <p:cNvPr id="51" name="Oval 50"/>
            <p:cNvSpPr>
              <a:spLocks noChangeAspect="1"/>
            </p:cNvSpPr>
            <p:nvPr/>
          </p:nvSpPr>
          <p:spPr>
            <a:xfrm>
              <a:off x="9901951" y="1208636"/>
              <a:ext cx="582378" cy="582378"/>
            </a:xfrm>
            <a:prstGeom prst="ellipse">
              <a:avLst/>
            </a:prstGeom>
            <a:solidFill>
              <a:srgbClr val="535353"/>
            </a:solidFill>
            <a:ln w="9525" cap="flat" cmpd="sng" algn="ctr">
              <a:noFill/>
              <a:prstDash val="solid"/>
            </a:ln>
            <a:effectLst/>
          </p:spPr>
          <p:txBody>
            <a:bodyPr lIns="0" tIns="0" rIns="0" bIns="0" rtlCol="0" anchor="ctr"/>
            <a:lstStyle/>
            <a:p>
              <a:pPr marL="0" marR="0" lvl="0" indent="0" algn="ctr" defTabSz="914378"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FFFFFF"/>
                  </a:solidFill>
                  <a:effectLst/>
                  <a:uLnTx/>
                  <a:uFillTx/>
                  <a:latin typeface="Graphik Extralight"/>
                  <a:ea typeface="+mn-ea"/>
                  <a:cs typeface="+mn-cs"/>
                </a:rPr>
                <a:t>Slate</a:t>
              </a:r>
              <a:r>
                <a:rPr kumimoji="0" lang="en-US" sz="600" b="0" i="0" u="none" strike="noStrike" kern="0" cap="none" spc="0" normalizeH="0" baseline="0" noProof="0" dirty="0">
                  <a:ln>
                    <a:noFill/>
                  </a:ln>
                  <a:solidFill>
                    <a:srgbClr val="FFFFFF"/>
                  </a:solidFill>
                  <a:effectLst/>
                  <a:uLnTx/>
                  <a:uFillTx/>
                  <a:latin typeface="Graphik Extralight"/>
                  <a:ea typeface="+mn-ea"/>
                  <a:cs typeface="+mn-cs"/>
                </a:rPr>
                <a:t/>
              </a:r>
              <a:br>
                <a:rPr kumimoji="0" lang="en-US" sz="600" b="0" i="0" u="none" strike="noStrike" kern="0" cap="none" spc="0" normalizeH="0" baseline="0" noProof="0" dirty="0">
                  <a:ln>
                    <a:noFill/>
                  </a:ln>
                  <a:solidFill>
                    <a:srgbClr val="FFFFFF"/>
                  </a:solidFill>
                  <a:effectLst/>
                  <a:uLnTx/>
                  <a:uFillTx/>
                  <a:latin typeface="Graphik Extralight"/>
                  <a:ea typeface="+mn-ea"/>
                  <a:cs typeface="+mn-cs"/>
                </a:rPr>
              </a:br>
              <a:r>
                <a:rPr kumimoji="0" lang="en-US" sz="600" b="0" i="0" u="none" strike="noStrike" kern="0" cap="none" spc="0" normalizeH="0" baseline="0" noProof="0" dirty="0">
                  <a:ln>
                    <a:noFill/>
                  </a:ln>
                  <a:solidFill>
                    <a:srgbClr val="FFFFFF"/>
                  </a:solidFill>
                  <a:effectLst/>
                  <a:uLnTx/>
                  <a:uFillTx/>
                  <a:latin typeface="Graphik Extralight"/>
                  <a:ea typeface="+mn-ea"/>
                  <a:cs typeface="+mn-cs"/>
                </a:rPr>
                <a:t>666666</a:t>
              </a:r>
            </a:p>
          </p:txBody>
        </p:sp>
        <p:sp>
          <p:nvSpPr>
            <p:cNvPr id="52" name="Oval 51"/>
            <p:cNvSpPr>
              <a:spLocks noChangeAspect="1"/>
            </p:cNvSpPr>
            <p:nvPr/>
          </p:nvSpPr>
          <p:spPr>
            <a:xfrm>
              <a:off x="9296399" y="1797243"/>
              <a:ext cx="582378" cy="582378"/>
            </a:xfrm>
            <a:prstGeom prst="ellipse">
              <a:avLst/>
            </a:prstGeom>
            <a:solidFill>
              <a:srgbClr val="878787"/>
            </a:solidFill>
            <a:ln w="9525" cap="flat" cmpd="sng" algn="ctr">
              <a:noFill/>
              <a:prstDash val="solid"/>
            </a:ln>
            <a:effectLst/>
          </p:spPr>
          <p:txBody>
            <a:bodyPr lIns="0" tIns="0" rIns="0" bIns="0" rtlCol="0" anchor="ctr"/>
            <a:lstStyle/>
            <a:p>
              <a:pPr marL="0" marR="0" lvl="0" indent="0" algn="ctr" defTabSz="914378"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FFFFFF"/>
                  </a:solidFill>
                  <a:effectLst/>
                  <a:uLnTx/>
                  <a:uFillTx/>
                  <a:latin typeface="Graphik Extralight"/>
                  <a:ea typeface="+mn-ea"/>
                  <a:cs typeface="+mn-cs"/>
                </a:rPr>
                <a:t>Pewter</a:t>
              </a:r>
              <a:r>
                <a:rPr kumimoji="0" lang="en-US" sz="600" b="0" i="0" u="none" strike="noStrike" kern="0" cap="none" spc="0" normalizeH="0" baseline="0" noProof="0" dirty="0">
                  <a:ln>
                    <a:noFill/>
                  </a:ln>
                  <a:solidFill>
                    <a:srgbClr val="FFFFFF"/>
                  </a:solidFill>
                  <a:effectLst/>
                  <a:uLnTx/>
                  <a:uFillTx/>
                  <a:latin typeface="Graphik Extralight"/>
                  <a:ea typeface="+mn-ea"/>
                  <a:cs typeface="+mn-cs"/>
                </a:rPr>
                <a:t/>
              </a:r>
              <a:br>
                <a:rPr kumimoji="0" lang="en-US" sz="600" b="0" i="0" u="none" strike="noStrike" kern="0" cap="none" spc="0" normalizeH="0" baseline="0" noProof="0" dirty="0">
                  <a:ln>
                    <a:noFill/>
                  </a:ln>
                  <a:solidFill>
                    <a:srgbClr val="FFFFFF"/>
                  </a:solidFill>
                  <a:effectLst/>
                  <a:uLnTx/>
                  <a:uFillTx/>
                  <a:latin typeface="Graphik Extralight"/>
                  <a:ea typeface="+mn-ea"/>
                  <a:cs typeface="+mn-cs"/>
                </a:rPr>
              </a:br>
              <a:r>
                <a:rPr kumimoji="0" lang="en-US" sz="600" b="0" i="0" u="none" strike="noStrike" kern="0" cap="none" spc="0" normalizeH="0" baseline="0" noProof="0" dirty="0">
                  <a:ln>
                    <a:noFill/>
                  </a:ln>
                  <a:solidFill>
                    <a:srgbClr val="FFFFFF"/>
                  </a:solidFill>
                  <a:effectLst/>
                  <a:uLnTx/>
                  <a:uFillTx/>
                  <a:latin typeface="Graphik Extralight"/>
                  <a:ea typeface="+mn-ea"/>
                  <a:cs typeface="+mn-cs"/>
                </a:rPr>
                <a:t>999999</a:t>
              </a:r>
            </a:p>
          </p:txBody>
        </p:sp>
        <p:sp>
          <p:nvSpPr>
            <p:cNvPr id="53" name="Oval 52"/>
            <p:cNvSpPr>
              <a:spLocks noChangeAspect="1"/>
            </p:cNvSpPr>
            <p:nvPr/>
          </p:nvSpPr>
          <p:spPr>
            <a:xfrm>
              <a:off x="9901951" y="1797243"/>
              <a:ext cx="582378" cy="582378"/>
            </a:xfrm>
            <a:prstGeom prst="ellipse">
              <a:avLst/>
            </a:prstGeom>
            <a:solidFill>
              <a:srgbClr val="C1C1C1"/>
            </a:solidFill>
            <a:ln w="9525" cap="flat" cmpd="sng" algn="ctr">
              <a:noFill/>
              <a:prstDash val="solid"/>
            </a:ln>
            <a:effectLst/>
          </p:spPr>
          <p:txBody>
            <a:bodyPr lIns="0" tIns="0" rIns="0" bIns="0" rtlCol="0" anchor="ctr"/>
            <a:lstStyle/>
            <a:p>
              <a:pPr marL="0" marR="0" lvl="0" indent="0" algn="ctr" defTabSz="914378"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FFFFFF"/>
                  </a:solidFill>
                  <a:effectLst/>
                  <a:uLnTx/>
                  <a:uFillTx/>
                  <a:latin typeface="Graphik Extralight"/>
                  <a:ea typeface="+mn-ea"/>
                  <a:cs typeface="+mn-cs"/>
                </a:rPr>
                <a:t>Silver</a:t>
              </a:r>
              <a:r>
                <a:rPr kumimoji="0" lang="en-US" sz="600" b="0" i="0" u="none" strike="noStrike" kern="0" cap="none" spc="0" normalizeH="0" baseline="0" noProof="0" dirty="0">
                  <a:ln>
                    <a:noFill/>
                  </a:ln>
                  <a:solidFill>
                    <a:srgbClr val="FFFFFF"/>
                  </a:solidFill>
                  <a:effectLst/>
                  <a:uLnTx/>
                  <a:uFillTx/>
                  <a:latin typeface="Graphik Extralight"/>
                  <a:ea typeface="+mn-ea"/>
                  <a:cs typeface="+mn-cs"/>
                </a:rPr>
                <a:t/>
              </a:r>
              <a:br>
                <a:rPr kumimoji="0" lang="en-US" sz="600" b="0" i="0" u="none" strike="noStrike" kern="0" cap="none" spc="0" normalizeH="0" baseline="0" noProof="0" dirty="0">
                  <a:ln>
                    <a:noFill/>
                  </a:ln>
                  <a:solidFill>
                    <a:srgbClr val="FFFFFF"/>
                  </a:solidFill>
                  <a:effectLst/>
                  <a:uLnTx/>
                  <a:uFillTx/>
                  <a:latin typeface="Graphik Extralight"/>
                  <a:ea typeface="+mn-ea"/>
                  <a:cs typeface="+mn-cs"/>
                </a:rPr>
              </a:br>
              <a:r>
                <a:rPr kumimoji="0" lang="en-US" sz="600" b="0" i="0" u="none" strike="noStrike" kern="0" cap="none" spc="0" normalizeH="0" baseline="0" noProof="0" dirty="0">
                  <a:ln>
                    <a:noFill/>
                  </a:ln>
                  <a:solidFill>
                    <a:srgbClr val="FFFFFF"/>
                  </a:solidFill>
                  <a:effectLst/>
                  <a:uLnTx/>
                  <a:uFillTx/>
                  <a:latin typeface="Graphik Extralight"/>
                  <a:ea typeface="+mn-ea"/>
                  <a:cs typeface="+mn-cs"/>
                </a:rPr>
                <a:t>CCCCCC</a:t>
              </a:r>
            </a:p>
          </p:txBody>
        </p:sp>
        <p:sp>
          <p:nvSpPr>
            <p:cNvPr id="54" name="Oval 53"/>
            <p:cNvSpPr>
              <a:spLocks noChangeAspect="1"/>
            </p:cNvSpPr>
            <p:nvPr/>
          </p:nvSpPr>
          <p:spPr>
            <a:xfrm>
              <a:off x="9296399" y="2385850"/>
              <a:ext cx="582378" cy="582378"/>
            </a:xfrm>
            <a:prstGeom prst="ellipse">
              <a:avLst/>
            </a:prstGeom>
            <a:solidFill>
              <a:srgbClr val="E3E3E3"/>
            </a:solidFill>
            <a:ln w="9525" cap="flat" cmpd="sng" algn="ctr">
              <a:noFill/>
              <a:prstDash val="solid"/>
            </a:ln>
            <a:effectLst/>
          </p:spPr>
          <p:txBody>
            <a:bodyPr lIns="0" tIns="0" rIns="0" bIns="0" rtlCol="0" anchor="ctr"/>
            <a:lstStyle/>
            <a:p>
              <a:pPr marL="0" marR="0" lvl="0" indent="0" algn="ctr" defTabSz="914378"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535353"/>
                  </a:solidFill>
                  <a:effectLst/>
                  <a:uLnTx/>
                  <a:uFillTx/>
                  <a:latin typeface="Graphik Extralight"/>
                  <a:ea typeface="+mn-ea"/>
                  <a:cs typeface="+mn-cs"/>
                </a:rPr>
                <a:t>Cloud</a:t>
              </a:r>
              <a:r>
                <a:rPr kumimoji="0" lang="en-US" sz="600" b="0" i="0" u="none" strike="noStrike" kern="0" cap="none" spc="0" normalizeH="0" baseline="0" noProof="0" dirty="0">
                  <a:ln>
                    <a:noFill/>
                  </a:ln>
                  <a:solidFill>
                    <a:srgbClr val="535353"/>
                  </a:solidFill>
                  <a:effectLst/>
                  <a:uLnTx/>
                  <a:uFillTx/>
                  <a:latin typeface="Graphik Extralight"/>
                  <a:ea typeface="+mn-ea"/>
                  <a:cs typeface="+mn-cs"/>
                </a:rPr>
                <a:t/>
              </a:r>
              <a:br>
                <a:rPr kumimoji="0" lang="en-US" sz="600" b="0" i="0" u="none" strike="noStrike" kern="0" cap="none" spc="0" normalizeH="0" baseline="0" noProof="0" dirty="0">
                  <a:ln>
                    <a:noFill/>
                  </a:ln>
                  <a:solidFill>
                    <a:srgbClr val="535353"/>
                  </a:solidFill>
                  <a:effectLst/>
                  <a:uLnTx/>
                  <a:uFillTx/>
                  <a:latin typeface="Graphik Extralight"/>
                  <a:ea typeface="+mn-ea"/>
                  <a:cs typeface="+mn-cs"/>
                </a:rPr>
              </a:br>
              <a:r>
                <a:rPr kumimoji="0" lang="en-US" sz="600" b="0" i="0" u="none" strike="noStrike" kern="0" cap="none" spc="0" normalizeH="0" baseline="0" noProof="0" dirty="0">
                  <a:ln>
                    <a:noFill/>
                  </a:ln>
                  <a:solidFill>
                    <a:srgbClr val="535353"/>
                  </a:solidFill>
                  <a:effectLst/>
                  <a:uLnTx/>
                  <a:uFillTx/>
                  <a:latin typeface="Graphik Extralight"/>
                  <a:ea typeface="+mn-ea"/>
                  <a:cs typeface="+mn-cs"/>
                </a:rPr>
                <a:t>E8E8E8</a:t>
              </a:r>
            </a:p>
          </p:txBody>
        </p:sp>
        <p:sp>
          <p:nvSpPr>
            <p:cNvPr id="55" name="Oval 54"/>
            <p:cNvSpPr>
              <a:spLocks noChangeAspect="1"/>
            </p:cNvSpPr>
            <p:nvPr/>
          </p:nvSpPr>
          <p:spPr>
            <a:xfrm>
              <a:off x="9901951" y="2385850"/>
              <a:ext cx="582378" cy="582378"/>
            </a:xfrm>
            <a:prstGeom prst="ellipse">
              <a:avLst/>
            </a:prstGeom>
            <a:solidFill>
              <a:srgbClr val="F5F5F5"/>
            </a:solidFill>
            <a:ln w="9525" cap="flat" cmpd="sng" algn="ctr">
              <a:noFill/>
              <a:prstDash val="solid"/>
            </a:ln>
            <a:effectLst/>
          </p:spPr>
          <p:txBody>
            <a:bodyPr lIns="0" tIns="0" rIns="0" bIns="0" rtlCol="0" anchor="ctr"/>
            <a:lstStyle/>
            <a:p>
              <a:pPr marL="0" marR="0" lvl="0" indent="0" algn="ctr" defTabSz="914378"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535353"/>
                  </a:solidFill>
                  <a:effectLst/>
                  <a:uLnTx/>
                  <a:uFillTx/>
                  <a:latin typeface="Graphik Extralight"/>
                  <a:ea typeface="+mn-ea"/>
                  <a:cs typeface="+mn-cs"/>
                </a:rPr>
                <a:t>Air</a:t>
              </a:r>
              <a:r>
                <a:rPr kumimoji="0" lang="en-US" sz="600" b="0" i="0" u="none" strike="noStrike" kern="0" cap="none" spc="0" normalizeH="0" baseline="0" noProof="0" dirty="0">
                  <a:ln>
                    <a:noFill/>
                  </a:ln>
                  <a:solidFill>
                    <a:srgbClr val="535353"/>
                  </a:solidFill>
                  <a:effectLst/>
                  <a:uLnTx/>
                  <a:uFillTx/>
                  <a:latin typeface="Graphik Extralight"/>
                  <a:ea typeface="+mn-ea"/>
                  <a:cs typeface="+mn-cs"/>
                </a:rPr>
                <a:t/>
              </a:r>
              <a:br>
                <a:rPr kumimoji="0" lang="en-US" sz="600" b="0" i="0" u="none" strike="noStrike" kern="0" cap="none" spc="0" normalizeH="0" baseline="0" noProof="0" dirty="0">
                  <a:ln>
                    <a:noFill/>
                  </a:ln>
                  <a:solidFill>
                    <a:srgbClr val="535353"/>
                  </a:solidFill>
                  <a:effectLst/>
                  <a:uLnTx/>
                  <a:uFillTx/>
                  <a:latin typeface="Graphik Extralight"/>
                  <a:ea typeface="+mn-ea"/>
                  <a:cs typeface="+mn-cs"/>
                </a:rPr>
              </a:br>
              <a:r>
                <a:rPr kumimoji="0" lang="en-US" sz="600" b="0" i="0" u="none" strike="noStrike" kern="0" cap="none" spc="0" normalizeH="0" baseline="0" noProof="0" dirty="0">
                  <a:ln>
                    <a:noFill/>
                  </a:ln>
                  <a:solidFill>
                    <a:srgbClr val="535353"/>
                  </a:solidFill>
                  <a:effectLst/>
                  <a:uLnTx/>
                  <a:uFillTx/>
                  <a:latin typeface="Graphik Extralight"/>
                  <a:ea typeface="+mn-ea"/>
                  <a:cs typeface="+mn-cs"/>
                </a:rPr>
                <a:t>F7F7F7</a:t>
              </a:r>
            </a:p>
          </p:txBody>
        </p:sp>
        <p:sp>
          <p:nvSpPr>
            <p:cNvPr id="56" name="Oval 55"/>
            <p:cNvSpPr>
              <a:spLocks noChangeAspect="1"/>
            </p:cNvSpPr>
            <p:nvPr/>
          </p:nvSpPr>
          <p:spPr>
            <a:xfrm>
              <a:off x="9296399" y="2974456"/>
              <a:ext cx="582378" cy="582378"/>
            </a:xfrm>
            <a:prstGeom prst="ellipse">
              <a:avLst/>
            </a:prstGeom>
            <a:solidFill>
              <a:srgbClr val="E7EBF4"/>
            </a:solidFill>
            <a:ln w="9525" cap="flat" cmpd="sng" algn="ctr">
              <a:noFill/>
              <a:prstDash val="solid"/>
            </a:ln>
            <a:effectLst/>
          </p:spPr>
          <p:txBody>
            <a:bodyPr lIns="0" tIns="0" rIns="0" bIns="0" rtlCol="0" anchor="ctr"/>
            <a:lstStyle/>
            <a:p>
              <a:pPr marL="0" marR="0" lvl="0" indent="0" algn="ctr" defTabSz="914378"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535353"/>
                  </a:solidFill>
                  <a:effectLst/>
                  <a:uLnTx/>
                  <a:uFillTx/>
                  <a:latin typeface="Graphik Extralight"/>
                  <a:ea typeface="+mn-ea"/>
                  <a:cs typeface="+mn-cs"/>
                </a:rPr>
                <a:t>Lens</a:t>
              </a:r>
              <a:r>
                <a:rPr kumimoji="0" lang="en-US" sz="600" b="0" i="0" u="none" strike="noStrike" kern="0" cap="none" spc="0" normalizeH="0" baseline="0" noProof="0" dirty="0">
                  <a:ln>
                    <a:noFill/>
                  </a:ln>
                  <a:solidFill>
                    <a:srgbClr val="535353"/>
                  </a:solidFill>
                  <a:effectLst/>
                  <a:uLnTx/>
                  <a:uFillTx/>
                  <a:latin typeface="Graphik Extralight"/>
                  <a:ea typeface="+mn-ea"/>
                  <a:cs typeface="+mn-cs"/>
                </a:rPr>
                <a:t/>
              </a:r>
              <a:br>
                <a:rPr kumimoji="0" lang="en-US" sz="600" b="0" i="0" u="none" strike="noStrike" kern="0" cap="none" spc="0" normalizeH="0" baseline="0" noProof="0" dirty="0">
                  <a:ln>
                    <a:noFill/>
                  </a:ln>
                  <a:solidFill>
                    <a:srgbClr val="535353"/>
                  </a:solidFill>
                  <a:effectLst/>
                  <a:uLnTx/>
                  <a:uFillTx/>
                  <a:latin typeface="Graphik Extralight"/>
                  <a:ea typeface="+mn-ea"/>
                  <a:cs typeface="+mn-cs"/>
                </a:rPr>
              </a:br>
              <a:r>
                <a:rPr kumimoji="0" lang="en-US" sz="600" b="0" i="0" u="none" strike="noStrike" kern="0" cap="none" spc="0" normalizeH="0" baseline="0" noProof="0" dirty="0">
                  <a:ln>
                    <a:noFill/>
                  </a:ln>
                  <a:solidFill>
                    <a:srgbClr val="535353"/>
                  </a:solidFill>
                  <a:effectLst/>
                  <a:uLnTx/>
                  <a:uFillTx/>
                  <a:latin typeface="Graphik Extralight"/>
                  <a:ea typeface="+mn-ea"/>
                  <a:cs typeface="+mn-cs"/>
                </a:rPr>
                <a:t>EBEFF6</a:t>
              </a:r>
            </a:p>
          </p:txBody>
        </p:sp>
        <p:sp>
          <p:nvSpPr>
            <p:cNvPr id="57" name="Oval 56"/>
            <p:cNvSpPr>
              <a:spLocks noChangeAspect="1"/>
            </p:cNvSpPr>
            <p:nvPr/>
          </p:nvSpPr>
          <p:spPr>
            <a:xfrm>
              <a:off x="9901951" y="2974456"/>
              <a:ext cx="582378" cy="582378"/>
            </a:xfrm>
            <a:prstGeom prst="ellipse">
              <a:avLst/>
            </a:prstGeom>
            <a:solidFill>
              <a:srgbClr val="F9ECFF"/>
            </a:solidFill>
            <a:ln w="9525" cap="flat" cmpd="sng" algn="ctr">
              <a:noFill/>
              <a:prstDash val="solid"/>
            </a:ln>
            <a:effectLst/>
          </p:spPr>
          <p:txBody>
            <a:bodyPr lIns="0" tIns="0" rIns="0" bIns="0" rtlCol="0" anchor="ctr"/>
            <a:lstStyle/>
            <a:p>
              <a:pPr marL="0" marR="0" lvl="0" indent="0" algn="ctr" defTabSz="914378"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srgbClr val="535353"/>
                  </a:solidFill>
                  <a:effectLst/>
                  <a:uLnTx/>
                  <a:uFillTx/>
                  <a:latin typeface="Graphik Extralight"/>
                  <a:ea typeface="+mn-ea"/>
                  <a:cs typeface="+mn-cs"/>
                </a:rPr>
                <a:t>Hamm</a:t>
              </a:r>
              <a:r>
                <a:rPr kumimoji="0" lang="en-US" sz="600" b="0" i="0" u="none" strike="noStrike" kern="0" cap="none" spc="0" normalizeH="0" baseline="0" noProof="0" dirty="0">
                  <a:ln>
                    <a:noFill/>
                  </a:ln>
                  <a:solidFill>
                    <a:srgbClr val="535353"/>
                  </a:solidFill>
                  <a:effectLst/>
                  <a:uLnTx/>
                  <a:uFillTx/>
                  <a:latin typeface="Graphik Extralight"/>
                  <a:ea typeface="+mn-ea"/>
                  <a:cs typeface="+mn-cs"/>
                </a:rPr>
                <a:t/>
              </a:r>
              <a:br>
                <a:rPr kumimoji="0" lang="en-US" sz="600" b="0" i="0" u="none" strike="noStrike" kern="0" cap="none" spc="0" normalizeH="0" baseline="0" noProof="0" dirty="0">
                  <a:ln>
                    <a:noFill/>
                  </a:ln>
                  <a:solidFill>
                    <a:srgbClr val="535353"/>
                  </a:solidFill>
                  <a:effectLst/>
                  <a:uLnTx/>
                  <a:uFillTx/>
                  <a:latin typeface="Graphik Extralight"/>
                  <a:ea typeface="+mn-ea"/>
                  <a:cs typeface="+mn-cs"/>
                </a:rPr>
              </a:br>
              <a:r>
                <a:rPr kumimoji="0" lang="en-US" sz="600" b="0" i="0" u="none" strike="noStrike" kern="0" cap="none" spc="0" normalizeH="0" baseline="0" noProof="0" dirty="0">
                  <a:ln>
                    <a:noFill/>
                  </a:ln>
                  <a:solidFill>
                    <a:srgbClr val="535353"/>
                  </a:solidFill>
                  <a:effectLst/>
                  <a:uLnTx/>
                  <a:uFillTx/>
                  <a:latin typeface="Graphik Extralight"/>
                  <a:ea typeface="+mn-ea"/>
                  <a:cs typeface="+mn-cs"/>
                </a:rPr>
                <a:t>FAF0FF</a:t>
              </a:r>
            </a:p>
          </p:txBody>
        </p:sp>
      </p:grpSp>
    </p:spTree>
    <p:extLst>
      <p:ext uri="{BB962C8B-B14F-4D97-AF65-F5344CB8AC3E}">
        <p14:creationId xmlns:p14="http://schemas.microsoft.com/office/powerpoint/2010/main" val="86504902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85" r:id="rId13"/>
    <p:sldLayoutId id="2147483683" r:id="rId14"/>
    <p:sldLayoutId id="2147483684" r:id="rId15"/>
  </p:sldLayoutIdLst>
  <p:timing>
    <p:tnLst>
      <p:par>
        <p:cTn id="1" dur="indefinite" restart="never" nodeType="tmRoot"/>
      </p:par>
    </p:tnLst>
  </p:timing>
  <p:hf hdr="0" ftr="0" dt="0"/>
  <p:txStyles>
    <p:titleStyle>
      <a:lvl1pPr marL="227007" indent="0" algn="l" defTabSz="457189" rtl="0" eaLnBrk="1" latinLnBrk="0" hangingPunct="1">
        <a:spcBef>
          <a:spcPct val="0"/>
        </a:spcBef>
        <a:buNone/>
        <a:defRPr sz="2400" kern="1200">
          <a:solidFill>
            <a:schemeClr val="tx1"/>
          </a:solidFill>
          <a:latin typeface="Graphik Super"/>
          <a:ea typeface="+mj-ea"/>
          <a:cs typeface="Graphik Super"/>
        </a:defRPr>
      </a:lvl1pPr>
    </p:titleStyle>
    <p:bodyStyle>
      <a:lvl1pPr marL="573083" indent="-342900" algn="l" defTabSz="457189" rtl="0" eaLnBrk="1" latinLnBrk="0" hangingPunct="1">
        <a:lnSpc>
          <a:spcPct val="90000"/>
        </a:lnSpc>
        <a:spcBef>
          <a:spcPts val="1300"/>
        </a:spcBef>
        <a:spcAft>
          <a:spcPts val="0"/>
        </a:spcAft>
        <a:buSzPct val="65000"/>
        <a:buFont typeface="Arial" charset="0"/>
        <a:buChar char="•"/>
        <a:defRPr sz="2400" kern="1200" baseline="0">
          <a:solidFill>
            <a:schemeClr val="tx1"/>
          </a:solidFill>
          <a:latin typeface="Graphik Extralight"/>
          <a:ea typeface="+mn-ea"/>
          <a:cs typeface="Graphik Extralight"/>
        </a:defRPr>
      </a:lvl1pPr>
      <a:lvl2pPr marL="573083" indent="-342900" algn="l" defTabSz="457189" rtl="0" eaLnBrk="1" latinLnBrk="0" hangingPunct="1">
        <a:lnSpc>
          <a:spcPct val="90000"/>
        </a:lnSpc>
        <a:spcBef>
          <a:spcPts val="1300"/>
        </a:spcBef>
        <a:spcAft>
          <a:spcPts val="0"/>
        </a:spcAft>
        <a:buSzPct val="65000"/>
        <a:buFont typeface="Arial" charset="0"/>
        <a:buChar char="•"/>
        <a:defRPr sz="2400" kern="1200">
          <a:solidFill>
            <a:schemeClr val="tx1"/>
          </a:solidFill>
          <a:latin typeface="+mj-lt"/>
          <a:ea typeface="+mn-ea"/>
          <a:cs typeface="Graphik Super"/>
        </a:defRPr>
      </a:lvl2pPr>
      <a:lvl3pPr marL="571494" indent="-342900" algn="l" defTabSz="457189" rtl="0" eaLnBrk="1" latinLnBrk="0" hangingPunct="1">
        <a:lnSpc>
          <a:spcPct val="90000"/>
        </a:lnSpc>
        <a:spcBef>
          <a:spcPts val="1300"/>
        </a:spcBef>
        <a:spcAft>
          <a:spcPts val="0"/>
        </a:spcAft>
        <a:buSzPct val="65000"/>
        <a:buFont typeface="Arial" charset="0"/>
        <a:buChar char="•"/>
        <a:defRPr sz="2400" kern="1200">
          <a:solidFill>
            <a:schemeClr val="accent1"/>
          </a:solidFill>
          <a:latin typeface="+mj-lt"/>
          <a:ea typeface="+mn-ea"/>
          <a:cs typeface="Graphik Black"/>
        </a:defRPr>
      </a:lvl3pPr>
      <a:lvl4pPr marL="228594" indent="-228594" algn="l" defTabSz="457189" rtl="0" eaLnBrk="1" latinLnBrk="0" hangingPunct="1">
        <a:lnSpc>
          <a:spcPct val="90000"/>
        </a:lnSpc>
        <a:spcBef>
          <a:spcPts val="1300"/>
        </a:spcBef>
        <a:spcAft>
          <a:spcPts val="0"/>
        </a:spcAft>
        <a:buSzPct val="65000"/>
        <a:buFont typeface="Arial"/>
        <a:buChar char="•"/>
        <a:defRPr sz="2400" kern="1200">
          <a:solidFill>
            <a:schemeClr val="tx1"/>
          </a:solidFill>
          <a:latin typeface="+mn-lt"/>
          <a:ea typeface="+mn-ea"/>
          <a:cs typeface="Graphik Super"/>
        </a:defRPr>
      </a:lvl4pPr>
      <a:lvl5pPr marL="457189" indent="-228594" algn="l" defTabSz="457189" rtl="0" eaLnBrk="1" latinLnBrk="0" hangingPunct="1">
        <a:lnSpc>
          <a:spcPct val="90000"/>
        </a:lnSpc>
        <a:spcBef>
          <a:spcPts val="1300"/>
        </a:spcBef>
        <a:spcAft>
          <a:spcPts val="0"/>
        </a:spcAft>
        <a:buSzPct val="65000"/>
        <a:buFont typeface="Arial"/>
        <a:buChar char="•"/>
        <a:defRPr sz="2400" kern="1200" baseline="0">
          <a:solidFill>
            <a:schemeClr val="tx1"/>
          </a:solidFill>
          <a:latin typeface="+mn-lt"/>
          <a:ea typeface="+mn-ea"/>
          <a:cs typeface="Graphik Super"/>
        </a:defRPr>
      </a:lvl5pPr>
      <a:lvl6pPr marL="228594" indent="-228594" algn="l" defTabSz="457189" rtl="0" eaLnBrk="1" latinLnBrk="0" hangingPunct="1">
        <a:lnSpc>
          <a:spcPct val="90000"/>
        </a:lnSpc>
        <a:spcBef>
          <a:spcPts val="1300"/>
        </a:spcBef>
        <a:spcAft>
          <a:spcPts val="0"/>
        </a:spcAft>
        <a:buSzPct val="65000"/>
        <a:buFont typeface="Arial"/>
        <a:buChar char="•"/>
        <a:defRPr sz="2400" kern="1200">
          <a:solidFill>
            <a:schemeClr val="tx1"/>
          </a:solidFill>
          <a:latin typeface="+mj-lt"/>
          <a:ea typeface="+mn-ea"/>
          <a:cs typeface="Graphik Black"/>
        </a:defRPr>
      </a:lvl6pPr>
      <a:lvl7pPr marL="457189" indent="-228594" algn="l" defTabSz="457189" rtl="0" eaLnBrk="1" latinLnBrk="0" hangingPunct="1">
        <a:lnSpc>
          <a:spcPct val="90000"/>
        </a:lnSpc>
        <a:spcBef>
          <a:spcPts val="1300"/>
        </a:spcBef>
        <a:spcAft>
          <a:spcPts val="0"/>
        </a:spcAft>
        <a:buSzPct val="65000"/>
        <a:buFont typeface="Arial"/>
        <a:buChar char="•"/>
        <a:defRPr sz="2400" kern="1200" baseline="0">
          <a:solidFill>
            <a:schemeClr val="tx1"/>
          </a:solidFill>
          <a:latin typeface="+mj-lt"/>
          <a:ea typeface="+mn-ea"/>
          <a:cs typeface="Graphik Black"/>
        </a:defRPr>
      </a:lvl7pPr>
      <a:lvl8pPr marL="457189" indent="-228594" algn="l" defTabSz="457189" rtl="0" eaLnBrk="1" latinLnBrk="0" hangingPunct="1">
        <a:lnSpc>
          <a:spcPct val="90000"/>
        </a:lnSpc>
        <a:spcBef>
          <a:spcPts val="1300"/>
        </a:spcBef>
        <a:spcAft>
          <a:spcPts val="0"/>
        </a:spcAft>
        <a:buSzPct val="65000"/>
        <a:buFont typeface="+mj-lt"/>
        <a:buAutoNum type="arabicPeriod"/>
        <a:defRPr sz="2400" kern="1200">
          <a:solidFill>
            <a:schemeClr val="tx1"/>
          </a:solidFill>
          <a:latin typeface="+mn-lt"/>
          <a:ea typeface="+mn-ea"/>
          <a:cs typeface="Graphik Super"/>
        </a:defRPr>
      </a:lvl8pPr>
      <a:lvl9pPr marL="457189" indent="-228594" algn="l" defTabSz="457189" rtl="0" eaLnBrk="1" latinLnBrk="0" hangingPunct="1">
        <a:lnSpc>
          <a:spcPct val="90000"/>
        </a:lnSpc>
        <a:spcBef>
          <a:spcPts val="1300"/>
        </a:spcBef>
        <a:spcAft>
          <a:spcPts val="0"/>
        </a:spcAft>
        <a:buSzPct val="65000"/>
        <a:buFont typeface="+mj-lt"/>
        <a:buAutoNum type="arabicPeriod"/>
        <a:defRPr sz="2400" kern="1200">
          <a:solidFill>
            <a:schemeClr val="tx1"/>
          </a:solidFill>
          <a:latin typeface="Graphik Super"/>
          <a:ea typeface="+mn-ea"/>
          <a:cs typeface="Graphik Super"/>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11.jpg"/><Relationship Id="rId9" Type="http://schemas.openxmlformats.org/officeDocument/2006/relationships/image" Target="../media/image12.jpg"/><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3.jp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7.xml"/><Relationship Id="rId2" Type="http://schemas.openxmlformats.org/officeDocument/2006/relationships/diagramData" Target="../diagrams/data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7.xml"/><Relationship Id="rId2" Type="http://schemas.openxmlformats.org/officeDocument/2006/relationships/diagramData" Target="../diagrams/data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239892"/>
            <a:ext cx="9144000" cy="2212922"/>
          </a:xfrm>
          <a:prstGeom prst="rect">
            <a:avLst/>
          </a:prstGeom>
        </p:spPr>
      </p:pic>
      <p:pic>
        <p:nvPicPr>
          <p:cNvPr id="5" name="Picture 4"/>
          <p:cNvPicPr>
            <a:picLocks noChangeAspect="1"/>
          </p:cNvPicPr>
          <p:nvPr/>
        </p:nvPicPr>
        <p:blipFill>
          <a:blip r:embed="rId4"/>
          <a:stretch>
            <a:fillRect/>
          </a:stretch>
        </p:blipFill>
        <p:spPr>
          <a:xfrm>
            <a:off x="823076" y="537518"/>
            <a:ext cx="2778919" cy="1578769"/>
          </a:xfrm>
          <a:prstGeom prst="rect">
            <a:avLst/>
          </a:prstGeom>
        </p:spPr>
      </p:pic>
      <p:sp>
        <p:nvSpPr>
          <p:cNvPr id="7" name="TextBox 6"/>
          <p:cNvSpPr txBox="1"/>
          <p:nvPr/>
        </p:nvSpPr>
        <p:spPr>
          <a:xfrm>
            <a:off x="3793525" y="394115"/>
            <a:ext cx="5158946" cy="2123658"/>
          </a:xfrm>
          <a:prstGeom prst="rect">
            <a:avLst/>
          </a:prstGeom>
          <a:noFill/>
        </p:spPr>
        <p:txBody>
          <a:bodyPr wrap="square" rtlCol="0">
            <a:spAutoFit/>
          </a:bodyPr>
          <a:lstStyle/>
          <a:p>
            <a:pPr algn="ctr"/>
            <a:r>
              <a:rPr lang="en-CA" sz="3300" dirty="0" smtClean="0">
                <a:latin typeface="ALusine" panose="00000400000000000000" pitchFamily="2" charset="0"/>
              </a:rPr>
              <a:t>Consuming data with F# type providers</a:t>
            </a:r>
            <a:endParaRPr lang="en-CA" sz="3300" dirty="0">
              <a:latin typeface="ALusine" panose="00000400000000000000" pitchFamily="2" charset="0"/>
            </a:endParaRPr>
          </a:p>
          <a:p>
            <a:pPr algn="ctr"/>
            <a:endParaRPr lang="en-CA" sz="3300" dirty="0">
              <a:latin typeface="ALusine" panose="00000400000000000000" pitchFamily="2" charset="0"/>
            </a:endParaRPr>
          </a:p>
          <a:p>
            <a:pPr algn="ctr"/>
            <a:r>
              <a:rPr lang="en-CA" sz="3300" dirty="0">
                <a:latin typeface="ALusine" panose="00000400000000000000" pitchFamily="2" charset="0"/>
              </a:rPr>
              <a:t>Rachel Reese</a:t>
            </a:r>
          </a:p>
        </p:txBody>
      </p:sp>
      <p:pic>
        <p:nvPicPr>
          <p:cNvPr id="8" name="Picture 7"/>
          <p:cNvPicPr>
            <a:picLocks noChangeAspect="1"/>
          </p:cNvPicPr>
          <p:nvPr/>
        </p:nvPicPr>
        <p:blipFill>
          <a:blip r:embed="rId5"/>
          <a:stretch>
            <a:fillRect/>
          </a:stretch>
        </p:blipFill>
        <p:spPr>
          <a:xfrm>
            <a:off x="1397472" y="2767918"/>
            <a:ext cx="6361414" cy="2369078"/>
          </a:xfrm>
          <a:prstGeom prst="rect">
            <a:avLst/>
          </a:prstGeom>
        </p:spPr>
      </p:pic>
      <p:sp>
        <p:nvSpPr>
          <p:cNvPr id="9" name="TextBox 8"/>
          <p:cNvSpPr txBox="1"/>
          <p:nvPr/>
        </p:nvSpPr>
        <p:spPr>
          <a:xfrm>
            <a:off x="3343179" y="2431390"/>
            <a:ext cx="2155579" cy="323165"/>
          </a:xfrm>
          <a:prstGeom prst="rect">
            <a:avLst/>
          </a:prstGeom>
          <a:noFill/>
        </p:spPr>
        <p:txBody>
          <a:bodyPr wrap="square" rtlCol="0">
            <a:spAutoFit/>
          </a:bodyPr>
          <a:lstStyle/>
          <a:p>
            <a:pPr algn="ctr"/>
            <a:r>
              <a:rPr lang="en-CA" sz="1500" dirty="0">
                <a:latin typeface="ALusine" panose="00000400000000000000" pitchFamily="2" charset="0"/>
              </a:rPr>
              <a:t>SPONSORS</a:t>
            </a:r>
          </a:p>
        </p:txBody>
      </p:sp>
    </p:spTree>
    <p:extLst>
      <p:ext uri="{BB962C8B-B14F-4D97-AF65-F5344CB8AC3E}">
        <p14:creationId xmlns:p14="http://schemas.microsoft.com/office/powerpoint/2010/main" val="14797265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Why do we need type providers?</a:t>
            </a:r>
            <a:endParaRPr lang="en-US" dirty="0"/>
          </a:p>
        </p:txBody>
      </p:sp>
      <p:sp>
        <p:nvSpPr>
          <p:cNvPr id="3" name="Slide Number Placeholder 2"/>
          <p:cNvSpPr>
            <a:spLocks noGrp="1"/>
          </p:cNvSpPr>
          <p:nvPr>
            <p:ph type="sldNum" sz="quarter" idx="10"/>
          </p:nvPr>
        </p:nvSpPr>
        <p:spPr/>
        <p:txBody>
          <a:bodyPr/>
          <a:lstStyle/>
          <a:p>
            <a:fld id="{140C3555-6952-7840-AB99-0A7EBD31E745}" type="slidenum">
              <a:rPr lang="en-US" smtClean="0"/>
              <a:pPr/>
              <a:t>10</a:t>
            </a:fld>
            <a:endParaRPr lang="en-US" dirty="0"/>
          </a:p>
        </p:txBody>
      </p:sp>
      <p:graphicFrame>
        <p:nvGraphicFramePr>
          <p:cNvPr id="22" name="Diagram 21"/>
          <p:cNvGraphicFramePr/>
          <p:nvPr>
            <p:extLst>
              <p:ext uri="{D42A27DB-BD31-4B8C-83A1-F6EECF244321}">
                <p14:modId xmlns:p14="http://schemas.microsoft.com/office/powerpoint/2010/main" val="1312993778"/>
              </p:ext>
            </p:extLst>
          </p:nvPr>
        </p:nvGraphicFramePr>
        <p:xfrm>
          <a:off x="1325218" y="308553"/>
          <a:ext cx="7623710" cy="2226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Placeholder 4"/>
          <p:cNvPicPr preferRelativeResize="0">
            <a:picLocks noChangeAspect="1"/>
          </p:cNvPicPr>
          <p:nvPr/>
        </p:nvPicPr>
        <p:blipFill rotWithShape="1">
          <a:blip r:embed="rId8">
            <a:extLst>
              <a:ext uri="{28A0092B-C50C-407E-A947-70E740481C1C}">
                <a14:useLocalDpi xmlns:a14="http://schemas.microsoft.com/office/drawing/2010/main" val="0"/>
              </a:ext>
            </a:extLst>
          </a:blip>
          <a:srcRect l="-16313" r="-16313"/>
          <a:stretch/>
        </p:blipFill>
        <p:spPr>
          <a:xfrm>
            <a:off x="6078735" y="2838211"/>
            <a:ext cx="3150062" cy="2070828"/>
          </a:xfrm>
          <a:prstGeom prst="rect">
            <a:avLst/>
          </a:prstGeom>
        </p:spPr>
      </p:pic>
      <p:pic>
        <p:nvPicPr>
          <p:cNvPr id="7" name="Picture 6"/>
          <p:cNvPicPr>
            <a:picLocks noChangeAspect="1"/>
          </p:cNvPicPr>
          <p:nvPr/>
        </p:nvPicPr>
        <p:blipFill rotWithShape="1">
          <a:blip r:embed="rId9">
            <a:extLst>
              <a:ext uri="{28A0092B-C50C-407E-A947-70E740481C1C}">
                <a14:useLocalDpi xmlns:a14="http://schemas.microsoft.com/office/drawing/2010/main" val="0"/>
              </a:ext>
            </a:extLst>
          </a:blip>
          <a:srcRect b="3793"/>
          <a:stretch/>
        </p:blipFill>
        <p:spPr>
          <a:xfrm>
            <a:off x="466981" y="1792648"/>
            <a:ext cx="3015098" cy="2080977"/>
          </a:xfrm>
          <a:prstGeom prst="rect">
            <a:avLst/>
          </a:prstGeom>
        </p:spPr>
      </p:pic>
      <p:sp>
        <p:nvSpPr>
          <p:cNvPr id="23" name="TextBox 22"/>
          <p:cNvSpPr txBox="1"/>
          <p:nvPr/>
        </p:nvSpPr>
        <p:spPr>
          <a:xfrm>
            <a:off x="233820" y="4502727"/>
            <a:ext cx="6208544" cy="443346"/>
          </a:xfrm>
          <a:prstGeom prst="rect">
            <a:avLst/>
          </a:prstGeom>
        </p:spPr>
        <p:txBody>
          <a:bodyPr vert="horz" wrap="none" lIns="0" tIns="0" rIns="0" bIns="0" rtlCol="0">
            <a:noAutofit/>
          </a:bodyPr>
          <a:lstStyle/>
          <a:p>
            <a:r>
              <a:rPr lang="en-US" sz="2400" dirty="0" smtClean="0">
                <a:solidFill>
                  <a:schemeClr val="accent2"/>
                </a:solidFill>
              </a:rPr>
              <a:t>Because current data consumption methods!</a:t>
            </a:r>
          </a:p>
        </p:txBody>
      </p:sp>
    </p:spTree>
    <p:extLst>
      <p:ext uri="{BB962C8B-B14F-4D97-AF65-F5344CB8AC3E}">
        <p14:creationId xmlns:p14="http://schemas.microsoft.com/office/powerpoint/2010/main" val="403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graphicEl>
                                              <a:dgm id="{7CE894C8-74FD-A447-A653-12078E234A17}"/>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graphicEl>
                                              <a:dgm id="{883BDF01-86DE-DA48-A6CF-924D88BF9F9E}"/>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graphicEl>
                                              <a:dgm id="{2C37BEAF-01CB-8449-AE31-8F0B92FA5395}"/>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graphicEl>
                                              <a:dgm id="{12C75E7E-B356-9643-849A-ACE1FFAB980F}"/>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graphicEl>
                                              <a:dgm id="{5DB2D6AC-1236-6940-AA9B-D9B669782617}"/>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2" grpId="0">
        <p:bldSub>
          <a:bldDgm bld="one"/>
        </p:bldSub>
      </p:bldGraphic>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type providers?</a:t>
            </a:r>
            <a:endParaRPr lang="en-US" dirty="0"/>
          </a:p>
        </p:txBody>
      </p:sp>
      <p:sp>
        <p:nvSpPr>
          <p:cNvPr id="3" name="Slide Number Placeholder 2"/>
          <p:cNvSpPr>
            <a:spLocks noGrp="1"/>
          </p:cNvSpPr>
          <p:nvPr>
            <p:ph type="sldNum" sz="quarter" idx="10"/>
          </p:nvPr>
        </p:nvSpPr>
        <p:spPr/>
        <p:txBody>
          <a:bodyPr/>
          <a:lstStyle/>
          <a:p>
            <a:fld id="{140C3555-6952-7840-AB99-0A7EBD31E745}" type="slidenum">
              <a:rPr lang="en-US" smtClean="0"/>
              <a:pPr/>
              <a:t>11</a:t>
            </a:fld>
            <a:endParaRPr lang="en-US" dirty="0"/>
          </a:p>
        </p:txBody>
      </p:sp>
      <p:sp>
        <p:nvSpPr>
          <p:cNvPr id="6" name="Content Placeholder 5"/>
          <p:cNvSpPr>
            <a:spLocks noGrp="1"/>
          </p:cNvSpPr>
          <p:nvPr>
            <p:ph idx="1"/>
          </p:nvPr>
        </p:nvSpPr>
        <p:spPr/>
        <p:txBody>
          <a:bodyPr/>
          <a:lstStyle/>
          <a:p>
            <a:r>
              <a:rPr lang="en-US" sz="3000" dirty="0" smtClean="0"/>
              <a:t>Simplicity</a:t>
            </a:r>
          </a:p>
          <a:p>
            <a:r>
              <a:rPr lang="en-US" sz="3000" dirty="0" smtClean="0"/>
              <a:t>Elegance</a:t>
            </a:r>
          </a:p>
          <a:p>
            <a:r>
              <a:rPr lang="en-US" sz="3000" dirty="0" smtClean="0"/>
              <a:t>Tooling</a:t>
            </a:r>
            <a:endParaRPr lang="en-US" sz="3000" dirty="0"/>
          </a:p>
        </p:txBody>
      </p:sp>
      <p:graphicFrame>
        <p:nvGraphicFramePr>
          <p:cNvPr id="8" name="Content Placeholder 7"/>
          <p:cNvGraphicFramePr>
            <a:graphicFrameLocks noGrp="1"/>
          </p:cNvGraphicFramePr>
          <p:nvPr>
            <p:ph idx="12"/>
            <p:extLst>
              <p:ext uri="{D42A27DB-BD31-4B8C-83A1-F6EECF244321}">
                <p14:modId xmlns:p14="http://schemas.microsoft.com/office/powerpoint/2010/main" val="603946856"/>
              </p:ext>
            </p:extLst>
          </p:nvPr>
        </p:nvGraphicFramePr>
        <p:xfrm>
          <a:off x="4492624" y="675816"/>
          <a:ext cx="4562319" cy="44676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467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Demos!</a:t>
            </a:r>
            <a:endParaRPr lang="en-US" dirty="0"/>
          </a:p>
        </p:txBody>
      </p:sp>
      <p:sp>
        <p:nvSpPr>
          <p:cNvPr id="4" name="Content Placeholder 3"/>
          <p:cNvSpPr>
            <a:spLocks noGrp="1"/>
          </p:cNvSpPr>
          <p:nvPr>
            <p:ph idx="1"/>
          </p:nvPr>
        </p:nvSpPr>
        <p:spPr/>
        <p:txBody>
          <a:bodyPr/>
          <a:lstStyle/>
          <a:p>
            <a:pPr lvl="0"/>
            <a:r>
              <a:rPr lang="en-US" dirty="0">
                <a:latin typeface="Graphik Extralight" charset="0"/>
                <a:ea typeface="Graphik Extralight" charset="0"/>
                <a:cs typeface="Graphik Extralight" charset="0"/>
              </a:rPr>
              <a:t>WSDL Mash-up</a:t>
            </a:r>
          </a:p>
          <a:p>
            <a:pPr lvl="0"/>
            <a:r>
              <a:rPr lang="en-US" dirty="0" err="1">
                <a:latin typeface="Graphik Extralight" charset="0"/>
                <a:ea typeface="Graphik Extralight" charset="0"/>
                <a:cs typeface="Graphik Extralight" charset="0"/>
              </a:rPr>
              <a:t>SQLDataConnection</a:t>
            </a:r>
            <a:endParaRPr lang="en-US" dirty="0">
              <a:latin typeface="Graphik Extralight" charset="0"/>
              <a:ea typeface="Graphik Extralight" charset="0"/>
              <a:cs typeface="Graphik Extralight" charset="0"/>
            </a:endParaRPr>
          </a:p>
          <a:p>
            <a:pPr lvl="0"/>
            <a:r>
              <a:rPr lang="en-US" dirty="0" err="1">
                <a:latin typeface="Graphik Extralight" charset="0"/>
                <a:ea typeface="Graphik Extralight" charset="0"/>
                <a:cs typeface="Graphik Extralight" charset="0"/>
              </a:rPr>
              <a:t>SQLEntityConnection</a:t>
            </a:r>
            <a:endParaRPr lang="en-US" dirty="0">
              <a:latin typeface="Graphik Extralight" charset="0"/>
              <a:ea typeface="Graphik Extralight" charset="0"/>
              <a:cs typeface="Graphik Extralight" charset="0"/>
            </a:endParaRPr>
          </a:p>
          <a:p>
            <a:pPr lvl="0"/>
            <a:r>
              <a:rPr lang="en-US" dirty="0" err="1">
                <a:latin typeface="Graphik Extralight" charset="0"/>
                <a:ea typeface="Graphik Extralight" charset="0"/>
                <a:cs typeface="Graphik Extralight" charset="0"/>
              </a:rPr>
              <a:t>Powershell</a:t>
            </a:r>
            <a:endParaRPr lang="en-US" dirty="0">
              <a:latin typeface="Graphik Extralight" charset="0"/>
              <a:ea typeface="Graphik Extralight" charset="0"/>
              <a:cs typeface="Graphik Extralight" charset="0"/>
            </a:endParaRPr>
          </a:p>
          <a:p>
            <a:pPr lvl="0"/>
            <a:r>
              <a:rPr lang="en-US" dirty="0">
                <a:latin typeface="Graphik Extralight" charset="0"/>
                <a:ea typeface="Graphik Extralight" charset="0"/>
                <a:cs typeface="Graphik Extralight" charset="0"/>
              </a:rPr>
              <a:t>World Bank/R Mash-up</a:t>
            </a:r>
          </a:p>
          <a:p>
            <a:pPr lvl="0"/>
            <a:endParaRPr lang="en-US" dirty="0">
              <a:latin typeface="Graphik Extralight" charset="0"/>
              <a:ea typeface="Graphik Extralight" charset="0"/>
              <a:cs typeface="Graphik Extralight" charset="0"/>
            </a:endParaRPr>
          </a:p>
        </p:txBody>
      </p:sp>
      <p:pic>
        <p:nvPicPr>
          <p:cNvPr id="6" name="Picture Placeholder 5"/>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t="3837" b="3837"/>
          <a:stretch/>
        </p:blipFill>
        <p:spPr>
          <a:prstGeom prst="rect">
            <a:avLst/>
          </a:prstGeom>
          <a:ln w="57150" cmpd="thickThin">
            <a:noFill/>
            <a:miter lim="800000"/>
          </a:ln>
          <a:effectLst>
            <a:softEdge rad="112500"/>
          </a:effectLst>
        </p:spPr>
      </p:pic>
    </p:spTree>
    <p:extLst>
      <p:ext uri="{BB962C8B-B14F-4D97-AF65-F5344CB8AC3E}">
        <p14:creationId xmlns:p14="http://schemas.microsoft.com/office/powerpoint/2010/main" val="19773501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existing type providers</a:t>
            </a:r>
            <a:endParaRPr lang="en-US" dirty="0"/>
          </a:p>
        </p:txBody>
      </p:sp>
      <p:sp>
        <p:nvSpPr>
          <p:cNvPr id="3" name="Slide Number Placeholder 2"/>
          <p:cNvSpPr>
            <a:spLocks noGrp="1"/>
          </p:cNvSpPr>
          <p:nvPr>
            <p:ph type="sldNum" sz="quarter" idx="10"/>
          </p:nvPr>
        </p:nvSpPr>
        <p:spPr/>
        <p:txBody>
          <a:bodyPr/>
          <a:lstStyle/>
          <a:p>
            <a:fld id="{140C3555-6952-7840-AB99-0A7EBD31E745}" type="slidenum">
              <a:rPr lang="en-US" smtClean="0"/>
              <a:pPr/>
              <a:t>13</a:t>
            </a:fld>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2054803633"/>
              </p:ext>
            </p:extLst>
          </p:nvPr>
        </p:nvGraphicFramePr>
        <p:xfrm>
          <a:off x="0" y="675815"/>
          <a:ext cx="9144000" cy="43600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3061252" y="5287617"/>
            <a:ext cx="914400" cy="914400"/>
          </a:xfrm>
          <a:prstGeom prst="rect">
            <a:avLst/>
          </a:prstGeom>
        </p:spPr>
        <p:txBody>
          <a:bodyPr vert="horz" wrap="none" lIns="0" tIns="0" rIns="0" bIns="0" rtlCol="0">
            <a:noAutofit/>
          </a:bodyPr>
          <a:lstStyle/>
          <a:p>
            <a:endParaRPr lang="en-US" sz="1200" dirty="0" smtClean="0">
              <a:solidFill>
                <a:schemeClr val="tx2"/>
              </a:solidFill>
            </a:endParaRPr>
          </a:p>
        </p:txBody>
      </p:sp>
    </p:spTree>
    <p:extLst>
      <p:ext uri="{BB962C8B-B14F-4D97-AF65-F5344CB8AC3E}">
        <p14:creationId xmlns:p14="http://schemas.microsoft.com/office/powerpoint/2010/main" val="13786935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creative.</a:t>
            </a:r>
            <a:endParaRPr lang="en-US" dirty="0"/>
          </a:p>
        </p:txBody>
      </p:sp>
      <p:graphicFrame>
        <p:nvGraphicFramePr>
          <p:cNvPr id="3" name="Content Placeholder 6"/>
          <p:cNvGraphicFramePr>
            <a:graphicFrameLocks/>
          </p:cNvGraphicFramePr>
          <p:nvPr>
            <p:extLst>
              <p:ext uri="{D42A27DB-BD31-4B8C-83A1-F6EECF244321}">
                <p14:modId xmlns:p14="http://schemas.microsoft.com/office/powerpoint/2010/main" val="1061887843"/>
              </p:ext>
            </p:extLst>
          </p:nvPr>
        </p:nvGraphicFramePr>
        <p:xfrm>
          <a:off x="233820" y="1"/>
          <a:ext cx="8910180" cy="5143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79359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Writing your own type provider</a:t>
            </a:r>
            <a:endParaRPr lang="en-US" dirty="0"/>
          </a:p>
        </p:txBody>
      </p:sp>
      <p:sp>
        <p:nvSpPr>
          <p:cNvPr id="3" name="Slide Number Placeholder 2"/>
          <p:cNvSpPr>
            <a:spLocks noGrp="1"/>
          </p:cNvSpPr>
          <p:nvPr>
            <p:ph type="sldNum" sz="quarter" idx="4294967295"/>
          </p:nvPr>
        </p:nvSpPr>
        <p:spPr>
          <a:xfrm>
            <a:off x="8410575" y="401638"/>
            <a:ext cx="733425" cy="274637"/>
          </a:xfrm>
        </p:spPr>
        <p:txBody>
          <a:bodyPr/>
          <a:lstStyle/>
          <a:p>
            <a:fld id="{140C3555-6952-7840-AB99-0A7EBD31E745}" type="slidenum">
              <a:rPr lang="en-US" smtClean="0"/>
              <a:pPr/>
              <a:t>15</a:t>
            </a:fld>
            <a:endParaRPr lang="en-US" dirty="0"/>
          </a:p>
        </p:txBody>
      </p:sp>
    </p:spTree>
    <p:extLst>
      <p:ext uri="{BB962C8B-B14F-4D97-AF65-F5344CB8AC3E}">
        <p14:creationId xmlns:p14="http://schemas.microsoft.com/office/powerpoint/2010/main" val="15998836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Two questions! </a:t>
            </a:r>
            <a:endParaRPr lang="en-US" dirty="0"/>
          </a:p>
        </p:txBody>
      </p:sp>
      <p:sp>
        <p:nvSpPr>
          <p:cNvPr id="4" name="Double Brace 3"/>
          <p:cNvSpPr/>
          <p:nvPr/>
        </p:nvSpPr>
        <p:spPr>
          <a:xfrm>
            <a:off x="1160873" y="2798694"/>
            <a:ext cx="6789832" cy="914638"/>
          </a:xfrm>
          <a:prstGeom prst="bracePair">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tIns="0" bIns="0" rtlCol="0" anchor="ctr" anchorCtr="1"/>
          <a:lstStyle/>
          <a:p>
            <a:pPr marL="45720" algn="ctr"/>
            <a:r>
              <a:rPr lang="en-US" sz="1801" b="1" dirty="0">
                <a:solidFill>
                  <a:schemeClr val="accent4">
                    <a:lumMod val="50000"/>
                  </a:schemeClr>
                </a:solidFill>
                <a:latin typeface="Graphik Regular"/>
                <a:cs typeface="Graphik Regular"/>
              </a:rPr>
              <a:t>How stable is the information source’s schema?</a:t>
            </a:r>
          </a:p>
        </p:txBody>
      </p:sp>
      <p:sp>
        <p:nvSpPr>
          <p:cNvPr id="5" name="Double Brace 4"/>
          <p:cNvSpPr/>
          <p:nvPr/>
        </p:nvSpPr>
        <p:spPr>
          <a:xfrm>
            <a:off x="1160873" y="1884056"/>
            <a:ext cx="6789832" cy="914638"/>
          </a:xfrm>
          <a:prstGeom prst="bracePair">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lIns="91464" tIns="0" rIns="91464" bIns="0" rtlCol="0" anchor="ctr" anchorCtr="1"/>
          <a:lstStyle/>
          <a:p>
            <a:pPr marL="45720" algn="ctr"/>
            <a:r>
              <a:rPr lang="en-US" sz="1801" b="1" dirty="0">
                <a:solidFill>
                  <a:schemeClr val="accent4">
                    <a:lumMod val="50000"/>
                  </a:schemeClr>
                </a:solidFill>
                <a:latin typeface="Graphik Regular"/>
                <a:cs typeface="Graphik Regular"/>
              </a:rPr>
              <a:t>How frequently will you use the type provider?</a:t>
            </a:r>
          </a:p>
        </p:txBody>
      </p:sp>
    </p:spTree>
    <p:extLst>
      <p:ext uri="{BB962C8B-B14F-4D97-AF65-F5344CB8AC3E}">
        <p14:creationId xmlns:p14="http://schemas.microsoft.com/office/powerpoint/2010/main" val="141112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a:t>
            </a:r>
            <a:endParaRPr lang="en-US" dirty="0"/>
          </a:p>
        </p:txBody>
      </p:sp>
      <p:sp>
        <p:nvSpPr>
          <p:cNvPr id="4" name="Content Placeholder 3"/>
          <p:cNvSpPr>
            <a:spLocks noGrp="1"/>
          </p:cNvSpPr>
          <p:nvPr>
            <p:ph idx="1"/>
          </p:nvPr>
        </p:nvSpPr>
        <p:spPr/>
        <p:txBody>
          <a:bodyPr/>
          <a:lstStyle/>
          <a:p>
            <a:pPr lvl="0"/>
            <a:r>
              <a:rPr lang="en-US" dirty="0" smtClean="0">
                <a:latin typeface="Graphik Extralight" charset="0"/>
                <a:ea typeface="Graphik Extralight" charset="0"/>
                <a:cs typeface="Graphik Extralight" charset="0"/>
              </a:rPr>
              <a:t>Developing and connecting to a homegrown type provider</a:t>
            </a:r>
            <a:endParaRPr lang="en-US" dirty="0">
              <a:latin typeface="Graphik Extralight" charset="0"/>
              <a:ea typeface="Graphik Extralight" charset="0"/>
              <a:cs typeface="Graphik Extralight" charset="0"/>
            </a:endParaRPr>
          </a:p>
        </p:txBody>
      </p:sp>
      <p:pic>
        <p:nvPicPr>
          <p:cNvPr id="6" name="Picture Placeholder 5"/>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t="3837" b="3837"/>
          <a:stretch/>
        </p:blipFill>
        <p:spPr>
          <a:prstGeom prst="rect">
            <a:avLst/>
          </a:prstGeom>
          <a:ln w="57150" cmpd="thickThin">
            <a:noFill/>
            <a:miter lim="800000"/>
          </a:ln>
          <a:effectLst>
            <a:softEdge rad="112500"/>
          </a:effectLst>
        </p:spPr>
      </p:pic>
    </p:spTree>
    <p:extLst>
      <p:ext uri="{BB962C8B-B14F-4D97-AF65-F5344CB8AC3E}">
        <p14:creationId xmlns:p14="http://schemas.microsoft.com/office/powerpoint/2010/main" val="19364685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Consuming Data with </a:t>
            </a:r>
            <a:br>
              <a:rPr lang="en-US" dirty="0" smtClean="0"/>
            </a:br>
            <a:r>
              <a:rPr lang="en-US" dirty="0" smtClean="0"/>
              <a:t>F# Type providers</a:t>
            </a:r>
            <a:endParaRPr lang="en-US" dirty="0"/>
          </a:p>
        </p:txBody>
      </p:sp>
      <p:sp>
        <p:nvSpPr>
          <p:cNvPr id="3" name="Double Brace 2"/>
          <p:cNvSpPr/>
          <p:nvPr/>
        </p:nvSpPr>
        <p:spPr>
          <a:xfrm>
            <a:off x="834015" y="3752161"/>
            <a:ext cx="7478195" cy="898144"/>
          </a:xfrm>
          <a:prstGeom prst="bracePair">
            <a:avLst>
              <a:gd name="adj" fmla="val 16613"/>
            </a:avLst>
          </a:prstGeom>
          <a:ln w="57150" cmpd="sng">
            <a:solidFill>
              <a:schemeClr val="accent6"/>
            </a:solidFill>
          </a:ln>
          <a:effectLst/>
        </p:spPr>
        <p:style>
          <a:lnRef idx="2">
            <a:schemeClr val="accent1"/>
          </a:lnRef>
          <a:fillRef idx="0">
            <a:schemeClr val="accent1"/>
          </a:fillRef>
          <a:effectRef idx="1">
            <a:schemeClr val="accent1"/>
          </a:effectRef>
          <a:fontRef idx="minor">
            <a:schemeClr val="tx1"/>
          </a:fontRef>
        </p:style>
        <p:txBody>
          <a:bodyPr rtlCol="0" anchor="b"/>
          <a:lstStyle/>
          <a:p>
            <a:pPr algn="ctr"/>
            <a:r>
              <a:rPr lang="en-US" sz="2400" dirty="0">
                <a:solidFill>
                  <a:schemeClr val="bg2"/>
                </a:solidFill>
                <a:latin typeface="Graphik" charset="0"/>
                <a:ea typeface="Graphik" charset="0"/>
                <a:cs typeface="Graphik" charset="0"/>
              </a:rPr>
              <a:t>Rachel Reese </a:t>
            </a:r>
            <a:r>
              <a:rPr lang="en-US" sz="2400" b="1" dirty="0">
                <a:solidFill>
                  <a:schemeClr val="accent6"/>
                </a:solidFill>
                <a:latin typeface="Graphik Super" charset="0"/>
                <a:ea typeface="Graphik Super" charset="0"/>
                <a:cs typeface="Graphik Super" charset="0"/>
              </a:rPr>
              <a:t>|</a:t>
            </a:r>
            <a:r>
              <a:rPr lang="en-US" sz="2400" dirty="0">
                <a:solidFill>
                  <a:schemeClr val="bg2"/>
                </a:solidFill>
                <a:latin typeface="Graphik" charset="0"/>
                <a:ea typeface="Graphik" charset="0"/>
                <a:cs typeface="Graphik" charset="0"/>
              </a:rPr>
              <a:t> </a:t>
            </a:r>
            <a:r>
              <a:rPr lang="en-US" sz="2400" dirty="0">
                <a:solidFill>
                  <a:srgbClr val="C1BEFF"/>
                </a:solidFill>
                <a:latin typeface="Graphik" charset="0"/>
                <a:ea typeface="Graphik" charset="0"/>
                <a:cs typeface="Graphik" charset="0"/>
              </a:rPr>
              <a:t>@</a:t>
            </a:r>
            <a:r>
              <a:rPr lang="en-US" sz="2400" dirty="0" smtClean="0">
                <a:solidFill>
                  <a:srgbClr val="C1BEFF"/>
                </a:solidFill>
                <a:latin typeface="Graphik" charset="0"/>
                <a:ea typeface="Graphik" charset="0"/>
                <a:cs typeface="Graphik" charset="0"/>
              </a:rPr>
              <a:t>rachelreese </a:t>
            </a:r>
            <a:r>
              <a:rPr lang="en-US" sz="2400" b="1" dirty="0">
                <a:solidFill>
                  <a:schemeClr val="accent6"/>
                </a:solidFill>
                <a:latin typeface="Graphik Super" charset="0"/>
                <a:ea typeface="Graphik Super" charset="0"/>
                <a:cs typeface="Graphik Super" charset="0"/>
              </a:rPr>
              <a:t>|</a:t>
            </a:r>
            <a:r>
              <a:rPr lang="en-US" sz="2400" dirty="0" smtClean="0">
                <a:solidFill>
                  <a:schemeClr val="bg2"/>
                </a:solidFill>
                <a:latin typeface="Graphik" charset="0"/>
                <a:ea typeface="Graphik" charset="0"/>
                <a:cs typeface="Graphik" charset="0"/>
              </a:rPr>
              <a:t> </a:t>
            </a:r>
            <a:r>
              <a:rPr lang="en-US" sz="2400" dirty="0" err="1" smtClean="0">
                <a:solidFill>
                  <a:schemeClr val="bg2"/>
                </a:solidFill>
                <a:latin typeface="Graphik" charset="0"/>
                <a:ea typeface="Graphik" charset="0"/>
                <a:cs typeface="Graphik" charset="0"/>
              </a:rPr>
              <a:t>rachelree.se</a:t>
            </a:r>
            <a:endParaRPr lang="en-US" sz="2400" dirty="0" smtClean="0">
              <a:solidFill>
                <a:schemeClr val="bg2"/>
              </a:solidFill>
              <a:latin typeface="Graphik" charset="0"/>
              <a:ea typeface="Graphik" charset="0"/>
              <a:cs typeface="Graphik" charset="0"/>
            </a:endParaRPr>
          </a:p>
          <a:p>
            <a:pPr algn="ctr"/>
            <a:r>
              <a:rPr lang="en-US" sz="2400" dirty="0" smtClean="0">
                <a:solidFill>
                  <a:schemeClr val="bg2"/>
                </a:solidFill>
                <a:latin typeface="Graphik" charset="0"/>
                <a:ea typeface="Graphik" charset="0"/>
                <a:cs typeface="Graphik" charset="0"/>
              </a:rPr>
              <a:t>Jet </a:t>
            </a:r>
            <a:r>
              <a:rPr lang="en-US" sz="2400" dirty="0">
                <a:solidFill>
                  <a:schemeClr val="bg2"/>
                </a:solidFill>
                <a:latin typeface="Graphik" charset="0"/>
                <a:ea typeface="Graphik" charset="0"/>
                <a:cs typeface="Graphik" charset="0"/>
              </a:rPr>
              <a:t>Technology </a:t>
            </a:r>
            <a:r>
              <a:rPr lang="en-US" sz="2400" b="1" dirty="0">
                <a:solidFill>
                  <a:schemeClr val="accent6"/>
                </a:solidFill>
                <a:latin typeface="Graphik Super" charset="0"/>
                <a:ea typeface="Graphik Super" charset="0"/>
                <a:cs typeface="Graphik Super" charset="0"/>
              </a:rPr>
              <a:t>|</a:t>
            </a:r>
            <a:r>
              <a:rPr lang="en-US" sz="2400" dirty="0" smtClean="0">
                <a:solidFill>
                  <a:schemeClr val="bg2"/>
                </a:solidFill>
                <a:latin typeface="Graphik" charset="0"/>
                <a:ea typeface="Graphik" charset="0"/>
                <a:cs typeface="Graphik" charset="0"/>
              </a:rPr>
              <a:t> </a:t>
            </a:r>
            <a:r>
              <a:rPr lang="en-US" sz="2400" dirty="0">
                <a:solidFill>
                  <a:srgbClr val="C1BEFF"/>
                </a:solidFill>
                <a:latin typeface="Graphik" charset="0"/>
                <a:ea typeface="Graphik" charset="0"/>
                <a:cs typeface="Graphik" charset="0"/>
              </a:rPr>
              <a:t>@</a:t>
            </a:r>
            <a:r>
              <a:rPr lang="en-US" sz="2400" dirty="0" smtClean="0">
                <a:solidFill>
                  <a:srgbClr val="C1BEFF"/>
                </a:solidFill>
                <a:latin typeface="Graphik" charset="0"/>
                <a:ea typeface="Graphik" charset="0"/>
                <a:cs typeface="Graphik" charset="0"/>
              </a:rPr>
              <a:t>JetTechnology </a:t>
            </a:r>
            <a:r>
              <a:rPr lang="en-US" sz="2400" b="1" dirty="0">
                <a:solidFill>
                  <a:schemeClr val="accent6"/>
                </a:solidFill>
                <a:latin typeface="Graphik Super" charset="0"/>
                <a:ea typeface="Graphik Super" charset="0"/>
                <a:cs typeface="Graphik Super" charset="0"/>
              </a:rPr>
              <a:t>|</a:t>
            </a:r>
            <a:r>
              <a:rPr lang="en-US" sz="2400" dirty="0" smtClean="0">
                <a:solidFill>
                  <a:schemeClr val="bg2"/>
                </a:solidFill>
                <a:latin typeface="Graphik" charset="0"/>
                <a:ea typeface="Graphik" charset="0"/>
                <a:cs typeface="Graphik" charset="0"/>
              </a:rPr>
              <a:t> </a:t>
            </a:r>
            <a:r>
              <a:rPr lang="en-US" sz="2400" dirty="0" err="1" smtClean="0">
                <a:solidFill>
                  <a:schemeClr val="bg2"/>
                </a:solidFill>
                <a:latin typeface="Graphik" charset="0"/>
                <a:ea typeface="Graphik" charset="0"/>
                <a:cs typeface="Graphik" charset="0"/>
              </a:rPr>
              <a:t>tech.jet.com</a:t>
            </a:r>
            <a:endParaRPr lang="en-US" sz="2400" dirty="0" smtClean="0">
              <a:solidFill>
                <a:schemeClr val="bg2"/>
              </a:solidFill>
              <a:latin typeface="Graphik" charset="0"/>
              <a:ea typeface="Graphik" charset="0"/>
              <a:cs typeface="Graphik" charset="0"/>
            </a:endParaRPr>
          </a:p>
        </p:txBody>
      </p:sp>
    </p:spTree>
    <p:extLst>
      <p:ext uri="{BB962C8B-B14F-4D97-AF65-F5344CB8AC3E}">
        <p14:creationId xmlns:p14="http://schemas.microsoft.com/office/powerpoint/2010/main" val="1790536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Consuming Data with </a:t>
            </a:r>
            <a:br>
              <a:rPr lang="en-US" dirty="0" smtClean="0"/>
            </a:br>
            <a:r>
              <a:rPr lang="en-US" dirty="0" smtClean="0"/>
              <a:t>F# Type providers</a:t>
            </a:r>
            <a:endParaRPr lang="en-US" dirty="0"/>
          </a:p>
        </p:txBody>
      </p:sp>
      <p:sp>
        <p:nvSpPr>
          <p:cNvPr id="3" name="Double Brace 2"/>
          <p:cNvSpPr/>
          <p:nvPr/>
        </p:nvSpPr>
        <p:spPr>
          <a:xfrm>
            <a:off x="834015" y="3752161"/>
            <a:ext cx="7478195" cy="898144"/>
          </a:xfrm>
          <a:prstGeom prst="bracePair">
            <a:avLst>
              <a:gd name="adj" fmla="val 16613"/>
            </a:avLst>
          </a:prstGeom>
          <a:ln w="57150" cmpd="sng">
            <a:solidFill>
              <a:schemeClr val="accent6"/>
            </a:solidFill>
          </a:ln>
          <a:effectLst/>
        </p:spPr>
        <p:style>
          <a:lnRef idx="2">
            <a:schemeClr val="accent1"/>
          </a:lnRef>
          <a:fillRef idx="0">
            <a:schemeClr val="accent1"/>
          </a:fillRef>
          <a:effectRef idx="1">
            <a:schemeClr val="accent1"/>
          </a:effectRef>
          <a:fontRef idx="minor">
            <a:schemeClr val="tx1"/>
          </a:fontRef>
        </p:style>
        <p:txBody>
          <a:bodyPr rtlCol="0" anchor="b"/>
          <a:lstStyle/>
          <a:p>
            <a:pPr algn="ctr"/>
            <a:r>
              <a:rPr lang="en-US" sz="2400" dirty="0">
                <a:solidFill>
                  <a:schemeClr val="bg2"/>
                </a:solidFill>
                <a:latin typeface="Graphik" charset="0"/>
                <a:ea typeface="Graphik" charset="0"/>
                <a:cs typeface="Graphik" charset="0"/>
              </a:rPr>
              <a:t>Rachel Reese </a:t>
            </a:r>
            <a:r>
              <a:rPr lang="en-US" sz="2400" b="1" dirty="0">
                <a:solidFill>
                  <a:schemeClr val="accent6"/>
                </a:solidFill>
                <a:latin typeface="Graphik Super" charset="0"/>
                <a:ea typeface="Graphik Super" charset="0"/>
                <a:cs typeface="Graphik Super" charset="0"/>
              </a:rPr>
              <a:t>|</a:t>
            </a:r>
            <a:r>
              <a:rPr lang="en-US" sz="2400" dirty="0">
                <a:solidFill>
                  <a:schemeClr val="bg2"/>
                </a:solidFill>
                <a:latin typeface="Graphik" charset="0"/>
                <a:ea typeface="Graphik" charset="0"/>
                <a:cs typeface="Graphik" charset="0"/>
              </a:rPr>
              <a:t> </a:t>
            </a:r>
            <a:r>
              <a:rPr lang="en-US" sz="2400" dirty="0">
                <a:solidFill>
                  <a:srgbClr val="C1BEFF"/>
                </a:solidFill>
                <a:latin typeface="Graphik" charset="0"/>
                <a:ea typeface="Graphik" charset="0"/>
                <a:cs typeface="Graphik" charset="0"/>
              </a:rPr>
              <a:t>@</a:t>
            </a:r>
            <a:r>
              <a:rPr lang="en-US" sz="2400" dirty="0" smtClean="0">
                <a:solidFill>
                  <a:srgbClr val="C1BEFF"/>
                </a:solidFill>
                <a:latin typeface="Graphik" charset="0"/>
                <a:ea typeface="Graphik" charset="0"/>
                <a:cs typeface="Graphik" charset="0"/>
              </a:rPr>
              <a:t>rachelreese </a:t>
            </a:r>
            <a:r>
              <a:rPr lang="en-US" sz="2400" b="1" dirty="0">
                <a:solidFill>
                  <a:schemeClr val="accent6"/>
                </a:solidFill>
                <a:latin typeface="Graphik Super" charset="0"/>
                <a:ea typeface="Graphik Super" charset="0"/>
                <a:cs typeface="Graphik Super" charset="0"/>
              </a:rPr>
              <a:t>|</a:t>
            </a:r>
            <a:r>
              <a:rPr lang="en-US" sz="2400" dirty="0" smtClean="0">
                <a:solidFill>
                  <a:schemeClr val="bg2"/>
                </a:solidFill>
                <a:latin typeface="Graphik" charset="0"/>
                <a:ea typeface="Graphik" charset="0"/>
                <a:cs typeface="Graphik" charset="0"/>
              </a:rPr>
              <a:t> </a:t>
            </a:r>
            <a:r>
              <a:rPr lang="en-US" sz="2400" dirty="0" err="1" smtClean="0">
                <a:solidFill>
                  <a:schemeClr val="bg2"/>
                </a:solidFill>
                <a:latin typeface="Graphik" charset="0"/>
                <a:ea typeface="Graphik" charset="0"/>
                <a:cs typeface="Graphik" charset="0"/>
              </a:rPr>
              <a:t>rachelree.se</a:t>
            </a:r>
            <a:endParaRPr lang="en-US" sz="2400" dirty="0" smtClean="0">
              <a:solidFill>
                <a:schemeClr val="bg2"/>
              </a:solidFill>
              <a:latin typeface="Graphik" charset="0"/>
              <a:ea typeface="Graphik" charset="0"/>
              <a:cs typeface="Graphik" charset="0"/>
            </a:endParaRPr>
          </a:p>
          <a:p>
            <a:pPr algn="ctr"/>
            <a:r>
              <a:rPr lang="en-US" sz="2400" dirty="0" smtClean="0">
                <a:solidFill>
                  <a:schemeClr val="bg2"/>
                </a:solidFill>
                <a:latin typeface="Graphik" charset="0"/>
                <a:ea typeface="Graphik" charset="0"/>
                <a:cs typeface="Graphik" charset="0"/>
              </a:rPr>
              <a:t>Jet </a:t>
            </a:r>
            <a:r>
              <a:rPr lang="en-US" sz="2400" dirty="0">
                <a:solidFill>
                  <a:schemeClr val="bg2"/>
                </a:solidFill>
                <a:latin typeface="Graphik" charset="0"/>
                <a:ea typeface="Graphik" charset="0"/>
                <a:cs typeface="Graphik" charset="0"/>
              </a:rPr>
              <a:t>Technology </a:t>
            </a:r>
            <a:r>
              <a:rPr lang="en-US" sz="2400" b="1" dirty="0">
                <a:solidFill>
                  <a:schemeClr val="accent6"/>
                </a:solidFill>
                <a:latin typeface="Graphik Super" charset="0"/>
                <a:ea typeface="Graphik Super" charset="0"/>
                <a:cs typeface="Graphik Super" charset="0"/>
              </a:rPr>
              <a:t>|</a:t>
            </a:r>
            <a:r>
              <a:rPr lang="en-US" sz="2400" dirty="0" smtClean="0">
                <a:solidFill>
                  <a:schemeClr val="bg2"/>
                </a:solidFill>
                <a:latin typeface="Graphik" charset="0"/>
                <a:ea typeface="Graphik" charset="0"/>
                <a:cs typeface="Graphik" charset="0"/>
              </a:rPr>
              <a:t> </a:t>
            </a:r>
            <a:r>
              <a:rPr lang="en-US" sz="2400" dirty="0">
                <a:solidFill>
                  <a:srgbClr val="C1BEFF"/>
                </a:solidFill>
                <a:latin typeface="Graphik" charset="0"/>
                <a:ea typeface="Graphik" charset="0"/>
                <a:cs typeface="Graphik" charset="0"/>
              </a:rPr>
              <a:t>@</a:t>
            </a:r>
            <a:r>
              <a:rPr lang="en-US" sz="2400" dirty="0" smtClean="0">
                <a:solidFill>
                  <a:srgbClr val="C1BEFF"/>
                </a:solidFill>
                <a:latin typeface="Graphik" charset="0"/>
                <a:ea typeface="Graphik" charset="0"/>
                <a:cs typeface="Graphik" charset="0"/>
              </a:rPr>
              <a:t>JetTechnology </a:t>
            </a:r>
            <a:r>
              <a:rPr lang="en-US" sz="2400" b="1" dirty="0">
                <a:solidFill>
                  <a:schemeClr val="accent6"/>
                </a:solidFill>
                <a:latin typeface="Graphik Super" charset="0"/>
                <a:ea typeface="Graphik Super" charset="0"/>
                <a:cs typeface="Graphik Super" charset="0"/>
              </a:rPr>
              <a:t>|</a:t>
            </a:r>
            <a:r>
              <a:rPr lang="en-US" sz="2400" dirty="0" smtClean="0">
                <a:solidFill>
                  <a:schemeClr val="bg2"/>
                </a:solidFill>
                <a:latin typeface="Graphik" charset="0"/>
                <a:ea typeface="Graphik" charset="0"/>
                <a:cs typeface="Graphik" charset="0"/>
              </a:rPr>
              <a:t> </a:t>
            </a:r>
            <a:r>
              <a:rPr lang="en-US" sz="2400" dirty="0" err="1" smtClean="0">
                <a:solidFill>
                  <a:schemeClr val="bg2"/>
                </a:solidFill>
                <a:latin typeface="Graphik" charset="0"/>
                <a:ea typeface="Graphik" charset="0"/>
                <a:cs typeface="Graphik" charset="0"/>
              </a:rPr>
              <a:t>tech.jet.com</a:t>
            </a:r>
            <a:endParaRPr lang="en-US" sz="2400" dirty="0" smtClean="0">
              <a:solidFill>
                <a:schemeClr val="bg2"/>
              </a:solidFill>
              <a:latin typeface="Graphik" charset="0"/>
              <a:ea typeface="Graphik" charset="0"/>
              <a:cs typeface="Graphik" charset="0"/>
            </a:endParaRPr>
          </a:p>
        </p:txBody>
      </p:sp>
    </p:spTree>
    <p:extLst>
      <p:ext uri="{BB962C8B-B14F-4D97-AF65-F5344CB8AC3E}">
        <p14:creationId xmlns:p14="http://schemas.microsoft.com/office/powerpoint/2010/main" val="809789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Title 18"/>
          <p:cNvSpPr>
            <a:spLocks noGrp="1"/>
          </p:cNvSpPr>
          <p:nvPr>
            <p:ph type="title"/>
          </p:nvPr>
        </p:nvSpPr>
        <p:spPr>
          <a:xfrm>
            <a:off x="233820" y="225426"/>
            <a:ext cx="7498726" cy="459605"/>
          </a:xfrm>
        </p:spPr>
        <p:txBody>
          <a:bodyPr/>
          <a:lstStyle/>
          <a:p>
            <a:r>
              <a:rPr lang="en-US"/>
              <a:t>We plan to be the new Amazon.com</a:t>
            </a:r>
            <a:endParaRPr lang="en-US" dirty="0"/>
          </a:p>
        </p:txBody>
      </p:sp>
      <p:sp>
        <p:nvSpPr>
          <p:cNvPr id="6" name="Content Placeholder 5"/>
          <p:cNvSpPr>
            <a:spLocks noGrp="1"/>
          </p:cNvSpPr>
          <p:nvPr>
            <p:ph idx="1"/>
          </p:nvPr>
        </p:nvSpPr>
        <p:spPr>
          <a:xfrm>
            <a:off x="4907597" y="1074987"/>
            <a:ext cx="4007803" cy="2385538"/>
          </a:xfrm>
        </p:spPr>
        <p:txBody>
          <a:bodyPr/>
          <a:lstStyle/>
          <a:p>
            <a:pPr marL="228594" lvl="2"/>
            <a:r>
              <a:rPr lang="en-US" sz="2400" dirty="0">
                <a:solidFill>
                  <a:schemeClr val="accent2"/>
                </a:solidFill>
              </a:rPr>
              <a:t>Launched </a:t>
            </a:r>
            <a:r>
              <a:rPr lang="en-US" sz="2400">
                <a:solidFill>
                  <a:schemeClr val="accent2"/>
                </a:solidFill>
              </a:rPr>
              <a:t>July 22, 2015</a:t>
            </a:r>
            <a:endParaRPr lang="en-US" sz="2400" dirty="0">
              <a:solidFill>
                <a:schemeClr val="accent2"/>
              </a:solidFill>
            </a:endParaRPr>
          </a:p>
          <a:p>
            <a:pPr lvl="4"/>
            <a:r>
              <a:rPr lang="en-US" dirty="0" smtClean="0"/>
              <a:t>Both Apple &amp; Android named our app as one of their tops for 2015</a:t>
            </a:r>
          </a:p>
          <a:p>
            <a:pPr lvl="4"/>
            <a:r>
              <a:rPr lang="en-US" dirty="0" smtClean="0"/>
              <a:t>Over 20k orders per day</a:t>
            </a:r>
          </a:p>
          <a:p>
            <a:pPr lvl="4"/>
            <a:r>
              <a:rPr lang="en-US" dirty="0" smtClean="0"/>
              <a:t>Over 10.5 million SKUs</a:t>
            </a:r>
          </a:p>
          <a:p>
            <a:pPr lvl="4"/>
            <a:r>
              <a:rPr lang="en-US" dirty="0" smtClean="0"/>
              <a:t>#4 marketplace worldwide</a:t>
            </a:r>
          </a:p>
          <a:p>
            <a:pPr lvl="4"/>
            <a:r>
              <a:rPr lang="en-US" dirty="0" smtClean="0"/>
              <a:t>700 microservices</a:t>
            </a:r>
          </a:p>
        </p:txBody>
      </p:sp>
      <p:pic>
        <p:nvPicPr>
          <p:cNvPr id="11" name="Picture Placeholder 9"/>
          <p:cNvPicPr>
            <a:picLocks noChangeAspect="1"/>
          </p:cNvPicPr>
          <p:nvPr/>
        </p:nvPicPr>
        <p:blipFill rotWithShape="1">
          <a:blip r:embed="rId3">
            <a:extLst>
              <a:ext uri="{28A0092B-C50C-407E-A947-70E740481C1C}">
                <a14:useLocalDpi xmlns:a14="http://schemas.microsoft.com/office/drawing/2010/main"/>
              </a:ext>
            </a:extLst>
          </a:blip>
          <a:srcRect l="17325" t="945" r="17325" b="1"/>
          <a:stretch/>
        </p:blipFill>
        <p:spPr>
          <a:xfrm>
            <a:off x="454125" y="1050925"/>
            <a:ext cx="4117172" cy="3451802"/>
          </a:xfrm>
          <a:prstGeom prst="rect">
            <a:avLst/>
          </a:prstGeom>
        </p:spPr>
      </p:pic>
      <p:grpSp>
        <p:nvGrpSpPr>
          <p:cNvPr id="10" name="Group 9"/>
          <p:cNvGrpSpPr/>
          <p:nvPr/>
        </p:nvGrpSpPr>
        <p:grpSpPr>
          <a:xfrm>
            <a:off x="5364619" y="3617811"/>
            <a:ext cx="3603405" cy="1218656"/>
            <a:chOff x="4947762" y="3362317"/>
            <a:chExt cx="3603405" cy="1218655"/>
          </a:xfrm>
        </p:grpSpPr>
        <p:sp>
          <p:nvSpPr>
            <p:cNvPr id="13" name="Rectangle 12"/>
            <p:cNvSpPr/>
            <p:nvPr/>
          </p:nvSpPr>
          <p:spPr>
            <a:xfrm>
              <a:off x="4947762" y="3770087"/>
              <a:ext cx="3200629" cy="810885"/>
            </a:xfrm>
            <a:prstGeom prst="rect">
              <a:avLst/>
            </a:prstGeom>
            <a:solidFill>
              <a:schemeClr val="bg2"/>
            </a:solidFill>
            <a:ln w="57150">
              <a:no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r>
                <a:rPr lang="en-US" sz="1200" dirty="0">
                  <a:latin typeface="Graphik Extralight"/>
                  <a:ea typeface="Graphik Extralight"/>
                  <a:cs typeface="Graphik Extralight"/>
                </a:rPr>
                <a:t/>
              </a:r>
              <a:br>
                <a:rPr lang="en-US" sz="1200" dirty="0">
                  <a:latin typeface="Graphik Extralight"/>
                  <a:ea typeface="Graphik Extralight"/>
                  <a:cs typeface="Graphik Extralight"/>
                </a:rPr>
              </a:br>
              <a:r>
                <a:rPr lang="en-US" sz="1200" dirty="0">
                  <a:latin typeface="Graphik Extralight"/>
                  <a:ea typeface="Graphik Extralight"/>
                  <a:cs typeface="Graphik Extralight"/>
                </a:rPr>
                <a:t>  </a:t>
              </a:r>
              <a:endParaRPr lang="en-US" sz="12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2063" y="3362317"/>
              <a:ext cx="609104" cy="609104"/>
            </a:xfrm>
            <a:prstGeom prst="rect">
              <a:avLst/>
            </a:prstGeom>
          </p:spPr>
        </p:pic>
        <p:sp>
          <p:nvSpPr>
            <p:cNvPr id="15" name="Rectangle 14"/>
            <p:cNvSpPr/>
            <p:nvPr/>
          </p:nvSpPr>
          <p:spPr>
            <a:xfrm>
              <a:off x="5124943" y="3770805"/>
              <a:ext cx="2826415" cy="584775"/>
            </a:xfrm>
            <a:prstGeom prst="rect">
              <a:avLst/>
            </a:prstGeom>
          </p:spPr>
          <p:txBody>
            <a:bodyPr wrap="none">
              <a:spAutoFit/>
            </a:bodyPr>
            <a:lstStyle/>
            <a:p>
              <a:pPr algn="ctr"/>
              <a:r>
                <a:rPr lang="en-US" sz="3200" dirty="0">
                  <a:solidFill>
                    <a:schemeClr val="accent2"/>
                  </a:solidFill>
                  <a:latin typeface="Graphik Black"/>
                  <a:ea typeface="Graphik Extralight"/>
                  <a:cs typeface="Graphik Black"/>
                </a:rPr>
                <a:t> </a:t>
              </a:r>
              <a:r>
                <a:rPr lang="en-US" sz="3100" dirty="0">
                  <a:solidFill>
                    <a:schemeClr val="accent1"/>
                  </a:solidFill>
                  <a:latin typeface="Graphik Black"/>
                  <a:ea typeface="Graphik Extralight"/>
                  <a:cs typeface="Graphik Black"/>
                </a:rPr>
                <a:t>We’re hiring!</a:t>
              </a:r>
              <a:endParaRPr lang="en-US" sz="3100" dirty="0">
                <a:solidFill>
                  <a:schemeClr val="accent1"/>
                </a:solidFill>
                <a:latin typeface="Graphik Black"/>
                <a:cs typeface="Graphik Black"/>
              </a:endParaRPr>
            </a:p>
          </p:txBody>
        </p:sp>
        <p:sp>
          <p:nvSpPr>
            <p:cNvPr id="16" name="Rectangle 15"/>
            <p:cNvSpPr/>
            <p:nvPr/>
          </p:nvSpPr>
          <p:spPr>
            <a:xfrm>
              <a:off x="5102668" y="4280982"/>
              <a:ext cx="2870969" cy="261610"/>
            </a:xfrm>
            <a:prstGeom prst="rect">
              <a:avLst/>
            </a:prstGeom>
          </p:spPr>
          <p:txBody>
            <a:bodyPr wrap="square">
              <a:spAutoFit/>
            </a:bodyPr>
            <a:lstStyle/>
            <a:p>
              <a:pPr lvl="0" algn="ctr"/>
              <a:r>
                <a:rPr lang="en-US" sz="1100" dirty="0">
                  <a:latin typeface="Graphik" charset="0"/>
                  <a:ea typeface="Graphik" charset="0"/>
                  <a:cs typeface="Graphik" charset="0"/>
                </a:rPr>
                <a:t>http://jet.com/about-us/working-at-jet </a:t>
              </a:r>
            </a:p>
          </p:txBody>
        </p:sp>
      </p:grpSp>
    </p:spTree>
    <p:extLst>
      <p:ext uri="{BB962C8B-B14F-4D97-AF65-F5344CB8AC3E}">
        <p14:creationId xmlns:p14="http://schemas.microsoft.com/office/powerpoint/2010/main" val="10666816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reeform 2"/>
          <p:cNvSpPr/>
          <p:nvPr/>
        </p:nvSpPr>
        <p:spPr>
          <a:xfrm>
            <a:off x="190061" y="189896"/>
            <a:ext cx="1157261" cy="697295"/>
          </a:xfrm>
          <a:custGeom>
            <a:avLst/>
            <a:gdLst>
              <a:gd name="connsiteX0" fmla="*/ 0 w 1149037"/>
              <a:gd name="connsiteY0" fmla="*/ 0 h 689422"/>
              <a:gd name="connsiteX1" fmla="*/ 1149037 w 1149037"/>
              <a:gd name="connsiteY1" fmla="*/ 0 h 689422"/>
              <a:gd name="connsiteX2" fmla="*/ 1149037 w 1149037"/>
              <a:gd name="connsiteY2" fmla="*/ 689422 h 689422"/>
              <a:gd name="connsiteX3" fmla="*/ 0 w 1149037"/>
              <a:gd name="connsiteY3" fmla="*/ 689422 h 689422"/>
              <a:gd name="connsiteX4" fmla="*/ 0 w 1149037"/>
              <a:gd name="connsiteY4" fmla="*/ 0 h 689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037" h="689422">
                <a:moveTo>
                  <a:pt x="0" y="0"/>
                </a:moveTo>
                <a:lnTo>
                  <a:pt x="1149037" y="0"/>
                </a:lnTo>
                <a:lnTo>
                  <a:pt x="1149037" y="689422"/>
                </a:lnTo>
                <a:lnTo>
                  <a:pt x="0" y="689422"/>
                </a:lnTo>
                <a:lnTo>
                  <a:pt x="0" y="0"/>
                </a:lnTo>
                <a:close/>
              </a:path>
            </a:pathLst>
          </a:custGeom>
          <a:solidFill>
            <a:schemeClr val="accent1"/>
          </a:solidFill>
          <a:ln>
            <a:noFill/>
          </a:ln>
          <a:effectLst/>
        </p:spPr>
        <p:style>
          <a:lnRef idx="3">
            <a:schemeClr val="lt1"/>
          </a:lnRef>
          <a:fillRef idx="1">
            <a:schemeClr val="accent4"/>
          </a:fillRef>
          <a:effectRef idx="1">
            <a:schemeClr val="accent4"/>
          </a:effectRef>
          <a:fontRef idx="minor">
            <a:schemeClr val="lt1"/>
          </a:fontRef>
        </p:style>
        <p:txBody>
          <a:bodyPr spcFirstLastPara="0" vert="horz" wrap="square" lIns="121920" tIns="121920" rIns="121920" bIns="121920" numCol="1" spcCol="1270" anchor="ctr" anchorCtr="0">
            <a:noAutofit/>
          </a:bodyPr>
          <a:lstStyle/>
          <a:p>
            <a:pPr algn="ctr" defTabSz="1066719">
              <a:lnSpc>
                <a:spcPct val="90000"/>
              </a:lnSpc>
              <a:spcBef>
                <a:spcPct val="0"/>
              </a:spcBef>
              <a:spcAft>
                <a:spcPct val="35000"/>
              </a:spcAft>
            </a:pPr>
            <a:r>
              <a:rPr lang="en-US" sz="2250" dirty="0">
                <a:latin typeface="+mj-lt"/>
                <a:ea typeface="Graphik Medium" charset="0"/>
                <a:cs typeface="Graphik Medium" charset="0"/>
              </a:rPr>
              <a:t>Azure</a:t>
            </a:r>
          </a:p>
        </p:txBody>
      </p:sp>
      <p:sp>
        <p:nvSpPr>
          <p:cNvPr id="5" name="Freeform 4"/>
          <p:cNvSpPr/>
          <p:nvPr/>
        </p:nvSpPr>
        <p:spPr>
          <a:xfrm>
            <a:off x="1463048" y="189896"/>
            <a:ext cx="1157261" cy="697295"/>
          </a:xfrm>
          <a:custGeom>
            <a:avLst/>
            <a:gdLst>
              <a:gd name="connsiteX0" fmla="*/ 0 w 1149037"/>
              <a:gd name="connsiteY0" fmla="*/ 0 h 689422"/>
              <a:gd name="connsiteX1" fmla="*/ 1149037 w 1149037"/>
              <a:gd name="connsiteY1" fmla="*/ 0 h 689422"/>
              <a:gd name="connsiteX2" fmla="*/ 1149037 w 1149037"/>
              <a:gd name="connsiteY2" fmla="*/ 689422 h 689422"/>
              <a:gd name="connsiteX3" fmla="*/ 0 w 1149037"/>
              <a:gd name="connsiteY3" fmla="*/ 689422 h 689422"/>
              <a:gd name="connsiteX4" fmla="*/ 0 w 1149037"/>
              <a:gd name="connsiteY4" fmla="*/ 0 h 689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037" h="689422">
                <a:moveTo>
                  <a:pt x="0" y="0"/>
                </a:moveTo>
                <a:lnTo>
                  <a:pt x="1149037" y="0"/>
                </a:lnTo>
                <a:lnTo>
                  <a:pt x="1149037" y="689422"/>
                </a:lnTo>
                <a:lnTo>
                  <a:pt x="0" y="689422"/>
                </a:lnTo>
                <a:lnTo>
                  <a:pt x="0" y="0"/>
                </a:lnTo>
                <a:close/>
              </a:path>
            </a:pathLst>
          </a:custGeom>
          <a:solidFill>
            <a:schemeClr val="accent1"/>
          </a:solidFill>
          <a:ln>
            <a:noFill/>
          </a:ln>
          <a:effectLst/>
        </p:spPr>
        <p:style>
          <a:lnRef idx="3">
            <a:schemeClr val="lt1"/>
          </a:lnRef>
          <a:fillRef idx="1">
            <a:schemeClr val="accent4"/>
          </a:fillRef>
          <a:effectRef idx="1">
            <a:schemeClr val="accent4"/>
          </a:effectRef>
          <a:fontRef idx="minor">
            <a:schemeClr val="lt1"/>
          </a:fontRef>
        </p:style>
        <p:txBody>
          <a:bodyPr spcFirstLastPara="0" vert="horz" wrap="square" lIns="71120" tIns="71120" rIns="71120" bIns="71120" numCol="1" spcCol="1270" anchor="ctr" anchorCtr="0">
            <a:noAutofit/>
          </a:bodyPr>
          <a:lstStyle/>
          <a:p>
            <a:pPr algn="ctr" defTabSz="622255">
              <a:lnSpc>
                <a:spcPct val="90000"/>
              </a:lnSpc>
              <a:spcBef>
                <a:spcPct val="0"/>
              </a:spcBef>
              <a:spcAft>
                <a:spcPct val="35000"/>
              </a:spcAft>
            </a:pPr>
            <a:r>
              <a:rPr lang="en-US" sz="1700" dirty="0">
                <a:latin typeface="Graphik Medium" charset="0"/>
                <a:ea typeface="Graphik Medium" charset="0"/>
                <a:cs typeface="Graphik Medium" charset="0"/>
              </a:rPr>
              <a:t>Web sites</a:t>
            </a:r>
          </a:p>
        </p:txBody>
      </p:sp>
      <p:sp>
        <p:nvSpPr>
          <p:cNvPr id="6" name="Freeform 5"/>
          <p:cNvSpPr/>
          <p:nvPr/>
        </p:nvSpPr>
        <p:spPr>
          <a:xfrm>
            <a:off x="2736035" y="189896"/>
            <a:ext cx="1157261" cy="697295"/>
          </a:xfrm>
          <a:custGeom>
            <a:avLst/>
            <a:gdLst>
              <a:gd name="connsiteX0" fmla="*/ 0 w 1149037"/>
              <a:gd name="connsiteY0" fmla="*/ 0 h 689422"/>
              <a:gd name="connsiteX1" fmla="*/ 1149037 w 1149037"/>
              <a:gd name="connsiteY1" fmla="*/ 0 h 689422"/>
              <a:gd name="connsiteX2" fmla="*/ 1149037 w 1149037"/>
              <a:gd name="connsiteY2" fmla="*/ 689422 h 689422"/>
              <a:gd name="connsiteX3" fmla="*/ 0 w 1149037"/>
              <a:gd name="connsiteY3" fmla="*/ 689422 h 689422"/>
              <a:gd name="connsiteX4" fmla="*/ 0 w 1149037"/>
              <a:gd name="connsiteY4" fmla="*/ 0 h 689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037" h="689422">
                <a:moveTo>
                  <a:pt x="0" y="0"/>
                </a:moveTo>
                <a:lnTo>
                  <a:pt x="1149037" y="0"/>
                </a:lnTo>
                <a:lnTo>
                  <a:pt x="1149037" y="689422"/>
                </a:lnTo>
                <a:lnTo>
                  <a:pt x="0" y="689422"/>
                </a:lnTo>
                <a:lnTo>
                  <a:pt x="0" y="0"/>
                </a:lnTo>
                <a:close/>
              </a:path>
            </a:pathLst>
          </a:custGeom>
          <a:solidFill>
            <a:schemeClr val="accent1"/>
          </a:solidFill>
          <a:ln>
            <a:noFill/>
          </a:ln>
          <a:effectLst/>
        </p:spPr>
        <p:style>
          <a:lnRef idx="3">
            <a:schemeClr val="lt1"/>
          </a:lnRef>
          <a:fillRef idx="1">
            <a:schemeClr val="accent4"/>
          </a:fillRef>
          <a:effectRef idx="1">
            <a:schemeClr val="accent4"/>
          </a:effectRef>
          <a:fontRef idx="minor">
            <a:schemeClr val="lt1"/>
          </a:fontRef>
        </p:style>
        <p:txBody>
          <a:bodyPr spcFirstLastPara="0" vert="horz" wrap="square" lIns="71120" tIns="71120" rIns="71120" bIns="71120" numCol="1" spcCol="1270" anchor="ctr" anchorCtr="0">
            <a:noAutofit/>
          </a:bodyPr>
          <a:lstStyle/>
          <a:p>
            <a:pPr algn="ctr" defTabSz="622255">
              <a:lnSpc>
                <a:spcPct val="90000"/>
              </a:lnSpc>
              <a:spcBef>
                <a:spcPct val="0"/>
              </a:spcBef>
              <a:spcAft>
                <a:spcPct val="35000"/>
              </a:spcAft>
            </a:pPr>
            <a:r>
              <a:rPr lang="en-US" sz="1400" dirty="0">
                <a:latin typeface="Graphik Medium" charset="0"/>
                <a:ea typeface="Graphik Medium" charset="0"/>
                <a:cs typeface="Graphik Medium" charset="0"/>
              </a:rPr>
              <a:t>Cloud services</a:t>
            </a:r>
          </a:p>
        </p:txBody>
      </p:sp>
      <p:sp>
        <p:nvSpPr>
          <p:cNvPr id="7" name="Freeform 6"/>
          <p:cNvSpPr/>
          <p:nvPr/>
        </p:nvSpPr>
        <p:spPr>
          <a:xfrm>
            <a:off x="4009023" y="189896"/>
            <a:ext cx="1157261" cy="697295"/>
          </a:xfrm>
          <a:custGeom>
            <a:avLst/>
            <a:gdLst>
              <a:gd name="connsiteX0" fmla="*/ 0 w 1149037"/>
              <a:gd name="connsiteY0" fmla="*/ 0 h 689422"/>
              <a:gd name="connsiteX1" fmla="*/ 1149037 w 1149037"/>
              <a:gd name="connsiteY1" fmla="*/ 0 h 689422"/>
              <a:gd name="connsiteX2" fmla="*/ 1149037 w 1149037"/>
              <a:gd name="connsiteY2" fmla="*/ 689422 h 689422"/>
              <a:gd name="connsiteX3" fmla="*/ 0 w 1149037"/>
              <a:gd name="connsiteY3" fmla="*/ 689422 h 689422"/>
              <a:gd name="connsiteX4" fmla="*/ 0 w 1149037"/>
              <a:gd name="connsiteY4" fmla="*/ 0 h 689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037" h="689422">
                <a:moveTo>
                  <a:pt x="0" y="0"/>
                </a:moveTo>
                <a:lnTo>
                  <a:pt x="1149037" y="0"/>
                </a:lnTo>
                <a:lnTo>
                  <a:pt x="1149037" y="689422"/>
                </a:lnTo>
                <a:lnTo>
                  <a:pt x="0" y="689422"/>
                </a:lnTo>
                <a:lnTo>
                  <a:pt x="0" y="0"/>
                </a:lnTo>
                <a:close/>
              </a:path>
            </a:pathLst>
          </a:custGeom>
          <a:solidFill>
            <a:schemeClr val="accent1"/>
          </a:solidFill>
          <a:ln>
            <a:noFill/>
          </a:ln>
          <a:effectLst/>
        </p:spPr>
        <p:style>
          <a:lnRef idx="3">
            <a:schemeClr val="lt1"/>
          </a:lnRef>
          <a:fillRef idx="1">
            <a:schemeClr val="accent4"/>
          </a:fillRef>
          <a:effectRef idx="1">
            <a:schemeClr val="accent4"/>
          </a:effectRef>
          <a:fontRef idx="minor">
            <a:schemeClr val="lt1"/>
          </a:fontRef>
        </p:style>
        <p:txBody>
          <a:bodyPr spcFirstLastPara="0" vert="horz" wrap="square" lIns="71120" tIns="71120" rIns="71120" bIns="71120" numCol="1" spcCol="1270" anchor="ctr" anchorCtr="0">
            <a:noAutofit/>
          </a:bodyPr>
          <a:lstStyle/>
          <a:p>
            <a:pPr algn="ctr" defTabSz="622255">
              <a:lnSpc>
                <a:spcPct val="90000"/>
              </a:lnSpc>
              <a:spcBef>
                <a:spcPct val="0"/>
              </a:spcBef>
              <a:spcAft>
                <a:spcPct val="35000"/>
              </a:spcAft>
            </a:pPr>
            <a:r>
              <a:rPr lang="en-US" sz="3000" dirty="0">
                <a:latin typeface="Graphik Medium" charset="0"/>
                <a:ea typeface="Graphik Medium" charset="0"/>
                <a:cs typeface="Graphik Medium" charset="0"/>
              </a:rPr>
              <a:t>VMs</a:t>
            </a:r>
          </a:p>
        </p:txBody>
      </p:sp>
      <p:sp>
        <p:nvSpPr>
          <p:cNvPr id="8" name="Freeform 7"/>
          <p:cNvSpPr/>
          <p:nvPr/>
        </p:nvSpPr>
        <p:spPr>
          <a:xfrm>
            <a:off x="5282010" y="189896"/>
            <a:ext cx="1157261" cy="697295"/>
          </a:xfrm>
          <a:custGeom>
            <a:avLst/>
            <a:gdLst>
              <a:gd name="connsiteX0" fmla="*/ 0 w 1149037"/>
              <a:gd name="connsiteY0" fmla="*/ 0 h 689422"/>
              <a:gd name="connsiteX1" fmla="*/ 1149037 w 1149037"/>
              <a:gd name="connsiteY1" fmla="*/ 0 h 689422"/>
              <a:gd name="connsiteX2" fmla="*/ 1149037 w 1149037"/>
              <a:gd name="connsiteY2" fmla="*/ 689422 h 689422"/>
              <a:gd name="connsiteX3" fmla="*/ 0 w 1149037"/>
              <a:gd name="connsiteY3" fmla="*/ 689422 h 689422"/>
              <a:gd name="connsiteX4" fmla="*/ 0 w 1149037"/>
              <a:gd name="connsiteY4" fmla="*/ 0 h 689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037" h="689422">
                <a:moveTo>
                  <a:pt x="0" y="0"/>
                </a:moveTo>
                <a:lnTo>
                  <a:pt x="1149037" y="0"/>
                </a:lnTo>
                <a:lnTo>
                  <a:pt x="1149037" y="689422"/>
                </a:lnTo>
                <a:lnTo>
                  <a:pt x="0" y="689422"/>
                </a:lnTo>
                <a:lnTo>
                  <a:pt x="0" y="0"/>
                </a:lnTo>
                <a:close/>
              </a:path>
            </a:pathLst>
          </a:custGeom>
          <a:solidFill>
            <a:schemeClr val="accent1"/>
          </a:solidFill>
          <a:ln>
            <a:noFill/>
          </a:ln>
          <a:effectLst/>
        </p:spPr>
        <p:style>
          <a:lnRef idx="3">
            <a:schemeClr val="lt1"/>
          </a:lnRef>
          <a:fillRef idx="1">
            <a:schemeClr val="accent4"/>
          </a:fillRef>
          <a:effectRef idx="1">
            <a:schemeClr val="accent4"/>
          </a:effectRef>
          <a:fontRef idx="minor">
            <a:schemeClr val="lt1"/>
          </a:fontRef>
        </p:style>
        <p:txBody>
          <a:bodyPr spcFirstLastPara="0" vert="horz" wrap="square" lIns="71120" tIns="71120" rIns="71120" bIns="71120" numCol="1" spcCol="1270" anchor="ctr" anchorCtr="0">
            <a:noAutofit/>
          </a:bodyPr>
          <a:lstStyle/>
          <a:p>
            <a:pPr algn="ctr" defTabSz="622255">
              <a:lnSpc>
                <a:spcPct val="90000"/>
              </a:lnSpc>
              <a:spcBef>
                <a:spcPct val="0"/>
              </a:spcBef>
              <a:spcAft>
                <a:spcPct val="35000"/>
              </a:spcAft>
            </a:pPr>
            <a:r>
              <a:rPr lang="en-US" sz="1400" dirty="0">
                <a:latin typeface="Graphik Medium" charset="0"/>
                <a:ea typeface="Graphik Medium" charset="0"/>
                <a:cs typeface="Graphik Medium" charset="0"/>
              </a:rPr>
              <a:t>Service bus queues</a:t>
            </a:r>
          </a:p>
        </p:txBody>
      </p:sp>
      <p:sp>
        <p:nvSpPr>
          <p:cNvPr id="9" name="Freeform 8"/>
          <p:cNvSpPr/>
          <p:nvPr/>
        </p:nvSpPr>
        <p:spPr>
          <a:xfrm>
            <a:off x="6554997" y="189896"/>
            <a:ext cx="1157261" cy="697295"/>
          </a:xfrm>
          <a:custGeom>
            <a:avLst/>
            <a:gdLst>
              <a:gd name="connsiteX0" fmla="*/ 0 w 1149037"/>
              <a:gd name="connsiteY0" fmla="*/ 0 h 689422"/>
              <a:gd name="connsiteX1" fmla="*/ 1149037 w 1149037"/>
              <a:gd name="connsiteY1" fmla="*/ 0 h 689422"/>
              <a:gd name="connsiteX2" fmla="*/ 1149037 w 1149037"/>
              <a:gd name="connsiteY2" fmla="*/ 689422 h 689422"/>
              <a:gd name="connsiteX3" fmla="*/ 0 w 1149037"/>
              <a:gd name="connsiteY3" fmla="*/ 689422 h 689422"/>
              <a:gd name="connsiteX4" fmla="*/ 0 w 1149037"/>
              <a:gd name="connsiteY4" fmla="*/ 0 h 689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037" h="689422">
                <a:moveTo>
                  <a:pt x="0" y="0"/>
                </a:moveTo>
                <a:lnTo>
                  <a:pt x="1149037" y="0"/>
                </a:lnTo>
                <a:lnTo>
                  <a:pt x="1149037" y="689422"/>
                </a:lnTo>
                <a:lnTo>
                  <a:pt x="0" y="689422"/>
                </a:lnTo>
                <a:lnTo>
                  <a:pt x="0" y="0"/>
                </a:lnTo>
                <a:close/>
              </a:path>
            </a:pathLst>
          </a:custGeom>
          <a:solidFill>
            <a:schemeClr val="accent1"/>
          </a:solidFill>
          <a:ln>
            <a:noFill/>
          </a:ln>
          <a:effectLst/>
        </p:spPr>
        <p:style>
          <a:lnRef idx="3">
            <a:schemeClr val="lt1"/>
          </a:lnRef>
          <a:fillRef idx="1">
            <a:schemeClr val="accent4"/>
          </a:fillRef>
          <a:effectRef idx="1">
            <a:schemeClr val="accent4"/>
          </a:effectRef>
          <a:fontRef idx="minor">
            <a:schemeClr val="lt1"/>
          </a:fontRef>
        </p:style>
        <p:txBody>
          <a:bodyPr spcFirstLastPara="0" vert="horz" wrap="square" lIns="71120" tIns="71120" rIns="71120" bIns="71120" numCol="1" spcCol="1270" anchor="ctr" anchorCtr="0">
            <a:noAutofit/>
          </a:bodyPr>
          <a:lstStyle/>
          <a:p>
            <a:pPr algn="ctr" defTabSz="622255">
              <a:lnSpc>
                <a:spcPct val="90000"/>
              </a:lnSpc>
              <a:spcBef>
                <a:spcPct val="0"/>
              </a:spcBef>
              <a:spcAft>
                <a:spcPct val="35000"/>
              </a:spcAft>
            </a:pPr>
            <a:r>
              <a:rPr lang="en-US" sz="1400" dirty="0">
                <a:latin typeface="Graphik Medium" charset="0"/>
                <a:ea typeface="Graphik Medium" charset="0"/>
                <a:cs typeface="Graphik Medium" charset="0"/>
              </a:rPr>
              <a:t>Services bus topics</a:t>
            </a:r>
          </a:p>
        </p:txBody>
      </p:sp>
      <p:sp>
        <p:nvSpPr>
          <p:cNvPr id="10" name="Freeform 9"/>
          <p:cNvSpPr/>
          <p:nvPr/>
        </p:nvSpPr>
        <p:spPr>
          <a:xfrm>
            <a:off x="7827984" y="189896"/>
            <a:ext cx="1157261" cy="697295"/>
          </a:xfrm>
          <a:custGeom>
            <a:avLst/>
            <a:gdLst>
              <a:gd name="connsiteX0" fmla="*/ 0 w 1149037"/>
              <a:gd name="connsiteY0" fmla="*/ 0 h 689422"/>
              <a:gd name="connsiteX1" fmla="*/ 1149037 w 1149037"/>
              <a:gd name="connsiteY1" fmla="*/ 0 h 689422"/>
              <a:gd name="connsiteX2" fmla="*/ 1149037 w 1149037"/>
              <a:gd name="connsiteY2" fmla="*/ 689422 h 689422"/>
              <a:gd name="connsiteX3" fmla="*/ 0 w 1149037"/>
              <a:gd name="connsiteY3" fmla="*/ 689422 h 689422"/>
              <a:gd name="connsiteX4" fmla="*/ 0 w 1149037"/>
              <a:gd name="connsiteY4" fmla="*/ 0 h 689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037" h="689422">
                <a:moveTo>
                  <a:pt x="0" y="0"/>
                </a:moveTo>
                <a:lnTo>
                  <a:pt x="1149037" y="0"/>
                </a:lnTo>
                <a:lnTo>
                  <a:pt x="1149037" y="689422"/>
                </a:lnTo>
                <a:lnTo>
                  <a:pt x="0" y="689422"/>
                </a:lnTo>
                <a:lnTo>
                  <a:pt x="0" y="0"/>
                </a:lnTo>
                <a:close/>
              </a:path>
            </a:pathLst>
          </a:custGeom>
          <a:solidFill>
            <a:schemeClr val="accent1"/>
          </a:solidFill>
          <a:ln>
            <a:noFill/>
          </a:ln>
          <a:effectLst/>
        </p:spPr>
        <p:style>
          <a:lnRef idx="3">
            <a:schemeClr val="lt1"/>
          </a:lnRef>
          <a:fillRef idx="1">
            <a:schemeClr val="accent4"/>
          </a:fillRef>
          <a:effectRef idx="1">
            <a:schemeClr val="accent4"/>
          </a:effectRef>
          <a:fontRef idx="minor">
            <a:schemeClr val="lt1"/>
          </a:fontRef>
        </p:style>
        <p:txBody>
          <a:bodyPr spcFirstLastPara="0" vert="horz" wrap="square" lIns="71120" tIns="71120" rIns="71120" bIns="71120" numCol="1" spcCol="1270" anchor="ctr" anchorCtr="0">
            <a:noAutofit/>
          </a:bodyPr>
          <a:lstStyle/>
          <a:p>
            <a:pPr algn="ctr" defTabSz="622255">
              <a:lnSpc>
                <a:spcPct val="90000"/>
              </a:lnSpc>
              <a:spcBef>
                <a:spcPct val="0"/>
              </a:spcBef>
              <a:spcAft>
                <a:spcPct val="35000"/>
              </a:spcAft>
            </a:pPr>
            <a:r>
              <a:rPr lang="en-US" sz="1400" dirty="0">
                <a:latin typeface="Graphik Medium" charset="0"/>
                <a:ea typeface="Graphik Medium" charset="0"/>
                <a:cs typeface="Graphik Medium" charset="0"/>
              </a:rPr>
              <a:t>Blob storage </a:t>
            </a:r>
          </a:p>
        </p:txBody>
      </p:sp>
      <p:sp>
        <p:nvSpPr>
          <p:cNvPr id="11" name="Freeform 10"/>
          <p:cNvSpPr/>
          <p:nvPr/>
        </p:nvSpPr>
        <p:spPr>
          <a:xfrm>
            <a:off x="190061" y="1003407"/>
            <a:ext cx="1157261" cy="697295"/>
          </a:xfrm>
          <a:custGeom>
            <a:avLst/>
            <a:gdLst>
              <a:gd name="connsiteX0" fmla="*/ 0 w 1149037"/>
              <a:gd name="connsiteY0" fmla="*/ 0 h 689422"/>
              <a:gd name="connsiteX1" fmla="*/ 1149037 w 1149037"/>
              <a:gd name="connsiteY1" fmla="*/ 0 h 689422"/>
              <a:gd name="connsiteX2" fmla="*/ 1149037 w 1149037"/>
              <a:gd name="connsiteY2" fmla="*/ 689422 h 689422"/>
              <a:gd name="connsiteX3" fmla="*/ 0 w 1149037"/>
              <a:gd name="connsiteY3" fmla="*/ 689422 h 689422"/>
              <a:gd name="connsiteX4" fmla="*/ 0 w 1149037"/>
              <a:gd name="connsiteY4" fmla="*/ 0 h 689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037" h="689422">
                <a:moveTo>
                  <a:pt x="0" y="0"/>
                </a:moveTo>
                <a:lnTo>
                  <a:pt x="1149037" y="0"/>
                </a:lnTo>
                <a:lnTo>
                  <a:pt x="1149037" y="689422"/>
                </a:lnTo>
                <a:lnTo>
                  <a:pt x="0" y="689422"/>
                </a:lnTo>
                <a:lnTo>
                  <a:pt x="0" y="0"/>
                </a:lnTo>
                <a:close/>
              </a:path>
            </a:pathLst>
          </a:custGeom>
          <a:solidFill>
            <a:schemeClr val="accent1"/>
          </a:solidFill>
          <a:ln>
            <a:noFill/>
          </a:ln>
          <a:effectLst/>
        </p:spPr>
        <p:style>
          <a:lnRef idx="3">
            <a:schemeClr val="lt1"/>
          </a:lnRef>
          <a:fillRef idx="1">
            <a:schemeClr val="accent4"/>
          </a:fillRef>
          <a:effectRef idx="1">
            <a:schemeClr val="accent4"/>
          </a:effectRef>
          <a:fontRef idx="minor">
            <a:schemeClr val="lt1"/>
          </a:fontRef>
        </p:style>
        <p:txBody>
          <a:bodyPr spcFirstLastPara="0" vert="horz" wrap="square" lIns="71120" tIns="71120" rIns="71120" bIns="71120" numCol="1" spcCol="1270" anchor="ctr" anchorCtr="0">
            <a:noAutofit/>
          </a:bodyPr>
          <a:lstStyle/>
          <a:p>
            <a:pPr algn="ctr" defTabSz="622255">
              <a:lnSpc>
                <a:spcPct val="90000"/>
              </a:lnSpc>
              <a:spcBef>
                <a:spcPct val="0"/>
              </a:spcBef>
              <a:spcAft>
                <a:spcPct val="35000"/>
              </a:spcAft>
            </a:pPr>
            <a:r>
              <a:rPr lang="en-US" sz="1700" dirty="0">
                <a:latin typeface="Graphik Medium" charset="0"/>
                <a:ea typeface="Graphik Medium" charset="0"/>
                <a:cs typeface="Graphik Medium" charset="0"/>
              </a:rPr>
              <a:t>Table storage</a:t>
            </a:r>
          </a:p>
        </p:txBody>
      </p:sp>
      <p:sp>
        <p:nvSpPr>
          <p:cNvPr id="12" name="Freeform 11"/>
          <p:cNvSpPr/>
          <p:nvPr/>
        </p:nvSpPr>
        <p:spPr>
          <a:xfrm>
            <a:off x="1463048" y="1003407"/>
            <a:ext cx="1157261" cy="697295"/>
          </a:xfrm>
          <a:custGeom>
            <a:avLst/>
            <a:gdLst>
              <a:gd name="connsiteX0" fmla="*/ 0 w 1149037"/>
              <a:gd name="connsiteY0" fmla="*/ 0 h 689422"/>
              <a:gd name="connsiteX1" fmla="*/ 1149037 w 1149037"/>
              <a:gd name="connsiteY1" fmla="*/ 0 h 689422"/>
              <a:gd name="connsiteX2" fmla="*/ 1149037 w 1149037"/>
              <a:gd name="connsiteY2" fmla="*/ 689422 h 689422"/>
              <a:gd name="connsiteX3" fmla="*/ 0 w 1149037"/>
              <a:gd name="connsiteY3" fmla="*/ 689422 h 689422"/>
              <a:gd name="connsiteX4" fmla="*/ 0 w 1149037"/>
              <a:gd name="connsiteY4" fmla="*/ 0 h 689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037" h="689422">
                <a:moveTo>
                  <a:pt x="0" y="0"/>
                </a:moveTo>
                <a:lnTo>
                  <a:pt x="1149037" y="0"/>
                </a:lnTo>
                <a:lnTo>
                  <a:pt x="1149037" y="689422"/>
                </a:lnTo>
                <a:lnTo>
                  <a:pt x="0" y="689422"/>
                </a:lnTo>
                <a:lnTo>
                  <a:pt x="0" y="0"/>
                </a:lnTo>
                <a:close/>
              </a:path>
            </a:pathLst>
          </a:custGeom>
          <a:solidFill>
            <a:schemeClr val="accent1"/>
          </a:solidFill>
          <a:ln>
            <a:noFill/>
          </a:ln>
          <a:effectLst/>
        </p:spPr>
        <p:style>
          <a:lnRef idx="3">
            <a:schemeClr val="lt1"/>
          </a:lnRef>
          <a:fillRef idx="1">
            <a:schemeClr val="accent4"/>
          </a:fillRef>
          <a:effectRef idx="1">
            <a:schemeClr val="accent4"/>
          </a:effectRef>
          <a:fontRef idx="minor">
            <a:schemeClr val="lt1"/>
          </a:fontRef>
        </p:style>
        <p:txBody>
          <a:bodyPr spcFirstLastPara="0" vert="horz" wrap="square" lIns="71120" tIns="71120" rIns="71120" bIns="71120" numCol="1" spcCol="1270" anchor="ctr" anchorCtr="0">
            <a:noAutofit/>
          </a:bodyPr>
          <a:lstStyle/>
          <a:p>
            <a:pPr algn="ctr" defTabSz="622255">
              <a:lnSpc>
                <a:spcPct val="90000"/>
              </a:lnSpc>
              <a:spcBef>
                <a:spcPct val="0"/>
              </a:spcBef>
              <a:spcAft>
                <a:spcPct val="35000"/>
              </a:spcAft>
            </a:pPr>
            <a:r>
              <a:rPr lang="en-US" sz="2100" dirty="0">
                <a:latin typeface="Graphik Medium" charset="0"/>
                <a:ea typeface="Graphik Medium" charset="0"/>
                <a:cs typeface="Graphik Medium" charset="0"/>
              </a:rPr>
              <a:t>Queues</a:t>
            </a:r>
          </a:p>
        </p:txBody>
      </p:sp>
      <p:sp>
        <p:nvSpPr>
          <p:cNvPr id="13" name="Freeform 12"/>
          <p:cNvSpPr/>
          <p:nvPr/>
        </p:nvSpPr>
        <p:spPr>
          <a:xfrm>
            <a:off x="2736035" y="1003407"/>
            <a:ext cx="1157261" cy="697295"/>
          </a:xfrm>
          <a:custGeom>
            <a:avLst/>
            <a:gdLst>
              <a:gd name="connsiteX0" fmla="*/ 0 w 1149037"/>
              <a:gd name="connsiteY0" fmla="*/ 0 h 689422"/>
              <a:gd name="connsiteX1" fmla="*/ 1149037 w 1149037"/>
              <a:gd name="connsiteY1" fmla="*/ 0 h 689422"/>
              <a:gd name="connsiteX2" fmla="*/ 1149037 w 1149037"/>
              <a:gd name="connsiteY2" fmla="*/ 689422 h 689422"/>
              <a:gd name="connsiteX3" fmla="*/ 0 w 1149037"/>
              <a:gd name="connsiteY3" fmla="*/ 689422 h 689422"/>
              <a:gd name="connsiteX4" fmla="*/ 0 w 1149037"/>
              <a:gd name="connsiteY4" fmla="*/ 0 h 689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037" h="689422">
                <a:moveTo>
                  <a:pt x="0" y="0"/>
                </a:moveTo>
                <a:lnTo>
                  <a:pt x="1149037" y="0"/>
                </a:lnTo>
                <a:lnTo>
                  <a:pt x="1149037" y="689422"/>
                </a:lnTo>
                <a:lnTo>
                  <a:pt x="0" y="689422"/>
                </a:lnTo>
                <a:lnTo>
                  <a:pt x="0" y="0"/>
                </a:lnTo>
                <a:close/>
              </a:path>
            </a:pathLst>
          </a:custGeom>
          <a:solidFill>
            <a:schemeClr val="accent1"/>
          </a:solidFill>
          <a:ln>
            <a:noFill/>
          </a:ln>
          <a:effectLst/>
        </p:spPr>
        <p:style>
          <a:lnRef idx="3">
            <a:schemeClr val="lt1"/>
          </a:lnRef>
          <a:fillRef idx="1">
            <a:schemeClr val="accent4"/>
          </a:fillRef>
          <a:effectRef idx="1">
            <a:schemeClr val="accent4"/>
          </a:effectRef>
          <a:fontRef idx="minor">
            <a:schemeClr val="lt1"/>
          </a:fontRef>
        </p:style>
        <p:txBody>
          <a:bodyPr spcFirstLastPara="0" vert="horz" wrap="square" lIns="71120" tIns="71120" rIns="71120" bIns="71120" numCol="1" spcCol="1270" anchor="ctr" anchorCtr="0">
            <a:noAutofit/>
          </a:bodyPr>
          <a:lstStyle/>
          <a:p>
            <a:pPr algn="ctr" defTabSz="622255">
              <a:lnSpc>
                <a:spcPct val="90000"/>
              </a:lnSpc>
              <a:spcBef>
                <a:spcPct val="0"/>
              </a:spcBef>
              <a:spcAft>
                <a:spcPct val="35000"/>
              </a:spcAft>
            </a:pPr>
            <a:r>
              <a:rPr lang="en-US" dirty="0">
                <a:latin typeface="Graphik Medium" charset="0"/>
                <a:ea typeface="Graphik Medium" charset="0"/>
                <a:cs typeface="Graphik Medium" charset="0"/>
              </a:rPr>
              <a:t>Hadoop</a:t>
            </a:r>
          </a:p>
        </p:txBody>
      </p:sp>
      <p:sp>
        <p:nvSpPr>
          <p:cNvPr id="14" name="Freeform 13"/>
          <p:cNvSpPr/>
          <p:nvPr/>
        </p:nvSpPr>
        <p:spPr>
          <a:xfrm>
            <a:off x="4009023" y="1003407"/>
            <a:ext cx="1157261" cy="697295"/>
          </a:xfrm>
          <a:custGeom>
            <a:avLst/>
            <a:gdLst>
              <a:gd name="connsiteX0" fmla="*/ 0 w 1149037"/>
              <a:gd name="connsiteY0" fmla="*/ 0 h 689422"/>
              <a:gd name="connsiteX1" fmla="*/ 1149037 w 1149037"/>
              <a:gd name="connsiteY1" fmla="*/ 0 h 689422"/>
              <a:gd name="connsiteX2" fmla="*/ 1149037 w 1149037"/>
              <a:gd name="connsiteY2" fmla="*/ 689422 h 689422"/>
              <a:gd name="connsiteX3" fmla="*/ 0 w 1149037"/>
              <a:gd name="connsiteY3" fmla="*/ 689422 h 689422"/>
              <a:gd name="connsiteX4" fmla="*/ 0 w 1149037"/>
              <a:gd name="connsiteY4" fmla="*/ 0 h 689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037" h="689422">
                <a:moveTo>
                  <a:pt x="0" y="0"/>
                </a:moveTo>
                <a:lnTo>
                  <a:pt x="1149037" y="0"/>
                </a:lnTo>
                <a:lnTo>
                  <a:pt x="1149037" y="689422"/>
                </a:lnTo>
                <a:lnTo>
                  <a:pt x="0" y="689422"/>
                </a:lnTo>
                <a:lnTo>
                  <a:pt x="0" y="0"/>
                </a:lnTo>
                <a:close/>
              </a:path>
            </a:pathLst>
          </a:custGeom>
          <a:solidFill>
            <a:schemeClr val="accent1"/>
          </a:solidFill>
          <a:ln>
            <a:noFill/>
          </a:ln>
          <a:effectLst/>
        </p:spPr>
        <p:style>
          <a:lnRef idx="3">
            <a:schemeClr val="lt1"/>
          </a:lnRef>
          <a:fillRef idx="1">
            <a:schemeClr val="accent4"/>
          </a:fillRef>
          <a:effectRef idx="1">
            <a:schemeClr val="accent4"/>
          </a:effectRef>
          <a:fontRef idx="minor">
            <a:schemeClr val="lt1"/>
          </a:fontRef>
        </p:style>
        <p:txBody>
          <a:bodyPr spcFirstLastPara="0" vert="horz" wrap="square" lIns="71120" tIns="71120" rIns="71120" bIns="71120" numCol="1" spcCol="1270" anchor="ctr" anchorCtr="0">
            <a:noAutofit/>
          </a:bodyPr>
          <a:lstStyle/>
          <a:p>
            <a:pPr algn="ctr" defTabSz="622255">
              <a:lnSpc>
                <a:spcPct val="90000"/>
              </a:lnSpc>
              <a:spcBef>
                <a:spcPct val="0"/>
              </a:spcBef>
              <a:spcAft>
                <a:spcPct val="35000"/>
              </a:spcAft>
            </a:pPr>
            <a:r>
              <a:rPr lang="en-US" sz="2700" dirty="0">
                <a:latin typeface="Graphik Medium" charset="0"/>
                <a:ea typeface="Graphik Medium" charset="0"/>
                <a:cs typeface="Graphik Medium" charset="0"/>
              </a:rPr>
              <a:t>DNS</a:t>
            </a:r>
          </a:p>
        </p:txBody>
      </p:sp>
      <p:sp>
        <p:nvSpPr>
          <p:cNvPr id="15" name="Freeform 14"/>
          <p:cNvSpPr/>
          <p:nvPr/>
        </p:nvSpPr>
        <p:spPr>
          <a:xfrm>
            <a:off x="5282010" y="1003407"/>
            <a:ext cx="1157261" cy="697295"/>
          </a:xfrm>
          <a:custGeom>
            <a:avLst/>
            <a:gdLst>
              <a:gd name="connsiteX0" fmla="*/ 0 w 1149037"/>
              <a:gd name="connsiteY0" fmla="*/ 0 h 689422"/>
              <a:gd name="connsiteX1" fmla="*/ 1149037 w 1149037"/>
              <a:gd name="connsiteY1" fmla="*/ 0 h 689422"/>
              <a:gd name="connsiteX2" fmla="*/ 1149037 w 1149037"/>
              <a:gd name="connsiteY2" fmla="*/ 689422 h 689422"/>
              <a:gd name="connsiteX3" fmla="*/ 0 w 1149037"/>
              <a:gd name="connsiteY3" fmla="*/ 689422 h 689422"/>
              <a:gd name="connsiteX4" fmla="*/ 0 w 1149037"/>
              <a:gd name="connsiteY4" fmla="*/ 0 h 689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037" h="689422">
                <a:moveTo>
                  <a:pt x="0" y="0"/>
                </a:moveTo>
                <a:lnTo>
                  <a:pt x="1149037" y="0"/>
                </a:lnTo>
                <a:lnTo>
                  <a:pt x="1149037" y="689422"/>
                </a:lnTo>
                <a:lnTo>
                  <a:pt x="0" y="689422"/>
                </a:lnTo>
                <a:lnTo>
                  <a:pt x="0" y="0"/>
                </a:lnTo>
                <a:close/>
              </a:path>
            </a:pathLst>
          </a:custGeom>
          <a:solidFill>
            <a:schemeClr val="accent1"/>
          </a:solidFill>
          <a:ln>
            <a:noFill/>
          </a:ln>
          <a:effectLst/>
        </p:spPr>
        <p:style>
          <a:lnRef idx="3">
            <a:schemeClr val="lt1"/>
          </a:lnRef>
          <a:fillRef idx="1">
            <a:schemeClr val="accent4"/>
          </a:fillRef>
          <a:effectRef idx="1">
            <a:schemeClr val="accent4"/>
          </a:effectRef>
          <a:fontRef idx="minor">
            <a:schemeClr val="lt1"/>
          </a:fontRef>
        </p:style>
        <p:txBody>
          <a:bodyPr spcFirstLastPara="0" vert="horz" wrap="square" lIns="71120" tIns="71120" rIns="71120" bIns="71120" numCol="1" spcCol="1270" anchor="ctr" anchorCtr="0">
            <a:noAutofit/>
          </a:bodyPr>
          <a:lstStyle/>
          <a:p>
            <a:pPr algn="ctr" defTabSz="622255">
              <a:lnSpc>
                <a:spcPct val="90000"/>
              </a:lnSpc>
              <a:spcBef>
                <a:spcPct val="0"/>
              </a:spcBef>
              <a:spcAft>
                <a:spcPct val="35000"/>
              </a:spcAft>
            </a:pPr>
            <a:r>
              <a:rPr lang="en-US" sz="1400" dirty="0">
                <a:latin typeface="Graphik Medium" charset="0"/>
                <a:ea typeface="Graphik Medium" charset="0"/>
                <a:cs typeface="Graphik Medium" charset="0"/>
              </a:rPr>
              <a:t>Active directory</a:t>
            </a:r>
          </a:p>
        </p:txBody>
      </p:sp>
      <p:sp>
        <p:nvSpPr>
          <p:cNvPr id="16" name="Freeform 15"/>
          <p:cNvSpPr/>
          <p:nvPr/>
        </p:nvSpPr>
        <p:spPr>
          <a:xfrm>
            <a:off x="6554997" y="1003407"/>
            <a:ext cx="1157261" cy="697295"/>
          </a:xfrm>
          <a:custGeom>
            <a:avLst/>
            <a:gdLst>
              <a:gd name="connsiteX0" fmla="*/ 0 w 1149037"/>
              <a:gd name="connsiteY0" fmla="*/ 0 h 689422"/>
              <a:gd name="connsiteX1" fmla="*/ 1149037 w 1149037"/>
              <a:gd name="connsiteY1" fmla="*/ 0 h 689422"/>
              <a:gd name="connsiteX2" fmla="*/ 1149037 w 1149037"/>
              <a:gd name="connsiteY2" fmla="*/ 689422 h 689422"/>
              <a:gd name="connsiteX3" fmla="*/ 0 w 1149037"/>
              <a:gd name="connsiteY3" fmla="*/ 689422 h 689422"/>
              <a:gd name="connsiteX4" fmla="*/ 0 w 1149037"/>
              <a:gd name="connsiteY4" fmla="*/ 0 h 689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037" h="689422">
                <a:moveTo>
                  <a:pt x="0" y="0"/>
                </a:moveTo>
                <a:lnTo>
                  <a:pt x="1149037" y="0"/>
                </a:lnTo>
                <a:lnTo>
                  <a:pt x="1149037" y="689422"/>
                </a:lnTo>
                <a:lnTo>
                  <a:pt x="0" y="689422"/>
                </a:lnTo>
                <a:lnTo>
                  <a:pt x="0" y="0"/>
                </a:lnTo>
                <a:close/>
              </a:path>
            </a:pathLst>
          </a:custGeom>
          <a:solidFill>
            <a:schemeClr val="accent1"/>
          </a:solidFill>
          <a:ln>
            <a:noFill/>
          </a:ln>
          <a:effectLst/>
        </p:spPr>
        <p:style>
          <a:lnRef idx="3">
            <a:schemeClr val="lt1"/>
          </a:lnRef>
          <a:fillRef idx="1">
            <a:schemeClr val="accent4"/>
          </a:fillRef>
          <a:effectRef idx="1">
            <a:schemeClr val="accent4"/>
          </a:effectRef>
          <a:fontRef idx="minor">
            <a:schemeClr val="lt1"/>
          </a:fontRef>
        </p:style>
        <p:txBody>
          <a:bodyPr spcFirstLastPara="0" vert="horz" wrap="square" lIns="71120" tIns="71120" rIns="71120" bIns="71120" numCol="1" spcCol="1270" anchor="ctr" anchorCtr="0">
            <a:noAutofit/>
          </a:bodyPr>
          <a:lstStyle/>
          <a:p>
            <a:pPr algn="ctr" defTabSz="622255">
              <a:lnSpc>
                <a:spcPct val="90000"/>
              </a:lnSpc>
              <a:spcBef>
                <a:spcPct val="0"/>
              </a:spcBef>
              <a:spcAft>
                <a:spcPct val="35000"/>
              </a:spcAft>
            </a:pPr>
            <a:r>
              <a:rPr lang="en-US" sz="1400" dirty="0">
                <a:latin typeface="Graphik Medium" charset="0"/>
                <a:ea typeface="Graphik Medium" charset="0"/>
                <a:cs typeface="Graphik Medium" charset="0"/>
              </a:rPr>
              <a:t>SQL Azure</a:t>
            </a:r>
          </a:p>
        </p:txBody>
      </p:sp>
      <p:sp>
        <p:nvSpPr>
          <p:cNvPr id="17" name="Freeform 16"/>
          <p:cNvSpPr/>
          <p:nvPr/>
        </p:nvSpPr>
        <p:spPr>
          <a:xfrm>
            <a:off x="7827984" y="1003407"/>
            <a:ext cx="1157261" cy="697295"/>
          </a:xfrm>
          <a:custGeom>
            <a:avLst/>
            <a:gdLst>
              <a:gd name="connsiteX0" fmla="*/ 0 w 1149037"/>
              <a:gd name="connsiteY0" fmla="*/ 0 h 689422"/>
              <a:gd name="connsiteX1" fmla="*/ 1149037 w 1149037"/>
              <a:gd name="connsiteY1" fmla="*/ 0 h 689422"/>
              <a:gd name="connsiteX2" fmla="*/ 1149037 w 1149037"/>
              <a:gd name="connsiteY2" fmla="*/ 689422 h 689422"/>
              <a:gd name="connsiteX3" fmla="*/ 0 w 1149037"/>
              <a:gd name="connsiteY3" fmla="*/ 689422 h 689422"/>
              <a:gd name="connsiteX4" fmla="*/ 0 w 1149037"/>
              <a:gd name="connsiteY4" fmla="*/ 0 h 689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037" h="689422">
                <a:moveTo>
                  <a:pt x="0" y="0"/>
                </a:moveTo>
                <a:lnTo>
                  <a:pt x="1149037" y="0"/>
                </a:lnTo>
                <a:lnTo>
                  <a:pt x="1149037" y="689422"/>
                </a:lnTo>
                <a:lnTo>
                  <a:pt x="0" y="689422"/>
                </a:lnTo>
                <a:lnTo>
                  <a:pt x="0" y="0"/>
                </a:lnTo>
                <a:close/>
              </a:path>
            </a:pathLst>
          </a:custGeom>
          <a:solidFill>
            <a:srgbClr val="17C1FF"/>
          </a:solidFill>
          <a:ln>
            <a:noFill/>
          </a:ln>
          <a:effectLst/>
        </p:spPr>
        <p:style>
          <a:lnRef idx="3">
            <a:schemeClr val="lt1"/>
          </a:lnRef>
          <a:fillRef idx="1">
            <a:schemeClr val="accent3"/>
          </a:fillRef>
          <a:effectRef idx="1">
            <a:schemeClr val="accent3"/>
          </a:effectRef>
          <a:fontRef idx="minor">
            <a:schemeClr val="lt1"/>
          </a:fontRef>
        </p:style>
        <p:txBody>
          <a:bodyPr spcFirstLastPara="0" vert="horz" wrap="square" lIns="193040" tIns="193040" rIns="193040" bIns="193040" numCol="1" spcCol="1270" anchor="ctr" anchorCtr="0">
            <a:noAutofit/>
          </a:bodyPr>
          <a:lstStyle/>
          <a:p>
            <a:pPr algn="ctr" defTabSz="888934">
              <a:lnSpc>
                <a:spcPct val="90000"/>
              </a:lnSpc>
              <a:spcBef>
                <a:spcPct val="0"/>
              </a:spcBef>
              <a:spcAft>
                <a:spcPct val="35000"/>
              </a:spcAft>
            </a:pPr>
            <a:r>
              <a:rPr lang="en-US" sz="3600" dirty="0">
                <a:solidFill>
                  <a:schemeClr val="bg1"/>
                </a:solidFill>
                <a:latin typeface="Graphik Medium" charset="0"/>
                <a:ea typeface="Graphik Medium" charset="0"/>
                <a:cs typeface="Graphik Medium" charset="0"/>
              </a:rPr>
              <a:t>R</a:t>
            </a:r>
          </a:p>
        </p:txBody>
      </p:sp>
      <p:sp>
        <p:nvSpPr>
          <p:cNvPr id="18" name="Freeform 17"/>
          <p:cNvSpPr/>
          <p:nvPr/>
        </p:nvSpPr>
        <p:spPr>
          <a:xfrm>
            <a:off x="190061" y="1816917"/>
            <a:ext cx="1157261" cy="697295"/>
          </a:xfrm>
          <a:custGeom>
            <a:avLst/>
            <a:gdLst>
              <a:gd name="connsiteX0" fmla="*/ 0 w 1149037"/>
              <a:gd name="connsiteY0" fmla="*/ 0 h 689422"/>
              <a:gd name="connsiteX1" fmla="*/ 1149037 w 1149037"/>
              <a:gd name="connsiteY1" fmla="*/ 0 h 689422"/>
              <a:gd name="connsiteX2" fmla="*/ 1149037 w 1149037"/>
              <a:gd name="connsiteY2" fmla="*/ 689422 h 689422"/>
              <a:gd name="connsiteX3" fmla="*/ 0 w 1149037"/>
              <a:gd name="connsiteY3" fmla="*/ 689422 h 689422"/>
              <a:gd name="connsiteX4" fmla="*/ 0 w 1149037"/>
              <a:gd name="connsiteY4" fmla="*/ 0 h 689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037" h="689422">
                <a:moveTo>
                  <a:pt x="0" y="0"/>
                </a:moveTo>
                <a:lnTo>
                  <a:pt x="1149037" y="0"/>
                </a:lnTo>
                <a:lnTo>
                  <a:pt x="1149037" y="689422"/>
                </a:lnTo>
                <a:lnTo>
                  <a:pt x="0" y="689422"/>
                </a:lnTo>
                <a:lnTo>
                  <a:pt x="0" y="0"/>
                </a:lnTo>
                <a:close/>
              </a:path>
            </a:pathLst>
          </a:custGeom>
          <a:solidFill>
            <a:srgbClr val="C1BEFF"/>
          </a:solidFill>
          <a:ln>
            <a:noFill/>
          </a:ln>
          <a:effectLst/>
        </p:spPr>
        <p:style>
          <a:lnRef idx="3">
            <a:schemeClr val="lt1"/>
          </a:lnRef>
          <a:fillRef idx="1">
            <a:schemeClr val="accent3"/>
          </a:fillRef>
          <a:effectRef idx="1">
            <a:schemeClr val="accent3"/>
          </a:effectRef>
          <a:fontRef idx="minor">
            <a:schemeClr val="lt1"/>
          </a:fontRef>
        </p:style>
        <p:txBody>
          <a:bodyPr spcFirstLastPara="0" vert="horz" wrap="square" lIns="71120" tIns="71120" rIns="71120" bIns="71120" numCol="1" spcCol="1270" anchor="ctr" anchorCtr="0">
            <a:noAutofit/>
          </a:bodyPr>
          <a:lstStyle/>
          <a:p>
            <a:pPr algn="ctr" defTabSz="622255">
              <a:lnSpc>
                <a:spcPct val="90000"/>
              </a:lnSpc>
              <a:spcBef>
                <a:spcPct val="0"/>
              </a:spcBef>
              <a:spcAft>
                <a:spcPct val="35000"/>
              </a:spcAft>
            </a:pPr>
            <a:r>
              <a:rPr lang="en-US" sz="3800" dirty="0">
                <a:solidFill>
                  <a:schemeClr val="accent2"/>
                </a:solidFill>
                <a:latin typeface="+mj-lt"/>
                <a:ea typeface="Graphik Medium" charset="0"/>
                <a:cs typeface="Graphik Medium" charset="0"/>
              </a:rPr>
              <a:t>F#</a:t>
            </a:r>
          </a:p>
        </p:txBody>
      </p:sp>
      <p:sp>
        <p:nvSpPr>
          <p:cNvPr id="19" name="Freeform 18"/>
          <p:cNvSpPr/>
          <p:nvPr/>
        </p:nvSpPr>
        <p:spPr>
          <a:xfrm>
            <a:off x="1463048" y="1816917"/>
            <a:ext cx="1157261" cy="697295"/>
          </a:xfrm>
          <a:custGeom>
            <a:avLst/>
            <a:gdLst>
              <a:gd name="connsiteX0" fmla="*/ 0 w 1149037"/>
              <a:gd name="connsiteY0" fmla="*/ 0 h 689422"/>
              <a:gd name="connsiteX1" fmla="*/ 1149037 w 1149037"/>
              <a:gd name="connsiteY1" fmla="*/ 0 h 689422"/>
              <a:gd name="connsiteX2" fmla="*/ 1149037 w 1149037"/>
              <a:gd name="connsiteY2" fmla="*/ 689422 h 689422"/>
              <a:gd name="connsiteX3" fmla="*/ 0 w 1149037"/>
              <a:gd name="connsiteY3" fmla="*/ 689422 h 689422"/>
              <a:gd name="connsiteX4" fmla="*/ 0 w 1149037"/>
              <a:gd name="connsiteY4" fmla="*/ 0 h 689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037" h="689422">
                <a:moveTo>
                  <a:pt x="0" y="0"/>
                </a:moveTo>
                <a:lnTo>
                  <a:pt x="1149037" y="0"/>
                </a:lnTo>
                <a:lnTo>
                  <a:pt x="1149037" y="689422"/>
                </a:lnTo>
                <a:lnTo>
                  <a:pt x="0" y="689422"/>
                </a:lnTo>
                <a:lnTo>
                  <a:pt x="0" y="0"/>
                </a:lnTo>
                <a:close/>
              </a:path>
            </a:pathLst>
          </a:custGeom>
          <a:solidFill>
            <a:srgbClr val="C1BEFF"/>
          </a:solidFill>
          <a:ln>
            <a:noFill/>
          </a:ln>
          <a:effectLst/>
        </p:spPr>
        <p:style>
          <a:lnRef idx="3">
            <a:schemeClr val="lt1"/>
          </a:lnRef>
          <a:fillRef idx="1">
            <a:schemeClr val="accent3"/>
          </a:fillRef>
          <a:effectRef idx="1">
            <a:schemeClr val="accent3"/>
          </a:effectRef>
          <a:fontRef idx="minor">
            <a:schemeClr val="lt1"/>
          </a:fontRef>
        </p:style>
        <p:txBody>
          <a:bodyPr spcFirstLastPara="0" vert="horz" wrap="square" lIns="71120" tIns="71120" rIns="71120" bIns="71120" numCol="1" spcCol="1270" anchor="ctr" anchorCtr="0">
            <a:noAutofit/>
          </a:bodyPr>
          <a:lstStyle/>
          <a:p>
            <a:pPr algn="ctr" defTabSz="622255">
              <a:lnSpc>
                <a:spcPct val="90000"/>
              </a:lnSpc>
              <a:spcBef>
                <a:spcPct val="0"/>
              </a:spcBef>
              <a:spcAft>
                <a:spcPct val="35000"/>
              </a:spcAft>
            </a:pPr>
            <a:r>
              <a:rPr lang="en-US" sz="3000" dirty="0">
                <a:solidFill>
                  <a:schemeClr val="accent2"/>
                </a:solidFill>
                <a:latin typeface="Graphik Medium" charset="0"/>
                <a:ea typeface="Graphik Medium" charset="0"/>
                <a:cs typeface="Graphik Medium" charset="0"/>
              </a:rPr>
              <a:t>Paket</a:t>
            </a:r>
          </a:p>
        </p:txBody>
      </p:sp>
      <p:sp>
        <p:nvSpPr>
          <p:cNvPr id="20" name="Freeform 19"/>
          <p:cNvSpPr/>
          <p:nvPr/>
        </p:nvSpPr>
        <p:spPr>
          <a:xfrm>
            <a:off x="2736035" y="1816917"/>
            <a:ext cx="1157261" cy="697295"/>
          </a:xfrm>
          <a:custGeom>
            <a:avLst/>
            <a:gdLst>
              <a:gd name="connsiteX0" fmla="*/ 0 w 1149037"/>
              <a:gd name="connsiteY0" fmla="*/ 0 h 689422"/>
              <a:gd name="connsiteX1" fmla="*/ 1149037 w 1149037"/>
              <a:gd name="connsiteY1" fmla="*/ 0 h 689422"/>
              <a:gd name="connsiteX2" fmla="*/ 1149037 w 1149037"/>
              <a:gd name="connsiteY2" fmla="*/ 689422 h 689422"/>
              <a:gd name="connsiteX3" fmla="*/ 0 w 1149037"/>
              <a:gd name="connsiteY3" fmla="*/ 689422 h 689422"/>
              <a:gd name="connsiteX4" fmla="*/ 0 w 1149037"/>
              <a:gd name="connsiteY4" fmla="*/ 0 h 689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037" h="689422">
                <a:moveTo>
                  <a:pt x="0" y="0"/>
                </a:moveTo>
                <a:lnTo>
                  <a:pt x="1149037" y="0"/>
                </a:lnTo>
                <a:lnTo>
                  <a:pt x="1149037" y="689422"/>
                </a:lnTo>
                <a:lnTo>
                  <a:pt x="0" y="689422"/>
                </a:lnTo>
                <a:lnTo>
                  <a:pt x="0" y="0"/>
                </a:lnTo>
                <a:close/>
              </a:path>
            </a:pathLst>
          </a:custGeom>
          <a:solidFill>
            <a:srgbClr val="C1BEFF"/>
          </a:solidFill>
          <a:ln>
            <a:noFill/>
          </a:ln>
          <a:effectLst/>
        </p:spPr>
        <p:style>
          <a:lnRef idx="3">
            <a:schemeClr val="lt1"/>
          </a:lnRef>
          <a:fillRef idx="1">
            <a:schemeClr val="accent3"/>
          </a:fillRef>
          <a:effectRef idx="1">
            <a:schemeClr val="accent3"/>
          </a:effectRef>
          <a:fontRef idx="minor">
            <a:schemeClr val="lt1"/>
          </a:fontRef>
        </p:style>
        <p:txBody>
          <a:bodyPr spcFirstLastPara="0" vert="horz" wrap="square" lIns="71120" tIns="71120" rIns="71120" bIns="71120" numCol="1" spcCol="1270" anchor="ctr" anchorCtr="0">
            <a:noAutofit/>
          </a:bodyPr>
          <a:lstStyle/>
          <a:p>
            <a:pPr algn="ctr" defTabSz="622255">
              <a:lnSpc>
                <a:spcPct val="90000"/>
              </a:lnSpc>
              <a:spcBef>
                <a:spcPct val="0"/>
              </a:spcBef>
              <a:spcAft>
                <a:spcPct val="35000"/>
              </a:spcAft>
            </a:pPr>
            <a:r>
              <a:rPr lang="en-US" sz="1200" dirty="0">
                <a:solidFill>
                  <a:schemeClr val="accent2"/>
                </a:solidFill>
                <a:latin typeface="Graphik Medium" charset="0"/>
                <a:ea typeface="Graphik Medium" charset="0"/>
                <a:cs typeface="Graphik Medium" charset="0"/>
              </a:rPr>
              <a:t>FSharp.Data</a:t>
            </a:r>
          </a:p>
        </p:txBody>
      </p:sp>
      <p:sp>
        <p:nvSpPr>
          <p:cNvPr id="21" name="Freeform 20"/>
          <p:cNvSpPr/>
          <p:nvPr/>
        </p:nvSpPr>
        <p:spPr>
          <a:xfrm>
            <a:off x="4009023" y="1816917"/>
            <a:ext cx="1157261" cy="697295"/>
          </a:xfrm>
          <a:custGeom>
            <a:avLst/>
            <a:gdLst>
              <a:gd name="connsiteX0" fmla="*/ 0 w 1149037"/>
              <a:gd name="connsiteY0" fmla="*/ 0 h 689422"/>
              <a:gd name="connsiteX1" fmla="*/ 1149037 w 1149037"/>
              <a:gd name="connsiteY1" fmla="*/ 0 h 689422"/>
              <a:gd name="connsiteX2" fmla="*/ 1149037 w 1149037"/>
              <a:gd name="connsiteY2" fmla="*/ 689422 h 689422"/>
              <a:gd name="connsiteX3" fmla="*/ 0 w 1149037"/>
              <a:gd name="connsiteY3" fmla="*/ 689422 h 689422"/>
              <a:gd name="connsiteX4" fmla="*/ 0 w 1149037"/>
              <a:gd name="connsiteY4" fmla="*/ 0 h 689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037" h="689422">
                <a:moveTo>
                  <a:pt x="0" y="0"/>
                </a:moveTo>
                <a:lnTo>
                  <a:pt x="1149037" y="0"/>
                </a:lnTo>
                <a:lnTo>
                  <a:pt x="1149037" y="689422"/>
                </a:lnTo>
                <a:lnTo>
                  <a:pt x="0" y="689422"/>
                </a:lnTo>
                <a:lnTo>
                  <a:pt x="0" y="0"/>
                </a:lnTo>
                <a:close/>
              </a:path>
            </a:pathLst>
          </a:custGeom>
          <a:solidFill>
            <a:srgbClr val="C1BEFF"/>
          </a:solidFill>
          <a:ln>
            <a:noFill/>
          </a:ln>
          <a:effectLst/>
        </p:spPr>
        <p:style>
          <a:lnRef idx="3">
            <a:schemeClr val="lt1"/>
          </a:lnRef>
          <a:fillRef idx="1">
            <a:schemeClr val="accent3"/>
          </a:fillRef>
          <a:effectRef idx="1">
            <a:schemeClr val="accent3"/>
          </a:effectRef>
          <a:fontRef idx="minor">
            <a:schemeClr val="lt1"/>
          </a:fontRef>
        </p:style>
        <p:txBody>
          <a:bodyPr spcFirstLastPara="0" vert="horz" wrap="square" lIns="71120" tIns="71120" rIns="71120" bIns="71120" numCol="1" spcCol="1270" anchor="ctr" anchorCtr="0">
            <a:noAutofit/>
          </a:bodyPr>
          <a:lstStyle/>
          <a:p>
            <a:pPr algn="ctr" defTabSz="622255">
              <a:lnSpc>
                <a:spcPct val="90000"/>
              </a:lnSpc>
              <a:spcBef>
                <a:spcPct val="0"/>
              </a:spcBef>
              <a:spcAft>
                <a:spcPct val="35000"/>
              </a:spcAft>
            </a:pPr>
            <a:r>
              <a:rPr lang="en-US" sz="2000" dirty="0">
                <a:solidFill>
                  <a:schemeClr val="accent2"/>
                </a:solidFill>
                <a:latin typeface="Graphik Medium" charset="0"/>
                <a:ea typeface="Graphik Medium" charset="0"/>
                <a:cs typeface="Graphik Medium" charset="0"/>
              </a:rPr>
              <a:t>Chessie</a:t>
            </a:r>
          </a:p>
        </p:txBody>
      </p:sp>
      <p:sp>
        <p:nvSpPr>
          <p:cNvPr id="22" name="Freeform 21"/>
          <p:cNvSpPr/>
          <p:nvPr/>
        </p:nvSpPr>
        <p:spPr>
          <a:xfrm>
            <a:off x="5282010" y="1816917"/>
            <a:ext cx="1157261" cy="697295"/>
          </a:xfrm>
          <a:custGeom>
            <a:avLst/>
            <a:gdLst>
              <a:gd name="connsiteX0" fmla="*/ 0 w 1149037"/>
              <a:gd name="connsiteY0" fmla="*/ 0 h 689422"/>
              <a:gd name="connsiteX1" fmla="*/ 1149037 w 1149037"/>
              <a:gd name="connsiteY1" fmla="*/ 0 h 689422"/>
              <a:gd name="connsiteX2" fmla="*/ 1149037 w 1149037"/>
              <a:gd name="connsiteY2" fmla="*/ 689422 h 689422"/>
              <a:gd name="connsiteX3" fmla="*/ 0 w 1149037"/>
              <a:gd name="connsiteY3" fmla="*/ 689422 h 689422"/>
              <a:gd name="connsiteX4" fmla="*/ 0 w 1149037"/>
              <a:gd name="connsiteY4" fmla="*/ 0 h 689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037" h="689422">
                <a:moveTo>
                  <a:pt x="0" y="0"/>
                </a:moveTo>
                <a:lnTo>
                  <a:pt x="1149037" y="0"/>
                </a:lnTo>
                <a:lnTo>
                  <a:pt x="1149037" y="689422"/>
                </a:lnTo>
                <a:lnTo>
                  <a:pt x="0" y="689422"/>
                </a:lnTo>
                <a:lnTo>
                  <a:pt x="0" y="0"/>
                </a:lnTo>
                <a:close/>
              </a:path>
            </a:pathLst>
          </a:custGeom>
          <a:solidFill>
            <a:srgbClr val="C1BEFF"/>
          </a:solidFill>
          <a:ln>
            <a:noFill/>
          </a:ln>
          <a:effectLst/>
        </p:spPr>
        <p:style>
          <a:lnRef idx="3">
            <a:schemeClr val="lt1"/>
          </a:lnRef>
          <a:fillRef idx="1">
            <a:schemeClr val="accent3"/>
          </a:fillRef>
          <a:effectRef idx="1">
            <a:schemeClr val="accent3"/>
          </a:effectRef>
          <a:fontRef idx="minor">
            <a:schemeClr val="lt1"/>
          </a:fontRef>
        </p:style>
        <p:txBody>
          <a:bodyPr spcFirstLastPara="0" vert="horz" wrap="square" lIns="71120" tIns="71120" rIns="71120" bIns="71120" numCol="1" spcCol="1270" anchor="ctr" anchorCtr="0">
            <a:noAutofit/>
          </a:bodyPr>
          <a:lstStyle/>
          <a:p>
            <a:pPr algn="ctr" defTabSz="622255">
              <a:lnSpc>
                <a:spcPct val="90000"/>
              </a:lnSpc>
              <a:spcBef>
                <a:spcPct val="0"/>
              </a:spcBef>
              <a:spcAft>
                <a:spcPct val="35000"/>
              </a:spcAft>
            </a:pPr>
            <a:r>
              <a:rPr lang="en-US" dirty="0">
                <a:solidFill>
                  <a:schemeClr val="accent2"/>
                </a:solidFill>
                <a:latin typeface="Graphik Medium" charset="0"/>
                <a:ea typeface="Graphik Medium" charset="0"/>
                <a:cs typeface="Graphik Medium" charset="0"/>
              </a:rPr>
              <a:t>Unquote</a:t>
            </a:r>
          </a:p>
        </p:txBody>
      </p:sp>
      <p:sp>
        <p:nvSpPr>
          <p:cNvPr id="23" name="Freeform 22"/>
          <p:cNvSpPr/>
          <p:nvPr/>
        </p:nvSpPr>
        <p:spPr>
          <a:xfrm>
            <a:off x="6554997" y="1816917"/>
            <a:ext cx="1157261" cy="697295"/>
          </a:xfrm>
          <a:custGeom>
            <a:avLst/>
            <a:gdLst>
              <a:gd name="connsiteX0" fmla="*/ 0 w 1149037"/>
              <a:gd name="connsiteY0" fmla="*/ 0 h 689422"/>
              <a:gd name="connsiteX1" fmla="*/ 1149037 w 1149037"/>
              <a:gd name="connsiteY1" fmla="*/ 0 h 689422"/>
              <a:gd name="connsiteX2" fmla="*/ 1149037 w 1149037"/>
              <a:gd name="connsiteY2" fmla="*/ 689422 h 689422"/>
              <a:gd name="connsiteX3" fmla="*/ 0 w 1149037"/>
              <a:gd name="connsiteY3" fmla="*/ 689422 h 689422"/>
              <a:gd name="connsiteX4" fmla="*/ 0 w 1149037"/>
              <a:gd name="connsiteY4" fmla="*/ 0 h 689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037" h="689422">
                <a:moveTo>
                  <a:pt x="0" y="0"/>
                </a:moveTo>
                <a:lnTo>
                  <a:pt x="1149037" y="0"/>
                </a:lnTo>
                <a:lnTo>
                  <a:pt x="1149037" y="689422"/>
                </a:lnTo>
                <a:lnTo>
                  <a:pt x="0" y="689422"/>
                </a:lnTo>
                <a:lnTo>
                  <a:pt x="0" y="0"/>
                </a:lnTo>
                <a:close/>
              </a:path>
            </a:pathLst>
          </a:custGeom>
          <a:solidFill>
            <a:srgbClr val="C1BEFF"/>
          </a:solidFill>
          <a:ln>
            <a:noFill/>
          </a:ln>
          <a:effectLst/>
        </p:spPr>
        <p:style>
          <a:lnRef idx="3">
            <a:schemeClr val="lt1"/>
          </a:lnRef>
          <a:fillRef idx="1">
            <a:schemeClr val="accent3"/>
          </a:fillRef>
          <a:effectRef idx="1">
            <a:schemeClr val="accent3"/>
          </a:effectRef>
          <a:fontRef idx="minor">
            <a:schemeClr val="lt1"/>
          </a:fontRef>
        </p:style>
        <p:txBody>
          <a:bodyPr spcFirstLastPara="0" vert="horz" wrap="square" lIns="71120" tIns="71120" rIns="71120" bIns="71120" numCol="1" spcCol="1270" anchor="ctr" anchorCtr="0">
            <a:noAutofit/>
          </a:bodyPr>
          <a:lstStyle/>
          <a:p>
            <a:pPr algn="ctr" defTabSz="622255">
              <a:lnSpc>
                <a:spcPct val="90000"/>
              </a:lnSpc>
              <a:spcBef>
                <a:spcPct val="0"/>
              </a:spcBef>
              <a:spcAft>
                <a:spcPct val="35000"/>
              </a:spcAft>
            </a:pPr>
            <a:r>
              <a:rPr lang="en-US" sz="1300" dirty="0">
                <a:solidFill>
                  <a:schemeClr val="accent2"/>
                </a:solidFill>
                <a:latin typeface="Graphik Medium" charset="0"/>
                <a:ea typeface="Graphik Medium" charset="0"/>
                <a:cs typeface="Graphik Medium" charset="0"/>
              </a:rPr>
              <a:t>SQLProvider</a:t>
            </a:r>
          </a:p>
        </p:txBody>
      </p:sp>
      <p:sp>
        <p:nvSpPr>
          <p:cNvPr id="24" name="Freeform 23"/>
          <p:cNvSpPr/>
          <p:nvPr/>
        </p:nvSpPr>
        <p:spPr>
          <a:xfrm>
            <a:off x="7827984" y="1816917"/>
            <a:ext cx="1157261" cy="697295"/>
          </a:xfrm>
          <a:custGeom>
            <a:avLst/>
            <a:gdLst>
              <a:gd name="connsiteX0" fmla="*/ 0 w 1149037"/>
              <a:gd name="connsiteY0" fmla="*/ 0 h 689422"/>
              <a:gd name="connsiteX1" fmla="*/ 1149037 w 1149037"/>
              <a:gd name="connsiteY1" fmla="*/ 0 h 689422"/>
              <a:gd name="connsiteX2" fmla="*/ 1149037 w 1149037"/>
              <a:gd name="connsiteY2" fmla="*/ 689422 h 689422"/>
              <a:gd name="connsiteX3" fmla="*/ 0 w 1149037"/>
              <a:gd name="connsiteY3" fmla="*/ 689422 h 689422"/>
              <a:gd name="connsiteX4" fmla="*/ 0 w 1149037"/>
              <a:gd name="connsiteY4" fmla="*/ 0 h 689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037" h="689422">
                <a:moveTo>
                  <a:pt x="0" y="0"/>
                </a:moveTo>
                <a:lnTo>
                  <a:pt x="1149037" y="0"/>
                </a:lnTo>
                <a:lnTo>
                  <a:pt x="1149037" y="689422"/>
                </a:lnTo>
                <a:lnTo>
                  <a:pt x="0" y="689422"/>
                </a:lnTo>
                <a:lnTo>
                  <a:pt x="0" y="0"/>
                </a:lnTo>
                <a:close/>
              </a:path>
            </a:pathLst>
          </a:custGeom>
          <a:solidFill>
            <a:srgbClr val="17C1FF"/>
          </a:solidFill>
          <a:ln>
            <a:noFill/>
          </a:ln>
          <a:effectLst/>
        </p:spPr>
        <p:style>
          <a:lnRef idx="3">
            <a:schemeClr val="lt1"/>
          </a:lnRef>
          <a:fillRef idx="1">
            <a:schemeClr val="accent3"/>
          </a:fillRef>
          <a:effectRef idx="1">
            <a:schemeClr val="accent3"/>
          </a:effectRef>
          <a:fontRef idx="minor">
            <a:schemeClr val="lt1"/>
          </a:fontRef>
        </p:style>
        <p:txBody>
          <a:bodyPr spcFirstLastPara="0" vert="horz" wrap="square" lIns="106680" tIns="106680" rIns="106680" bIns="106680" numCol="1" spcCol="1270" anchor="ctr" anchorCtr="0">
            <a:noAutofit/>
          </a:bodyPr>
          <a:lstStyle/>
          <a:p>
            <a:pPr algn="ctr" defTabSz="933381">
              <a:lnSpc>
                <a:spcPct val="90000"/>
              </a:lnSpc>
              <a:spcBef>
                <a:spcPct val="0"/>
              </a:spcBef>
              <a:spcAft>
                <a:spcPct val="35000"/>
              </a:spcAft>
            </a:pPr>
            <a:r>
              <a:rPr lang="en-US" sz="2200" dirty="0">
                <a:solidFill>
                  <a:schemeClr val="bg1"/>
                </a:solidFill>
                <a:latin typeface="Graphik Medium" charset="0"/>
                <a:ea typeface="Graphik Medium" charset="0"/>
                <a:cs typeface="Graphik Medium" charset="0"/>
              </a:rPr>
              <a:t>Python</a:t>
            </a:r>
          </a:p>
        </p:txBody>
      </p:sp>
      <p:sp>
        <p:nvSpPr>
          <p:cNvPr id="25" name="Freeform 24"/>
          <p:cNvSpPr/>
          <p:nvPr/>
        </p:nvSpPr>
        <p:spPr>
          <a:xfrm>
            <a:off x="190061" y="2630428"/>
            <a:ext cx="1157261" cy="697295"/>
          </a:xfrm>
          <a:custGeom>
            <a:avLst/>
            <a:gdLst>
              <a:gd name="connsiteX0" fmla="*/ 0 w 1149037"/>
              <a:gd name="connsiteY0" fmla="*/ 0 h 689422"/>
              <a:gd name="connsiteX1" fmla="*/ 1149037 w 1149037"/>
              <a:gd name="connsiteY1" fmla="*/ 0 h 689422"/>
              <a:gd name="connsiteX2" fmla="*/ 1149037 w 1149037"/>
              <a:gd name="connsiteY2" fmla="*/ 689422 h 689422"/>
              <a:gd name="connsiteX3" fmla="*/ 0 w 1149037"/>
              <a:gd name="connsiteY3" fmla="*/ 689422 h 689422"/>
              <a:gd name="connsiteX4" fmla="*/ 0 w 1149037"/>
              <a:gd name="connsiteY4" fmla="*/ 0 h 689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037" h="689422">
                <a:moveTo>
                  <a:pt x="0" y="0"/>
                </a:moveTo>
                <a:lnTo>
                  <a:pt x="1149037" y="0"/>
                </a:lnTo>
                <a:lnTo>
                  <a:pt x="1149037" y="689422"/>
                </a:lnTo>
                <a:lnTo>
                  <a:pt x="0" y="689422"/>
                </a:lnTo>
                <a:lnTo>
                  <a:pt x="0" y="0"/>
                </a:lnTo>
                <a:close/>
              </a:path>
            </a:pathLst>
          </a:custGeom>
          <a:solidFill>
            <a:srgbClr val="C1BEFF"/>
          </a:solidFill>
          <a:ln>
            <a:noFill/>
          </a:ln>
          <a:effectLst/>
        </p:spPr>
        <p:style>
          <a:lnRef idx="3">
            <a:schemeClr val="lt1"/>
          </a:lnRef>
          <a:fillRef idx="1">
            <a:schemeClr val="accent3"/>
          </a:fillRef>
          <a:effectRef idx="1">
            <a:schemeClr val="accent3"/>
          </a:effectRef>
          <a:fontRef idx="minor">
            <a:schemeClr val="lt1"/>
          </a:fontRef>
        </p:style>
        <p:txBody>
          <a:bodyPr spcFirstLastPara="0" vert="horz" wrap="square" lIns="71120" tIns="71120" rIns="71120" bIns="71120" numCol="1" spcCol="1270" anchor="ctr" anchorCtr="0">
            <a:noAutofit/>
          </a:bodyPr>
          <a:lstStyle/>
          <a:p>
            <a:pPr algn="ctr" defTabSz="622255">
              <a:lnSpc>
                <a:spcPct val="90000"/>
              </a:lnSpc>
              <a:spcBef>
                <a:spcPct val="0"/>
              </a:spcBef>
              <a:spcAft>
                <a:spcPct val="35000"/>
              </a:spcAft>
            </a:pPr>
            <a:r>
              <a:rPr lang="en-US" sz="2000" dirty="0">
                <a:solidFill>
                  <a:schemeClr val="accent2"/>
                </a:solidFill>
                <a:latin typeface="Graphik Medium" charset="0"/>
                <a:ea typeface="Graphik Medium" charset="0"/>
                <a:cs typeface="Graphik Medium" charset="0"/>
              </a:rPr>
              <a:t>Deedle</a:t>
            </a:r>
          </a:p>
        </p:txBody>
      </p:sp>
      <p:sp>
        <p:nvSpPr>
          <p:cNvPr id="26" name="Freeform 25"/>
          <p:cNvSpPr/>
          <p:nvPr/>
        </p:nvSpPr>
        <p:spPr>
          <a:xfrm>
            <a:off x="1463048" y="2630428"/>
            <a:ext cx="1157261" cy="697295"/>
          </a:xfrm>
          <a:custGeom>
            <a:avLst/>
            <a:gdLst>
              <a:gd name="connsiteX0" fmla="*/ 0 w 1149037"/>
              <a:gd name="connsiteY0" fmla="*/ 0 h 689422"/>
              <a:gd name="connsiteX1" fmla="*/ 1149037 w 1149037"/>
              <a:gd name="connsiteY1" fmla="*/ 0 h 689422"/>
              <a:gd name="connsiteX2" fmla="*/ 1149037 w 1149037"/>
              <a:gd name="connsiteY2" fmla="*/ 689422 h 689422"/>
              <a:gd name="connsiteX3" fmla="*/ 0 w 1149037"/>
              <a:gd name="connsiteY3" fmla="*/ 689422 h 689422"/>
              <a:gd name="connsiteX4" fmla="*/ 0 w 1149037"/>
              <a:gd name="connsiteY4" fmla="*/ 0 h 689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037" h="689422">
                <a:moveTo>
                  <a:pt x="0" y="0"/>
                </a:moveTo>
                <a:lnTo>
                  <a:pt x="1149037" y="0"/>
                </a:lnTo>
                <a:lnTo>
                  <a:pt x="1149037" y="689422"/>
                </a:lnTo>
                <a:lnTo>
                  <a:pt x="0" y="689422"/>
                </a:lnTo>
                <a:lnTo>
                  <a:pt x="0" y="0"/>
                </a:lnTo>
                <a:close/>
              </a:path>
            </a:pathLst>
          </a:custGeom>
          <a:solidFill>
            <a:srgbClr val="C1BEFF"/>
          </a:solidFill>
          <a:ln>
            <a:noFill/>
          </a:ln>
          <a:effectLst/>
        </p:spPr>
        <p:style>
          <a:lnRef idx="3">
            <a:schemeClr val="lt1"/>
          </a:lnRef>
          <a:fillRef idx="1">
            <a:schemeClr val="accent6"/>
          </a:fillRef>
          <a:effectRef idx="1">
            <a:schemeClr val="accent6"/>
          </a:effectRef>
          <a:fontRef idx="minor">
            <a:schemeClr val="lt1"/>
          </a:fontRef>
        </p:style>
        <p:txBody>
          <a:bodyPr spcFirstLastPara="0" vert="horz" wrap="square" lIns="182880" tIns="182880" rIns="182880" bIns="182880" numCol="1" spcCol="1270" anchor="ctr" anchorCtr="0">
            <a:noAutofit/>
          </a:bodyPr>
          <a:lstStyle/>
          <a:p>
            <a:pPr algn="ctr" defTabSz="1600080">
              <a:lnSpc>
                <a:spcPct val="90000"/>
              </a:lnSpc>
              <a:spcBef>
                <a:spcPct val="0"/>
              </a:spcBef>
              <a:spcAft>
                <a:spcPct val="35000"/>
              </a:spcAft>
            </a:pPr>
            <a:r>
              <a:rPr lang="en-US" sz="2400" dirty="0">
                <a:solidFill>
                  <a:schemeClr val="accent2"/>
                </a:solidFill>
                <a:latin typeface="Graphik Medium" charset="0"/>
                <a:ea typeface="Graphik Medium" charset="0"/>
                <a:cs typeface="Graphik Medium" charset="0"/>
              </a:rPr>
              <a:t>FAKE</a:t>
            </a:r>
          </a:p>
        </p:txBody>
      </p:sp>
      <p:sp>
        <p:nvSpPr>
          <p:cNvPr id="27" name="Freeform 26"/>
          <p:cNvSpPr/>
          <p:nvPr/>
        </p:nvSpPr>
        <p:spPr>
          <a:xfrm>
            <a:off x="2736035" y="2630428"/>
            <a:ext cx="1157261" cy="697295"/>
          </a:xfrm>
          <a:custGeom>
            <a:avLst/>
            <a:gdLst>
              <a:gd name="connsiteX0" fmla="*/ 0 w 1149037"/>
              <a:gd name="connsiteY0" fmla="*/ 0 h 689422"/>
              <a:gd name="connsiteX1" fmla="*/ 1149037 w 1149037"/>
              <a:gd name="connsiteY1" fmla="*/ 0 h 689422"/>
              <a:gd name="connsiteX2" fmla="*/ 1149037 w 1149037"/>
              <a:gd name="connsiteY2" fmla="*/ 689422 h 689422"/>
              <a:gd name="connsiteX3" fmla="*/ 0 w 1149037"/>
              <a:gd name="connsiteY3" fmla="*/ 689422 h 689422"/>
              <a:gd name="connsiteX4" fmla="*/ 0 w 1149037"/>
              <a:gd name="connsiteY4" fmla="*/ 0 h 689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037" h="689422">
                <a:moveTo>
                  <a:pt x="0" y="0"/>
                </a:moveTo>
                <a:lnTo>
                  <a:pt x="1149037" y="0"/>
                </a:lnTo>
                <a:lnTo>
                  <a:pt x="1149037" y="689422"/>
                </a:lnTo>
                <a:lnTo>
                  <a:pt x="0" y="689422"/>
                </a:lnTo>
                <a:lnTo>
                  <a:pt x="0" y="0"/>
                </a:lnTo>
                <a:close/>
              </a:path>
            </a:pathLst>
          </a:custGeom>
          <a:solidFill>
            <a:srgbClr val="C1BEFF"/>
          </a:solidFill>
          <a:ln>
            <a:noFill/>
          </a:ln>
          <a:effectLst/>
        </p:spPr>
        <p:style>
          <a:lnRef idx="3">
            <a:schemeClr val="lt1"/>
          </a:lnRef>
          <a:fillRef idx="1">
            <a:schemeClr val="accent6"/>
          </a:fillRef>
          <a:effectRef idx="1">
            <a:schemeClr val="accent6"/>
          </a:effectRef>
          <a:fontRef idx="minor">
            <a:schemeClr val="lt1"/>
          </a:fontRef>
        </p:style>
        <p:txBody>
          <a:bodyPr spcFirstLastPara="0" vert="horz" wrap="square" lIns="101600" tIns="101600" rIns="101600" bIns="101600" numCol="1" spcCol="1270" anchor="ctr" anchorCtr="0">
            <a:noAutofit/>
          </a:bodyPr>
          <a:lstStyle/>
          <a:p>
            <a:pPr algn="ctr" defTabSz="888934">
              <a:lnSpc>
                <a:spcPct val="90000"/>
              </a:lnSpc>
              <a:spcBef>
                <a:spcPct val="0"/>
              </a:spcBef>
              <a:spcAft>
                <a:spcPct val="35000"/>
              </a:spcAft>
            </a:pPr>
            <a:r>
              <a:rPr lang="en-US" sz="1000" dirty="0" err="1">
                <a:solidFill>
                  <a:schemeClr val="accent2"/>
                </a:solidFill>
                <a:latin typeface="Graphik Medium" charset="0"/>
                <a:ea typeface="Graphik Medium" charset="0"/>
                <a:cs typeface="Graphik Medium" charset="0"/>
              </a:rPr>
              <a:t>FSharp.Async</a:t>
            </a:r>
            <a:endParaRPr lang="en-US" sz="1000" dirty="0">
              <a:solidFill>
                <a:schemeClr val="accent2"/>
              </a:solidFill>
              <a:latin typeface="Graphik Medium" charset="0"/>
              <a:ea typeface="Graphik Medium" charset="0"/>
              <a:cs typeface="Graphik Medium" charset="0"/>
            </a:endParaRPr>
          </a:p>
        </p:txBody>
      </p:sp>
      <p:sp>
        <p:nvSpPr>
          <p:cNvPr id="28" name="Freeform 27"/>
          <p:cNvSpPr/>
          <p:nvPr/>
        </p:nvSpPr>
        <p:spPr>
          <a:xfrm>
            <a:off x="4009023" y="2630428"/>
            <a:ext cx="1157261" cy="697295"/>
          </a:xfrm>
          <a:custGeom>
            <a:avLst/>
            <a:gdLst>
              <a:gd name="connsiteX0" fmla="*/ 0 w 1149037"/>
              <a:gd name="connsiteY0" fmla="*/ 0 h 689422"/>
              <a:gd name="connsiteX1" fmla="*/ 1149037 w 1149037"/>
              <a:gd name="connsiteY1" fmla="*/ 0 h 689422"/>
              <a:gd name="connsiteX2" fmla="*/ 1149037 w 1149037"/>
              <a:gd name="connsiteY2" fmla="*/ 689422 h 689422"/>
              <a:gd name="connsiteX3" fmla="*/ 0 w 1149037"/>
              <a:gd name="connsiteY3" fmla="*/ 689422 h 689422"/>
              <a:gd name="connsiteX4" fmla="*/ 0 w 1149037"/>
              <a:gd name="connsiteY4" fmla="*/ 0 h 689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037" h="689422">
                <a:moveTo>
                  <a:pt x="0" y="0"/>
                </a:moveTo>
                <a:lnTo>
                  <a:pt x="1149037" y="0"/>
                </a:lnTo>
                <a:lnTo>
                  <a:pt x="1149037" y="689422"/>
                </a:lnTo>
                <a:lnTo>
                  <a:pt x="0" y="689422"/>
                </a:lnTo>
                <a:lnTo>
                  <a:pt x="0" y="0"/>
                </a:lnTo>
                <a:close/>
              </a:path>
            </a:pathLst>
          </a:custGeom>
          <a:solidFill>
            <a:srgbClr val="2FC4C1"/>
          </a:solidFill>
          <a:ln>
            <a:noFill/>
          </a:ln>
          <a:effectLst/>
        </p:spPr>
        <p:style>
          <a:lnRef idx="3">
            <a:schemeClr val="lt1"/>
          </a:lnRef>
          <a:fillRef idx="1">
            <a:schemeClr val="accent6"/>
          </a:fillRef>
          <a:effectRef idx="1">
            <a:schemeClr val="accent6"/>
          </a:effectRef>
          <a:fontRef idx="minor">
            <a:schemeClr val="lt1"/>
          </a:fontRef>
        </p:style>
        <p:txBody>
          <a:bodyPr spcFirstLastPara="0" vert="horz" wrap="square" lIns="152400" tIns="152400" rIns="152400" bIns="152400" numCol="1" spcCol="1270" anchor="ctr" anchorCtr="0">
            <a:noAutofit/>
          </a:bodyPr>
          <a:lstStyle/>
          <a:p>
            <a:pPr algn="ctr" defTabSz="1333401">
              <a:lnSpc>
                <a:spcPct val="90000"/>
              </a:lnSpc>
              <a:spcBef>
                <a:spcPct val="0"/>
              </a:spcBef>
              <a:spcAft>
                <a:spcPct val="35000"/>
              </a:spcAft>
            </a:pPr>
            <a:r>
              <a:rPr lang="en-US" sz="2300" dirty="0">
                <a:solidFill>
                  <a:schemeClr val="bg1"/>
                </a:solidFill>
                <a:latin typeface="Graphik Medium" charset="0"/>
                <a:ea typeface="Graphik Medium" charset="0"/>
                <a:cs typeface="Graphik Medium" charset="0"/>
              </a:rPr>
              <a:t>React</a:t>
            </a:r>
          </a:p>
        </p:txBody>
      </p:sp>
      <p:sp>
        <p:nvSpPr>
          <p:cNvPr id="29" name="Freeform 28"/>
          <p:cNvSpPr/>
          <p:nvPr/>
        </p:nvSpPr>
        <p:spPr>
          <a:xfrm>
            <a:off x="5282010" y="2630428"/>
            <a:ext cx="1157261" cy="697295"/>
          </a:xfrm>
          <a:custGeom>
            <a:avLst/>
            <a:gdLst>
              <a:gd name="connsiteX0" fmla="*/ 0 w 1149037"/>
              <a:gd name="connsiteY0" fmla="*/ 0 h 689422"/>
              <a:gd name="connsiteX1" fmla="*/ 1149037 w 1149037"/>
              <a:gd name="connsiteY1" fmla="*/ 0 h 689422"/>
              <a:gd name="connsiteX2" fmla="*/ 1149037 w 1149037"/>
              <a:gd name="connsiteY2" fmla="*/ 689422 h 689422"/>
              <a:gd name="connsiteX3" fmla="*/ 0 w 1149037"/>
              <a:gd name="connsiteY3" fmla="*/ 689422 h 689422"/>
              <a:gd name="connsiteX4" fmla="*/ 0 w 1149037"/>
              <a:gd name="connsiteY4" fmla="*/ 0 h 689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037" h="689422">
                <a:moveTo>
                  <a:pt x="0" y="0"/>
                </a:moveTo>
                <a:lnTo>
                  <a:pt x="1149037" y="0"/>
                </a:lnTo>
                <a:lnTo>
                  <a:pt x="1149037" y="689422"/>
                </a:lnTo>
                <a:lnTo>
                  <a:pt x="0" y="689422"/>
                </a:lnTo>
                <a:lnTo>
                  <a:pt x="0" y="0"/>
                </a:lnTo>
                <a:close/>
              </a:path>
            </a:pathLst>
          </a:custGeom>
          <a:solidFill>
            <a:srgbClr val="2FC4C1"/>
          </a:solidFill>
          <a:ln>
            <a:noFill/>
          </a:ln>
          <a:effectLst/>
        </p:spPr>
        <p:style>
          <a:lnRef idx="3">
            <a:schemeClr val="lt1"/>
          </a:lnRef>
          <a:fillRef idx="1">
            <a:schemeClr val="accent6"/>
          </a:fillRef>
          <a:effectRef idx="1">
            <a:schemeClr val="accent6"/>
          </a:effectRef>
          <a:fontRef idx="minor">
            <a:schemeClr val="lt1"/>
          </a:fontRef>
        </p:style>
        <p:txBody>
          <a:bodyPr spcFirstLastPara="0" vert="horz" wrap="square" lIns="162560" tIns="162560" rIns="162560" bIns="162560" numCol="1" spcCol="1270" anchor="ctr" anchorCtr="0">
            <a:noAutofit/>
          </a:bodyPr>
          <a:lstStyle/>
          <a:p>
            <a:pPr algn="ctr" defTabSz="1422293">
              <a:lnSpc>
                <a:spcPct val="90000"/>
              </a:lnSpc>
              <a:spcBef>
                <a:spcPct val="0"/>
              </a:spcBef>
              <a:spcAft>
                <a:spcPct val="35000"/>
              </a:spcAft>
            </a:pPr>
            <a:r>
              <a:rPr lang="en-US" sz="2400" dirty="0">
                <a:solidFill>
                  <a:schemeClr val="bg1"/>
                </a:solidFill>
                <a:latin typeface="Graphik Medium" charset="0"/>
                <a:ea typeface="Graphik Medium" charset="0"/>
                <a:cs typeface="Graphik Medium" charset="0"/>
              </a:rPr>
              <a:t>Node</a:t>
            </a:r>
          </a:p>
        </p:txBody>
      </p:sp>
      <p:sp>
        <p:nvSpPr>
          <p:cNvPr id="30" name="Freeform 29"/>
          <p:cNvSpPr/>
          <p:nvPr/>
        </p:nvSpPr>
        <p:spPr>
          <a:xfrm>
            <a:off x="6554997" y="2630428"/>
            <a:ext cx="1157261" cy="697295"/>
          </a:xfrm>
          <a:custGeom>
            <a:avLst/>
            <a:gdLst>
              <a:gd name="connsiteX0" fmla="*/ 0 w 1149037"/>
              <a:gd name="connsiteY0" fmla="*/ 0 h 689422"/>
              <a:gd name="connsiteX1" fmla="*/ 1149037 w 1149037"/>
              <a:gd name="connsiteY1" fmla="*/ 0 h 689422"/>
              <a:gd name="connsiteX2" fmla="*/ 1149037 w 1149037"/>
              <a:gd name="connsiteY2" fmla="*/ 689422 h 689422"/>
              <a:gd name="connsiteX3" fmla="*/ 0 w 1149037"/>
              <a:gd name="connsiteY3" fmla="*/ 689422 h 689422"/>
              <a:gd name="connsiteX4" fmla="*/ 0 w 1149037"/>
              <a:gd name="connsiteY4" fmla="*/ 0 h 689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037" h="689422">
                <a:moveTo>
                  <a:pt x="0" y="0"/>
                </a:moveTo>
                <a:lnTo>
                  <a:pt x="1149037" y="0"/>
                </a:lnTo>
                <a:lnTo>
                  <a:pt x="1149037" y="689422"/>
                </a:lnTo>
                <a:lnTo>
                  <a:pt x="0" y="689422"/>
                </a:lnTo>
                <a:lnTo>
                  <a:pt x="0" y="0"/>
                </a:lnTo>
                <a:close/>
              </a:path>
            </a:pathLst>
          </a:custGeom>
          <a:solidFill>
            <a:srgbClr val="2FC4C1"/>
          </a:solidFill>
          <a:ln>
            <a:noFill/>
          </a:ln>
          <a:effectLst/>
        </p:spPr>
        <p:style>
          <a:lnRef idx="3">
            <a:schemeClr val="lt1"/>
          </a:lnRef>
          <a:fillRef idx="1">
            <a:schemeClr val="accent5"/>
          </a:fillRef>
          <a:effectRef idx="1">
            <a:schemeClr val="accent5"/>
          </a:effectRef>
          <a:fontRef idx="minor">
            <a:schemeClr val="lt1"/>
          </a:fontRef>
        </p:style>
        <p:txBody>
          <a:bodyPr spcFirstLastPara="0" vert="horz" wrap="square" lIns="101600" tIns="101600" rIns="101600" bIns="101600" numCol="1" spcCol="1270" anchor="ctr" anchorCtr="0">
            <a:noAutofit/>
          </a:bodyPr>
          <a:lstStyle/>
          <a:p>
            <a:pPr algn="ctr" defTabSz="888934">
              <a:lnSpc>
                <a:spcPct val="90000"/>
              </a:lnSpc>
              <a:spcBef>
                <a:spcPct val="0"/>
              </a:spcBef>
              <a:spcAft>
                <a:spcPct val="35000"/>
              </a:spcAft>
            </a:pPr>
            <a:r>
              <a:rPr lang="en-US" sz="1950" dirty="0">
                <a:solidFill>
                  <a:schemeClr val="bg1"/>
                </a:solidFill>
                <a:latin typeface="Graphik Medium" charset="0"/>
                <a:ea typeface="Graphik Medium" charset="0"/>
                <a:cs typeface="Graphik Medium" charset="0"/>
              </a:rPr>
              <a:t>Angular</a:t>
            </a:r>
          </a:p>
        </p:txBody>
      </p:sp>
      <p:sp>
        <p:nvSpPr>
          <p:cNvPr id="31" name="Freeform 30"/>
          <p:cNvSpPr/>
          <p:nvPr/>
        </p:nvSpPr>
        <p:spPr>
          <a:xfrm>
            <a:off x="7827984" y="2630428"/>
            <a:ext cx="1157261" cy="697295"/>
          </a:xfrm>
          <a:custGeom>
            <a:avLst/>
            <a:gdLst>
              <a:gd name="connsiteX0" fmla="*/ 0 w 1149037"/>
              <a:gd name="connsiteY0" fmla="*/ 0 h 689422"/>
              <a:gd name="connsiteX1" fmla="*/ 1149037 w 1149037"/>
              <a:gd name="connsiteY1" fmla="*/ 0 h 689422"/>
              <a:gd name="connsiteX2" fmla="*/ 1149037 w 1149037"/>
              <a:gd name="connsiteY2" fmla="*/ 689422 h 689422"/>
              <a:gd name="connsiteX3" fmla="*/ 0 w 1149037"/>
              <a:gd name="connsiteY3" fmla="*/ 689422 h 689422"/>
              <a:gd name="connsiteX4" fmla="*/ 0 w 1149037"/>
              <a:gd name="connsiteY4" fmla="*/ 0 h 689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037" h="689422">
                <a:moveTo>
                  <a:pt x="0" y="0"/>
                </a:moveTo>
                <a:lnTo>
                  <a:pt x="1149037" y="0"/>
                </a:lnTo>
                <a:lnTo>
                  <a:pt x="1149037" y="689422"/>
                </a:lnTo>
                <a:lnTo>
                  <a:pt x="0" y="689422"/>
                </a:lnTo>
                <a:lnTo>
                  <a:pt x="0" y="0"/>
                </a:lnTo>
                <a:close/>
              </a:path>
            </a:pathLst>
          </a:custGeom>
          <a:solidFill>
            <a:srgbClr val="17C1FF"/>
          </a:solidFill>
          <a:ln>
            <a:noFill/>
          </a:ln>
          <a:effectLst/>
        </p:spPr>
        <p:style>
          <a:lnRef idx="3">
            <a:schemeClr val="lt1"/>
          </a:lnRef>
          <a:fillRef idx="1">
            <a:schemeClr val="accent5"/>
          </a:fillRef>
          <a:effectRef idx="1">
            <a:schemeClr val="accent5"/>
          </a:effectRef>
          <a:fontRef idx="minor">
            <a:schemeClr val="lt1"/>
          </a:fontRef>
        </p:style>
        <p:txBody>
          <a:bodyPr spcFirstLastPara="0" vert="horz" wrap="square" lIns="111760" tIns="111760" rIns="111760" bIns="111760" numCol="1" spcCol="1270" anchor="ctr" anchorCtr="0">
            <a:noAutofit/>
          </a:bodyPr>
          <a:lstStyle/>
          <a:p>
            <a:pPr algn="ctr" defTabSz="977828">
              <a:lnSpc>
                <a:spcPct val="90000"/>
              </a:lnSpc>
              <a:spcBef>
                <a:spcPct val="0"/>
              </a:spcBef>
              <a:spcAft>
                <a:spcPct val="35000"/>
              </a:spcAft>
            </a:pPr>
            <a:r>
              <a:rPr lang="en-US" sz="3000" dirty="0">
                <a:solidFill>
                  <a:schemeClr val="bg1"/>
                </a:solidFill>
                <a:latin typeface="Graphik Medium" charset="0"/>
                <a:ea typeface="Graphik Medium" charset="0"/>
                <a:cs typeface="Graphik Medium" charset="0"/>
              </a:rPr>
              <a:t>SAS</a:t>
            </a:r>
          </a:p>
        </p:txBody>
      </p:sp>
      <p:sp>
        <p:nvSpPr>
          <p:cNvPr id="32" name="Freeform 31"/>
          <p:cNvSpPr/>
          <p:nvPr/>
        </p:nvSpPr>
        <p:spPr>
          <a:xfrm>
            <a:off x="190061" y="3443939"/>
            <a:ext cx="1157261" cy="697295"/>
          </a:xfrm>
          <a:custGeom>
            <a:avLst/>
            <a:gdLst>
              <a:gd name="connsiteX0" fmla="*/ 0 w 1149037"/>
              <a:gd name="connsiteY0" fmla="*/ 0 h 689422"/>
              <a:gd name="connsiteX1" fmla="*/ 1149037 w 1149037"/>
              <a:gd name="connsiteY1" fmla="*/ 0 h 689422"/>
              <a:gd name="connsiteX2" fmla="*/ 1149037 w 1149037"/>
              <a:gd name="connsiteY2" fmla="*/ 689422 h 689422"/>
              <a:gd name="connsiteX3" fmla="*/ 0 w 1149037"/>
              <a:gd name="connsiteY3" fmla="*/ 689422 h 689422"/>
              <a:gd name="connsiteX4" fmla="*/ 0 w 1149037"/>
              <a:gd name="connsiteY4" fmla="*/ 0 h 689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037" h="689422">
                <a:moveTo>
                  <a:pt x="0" y="0"/>
                </a:moveTo>
                <a:lnTo>
                  <a:pt x="1149037" y="0"/>
                </a:lnTo>
                <a:lnTo>
                  <a:pt x="1149037" y="689422"/>
                </a:lnTo>
                <a:lnTo>
                  <a:pt x="0" y="689422"/>
                </a:lnTo>
                <a:lnTo>
                  <a:pt x="0" y="0"/>
                </a:lnTo>
                <a:close/>
              </a:path>
            </a:pathLst>
          </a:custGeom>
          <a:solidFill>
            <a:schemeClr val="accent2"/>
          </a:solidFill>
          <a:ln>
            <a:noFill/>
          </a:ln>
          <a:effectLst/>
        </p:spPr>
        <p:style>
          <a:lnRef idx="3">
            <a:schemeClr val="lt1"/>
          </a:lnRef>
          <a:fillRef idx="1">
            <a:schemeClr val="accent5"/>
          </a:fillRef>
          <a:effectRef idx="1">
            <a:schemeClr val="accent5"/>
          </a:effectRef>
          <a:fontRef idx="minor">
            <a:schemeClr val="lt1"/>
          </a:fontRef>
        </p:style>
        <p:txBody>
          <a:bodyPr spcFirstLastPara="0" vert="horz" wrap="square" lIns="132080" tIns="132080" rIns="132080" bIns="132080" numCol="1" spcCol="1270" anchor="ctr" anchorCtr="0">
            <a:noAutofit/>
          </a:bodyPr>
          <a:lstStyle/>
          <a:p>
            <a:pPr algn="ctr" defTabSz="1155613">
              <a:lnSpc>
                <a:spcPct val="90000"/>
              </a:lnSpc>
              <a:spcBef>
                <a:spcPct val="0"/>
              </a:spcBef>
              <a:spcAft>
                <a:spcPct val="35000"/>
              </a:spcAft>
            </a:pPr>
            <a:r>
              <a:rPr lang="en-US" sz="2400" dirty="0">
                <a:solidFill>
                  <a:schemeClr val="bg1"/>
                </a:solidFill>
                <a:latin typeface="Graphik Medium" charset="0"/>
                <a:ea typeface="Graphik Medium" charset="0"/>
                <a:cs typeface="Graphik Medium" charset="0"/>
              </a:rPr>
              <a:t>Storm</a:t>
            </a:r>
          </a:p>
        </p:txBody>
      </p:sp>
      <p:sp>
        <p:nvSpPr>
          <p:cNvPr id="33" name="Freeform 32"/>
          <p:cNvSpPr/>
          <p:nvPr/>
        </p:nvSpPr>
        <p:spPr>
          <a:xfrm>
            <a:off x="1463048" y="3443939"/>
            <a:ext cx="1157261" cy="697295"/>
          </a:xfrm>
          <a:custGeom>
            <a:avLst/>
            <a:gdLst>
              <a:gd name="connsiteX0" fmla="*/ 0 w 1149037"/>
              <a:gd name="connsiteY0" fmla="*/ 0 h 689422"/>
              <a:gd name="connsiteX1" fmla="*/ 1149037 w 1149037"/>
              <a:gd name="connsiteY1" fmla="*/ 0 h 689422"/>
              <a:gd name="connsiteX2" fmla="*/ 1149037 w 1149037"/>
              <a:gd name="connsiteY2" fmla="*/ 689422 h 689422"/>
              <a:gd name="connsiteX3" fmla="*/ 0 w 1149037"/>
              <a:gd name="connsiteY3" fmla="*/ 689422 h 689422"/>
              <a:gd name="connsiteX4" fmla="*/ 0 w 1149037"/>
              <a:gd name="connsiteY4" fmla="*/ 0 h 689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037" h="689422">
                <a:moveTo>
                  <a:pt x="0" y="0"/>
                </a:moveTo>
                <a:lnTo>
                  <a:pt x="1149037" y="0"/>
                </a:lnTo>
                <a:lnTo>
                  <a:pt x="1149037" y="689422"/>
                </a:lnTo>
                <a:lnTo>
                  <a:pt x="0" y="689422"/>
                </a:lnTo>
                <a:lnTo>
                  <a:pt x="0" y="0"/>
                </a:lnTo>
                <a:close/>
              </a:path>
            </a:pathLst>
          </a:custGeom>
          <a:solidFill>
            <a:schemeClr val="accent2"/>
          </a:solidFill>
          <a:ln>
            <a:noFill/>
          </a:ln>
          <a:effectLst/>
        </p:spPr>
        <p:style>
          <a:lnRef idx="3">
            <a:schemeClr val="lt1"/>
          </a:lnRef>
          <a:fillRef idx="1">
            <a:schemeClr val="accent6"/>
          </a:fillRef>
          <a:effectRef idx="1">
            <a:schemeClr val="accent6"/>
          </a:effectRef>
          <a:fontRef idx="minor">
            <a:schemeClr val="lt1"/>
          </a:fontRef>
        </p:style>
        <p:txBody>
          <a:bodyPr spcFirstLastPara="0" vert="horz" wrap="square" lIns="91440" tIns="91440" rIns="91440" bIns="91440" numCol="1" spcCol="1270" anchor="ctr" anchorCtr="0">
            <a:noAutofit/>
          </a:bodyPr>
          <a:lstStyle/>
          <a:p>
            <a:pPr algn="ctr" defTabSz="800040">
              <a:lnSpc>
                <a:spcPct val="90000"/>
              </a:lnSpc>
              <a:spcBef>
                <a:spcPct val="0"/>
              </a:spcBef>
              <a:spcAft>
                <a:spcPct val="35000"/>
              </a:spcAft>
            </a:pPr>
            <a:r>
              <a:rPr lang="en-US" dirty="0">
                <a:solidFill>
                  <a:schemeClr val="bg1"/>
                </a:solidFill>
                <a:latin typeface="Graphik Medium" charset="0"/>
                <a:ea typeface="Graphik Medium" charset="0"/>
                <a:cs typeface="Graphik Medium" charset="0"/>
              </a:rPr>
              <a:t>Elastic Search</a:t>
            </a:r>
          </a:p>
        </p:txBody>
      </p:sp>
      <p:sp>
        <p:nvSpPr>
          <p:cNvPr id="34" name="Freeform 33"/>
          <p:cNvSpPr/>
          <p:nvPr/>
        </p:nvSpPr>
        <p:spPr>
          <a:xfrm>
            <a:off x="2736035" y="3443939"/>
            <a:ext cx="1157261" cy="697295"/>
          </a:xfrm>
          <a:custGeom>
            <a:avLst/>
            <a:gdLst>
              <a:gd name="connsiteX0" fmla="*/ 0 w 1149037"/>
              <a:gd name="connsiteY0" fmla="*/ 0 h 689422"/>
              <a:gd name="connsiteX1" fmla="*/ 1149037 w 1149037"/>
              <a:gd name="connsiteY1" fmla="*/ 0 h 689422"/>
              <a:gd name="connsiteX2" fmla="*/ 1149037 w 1149037"/>
              <a:gd name="connsiteY2" fmla="*/ 689422 h 689422"/>
              <a:gd name="connsiteX3" fmla="*/ 0 w 1149037"/>
              <a:gd name="connsiteY3" fmla="*/ 689422 h 689422"/>
              <a:gd name="connsiteX4" fmla="*/ 0 w 1149037"/>
              <a:gd name="connsiteY4" fmla="*/ 0 h 689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037" h="689422">
                <a:moveTo>
                  <a:pt x="0" y="0"/>
                </a:moveTo>
                <a:lnTo>
                  <a:pt x="1149037" y="0"/>
                </a:lnTo>
                <a:lnTo>
                  <a:pt x="1149037" y="689422"/>
                </a:lnTo>
                <a:lnTo>
                  <a:pt x="0" y="689422"/>
                </a:lnTo>
                <a:lnTo>
                  <a:pt x="0" y="0"/>
                </a:lnTo>
                <a:close/>
              </a:path>
            </a:pathLst>
          </a:custGeom>
          <a:solidFill>
            <a:schemeClr val="accent2"/>
          </a:solidFill>
          <a:ln>
            <a:noFill/>
          </a:ln>
          <a:effectLst/>
        </p:spPr>
        <p:style>
          <a:lnRef idx="3">
            <a:schemeClr val="lt1"/>
          </a:lnRef>
          <a:fillRef idx="1">
            <a:schemeClr val="accent6"/>
          </a:fillRef>
          <a:effectRef idx="1">
            <a:schemeClr val="accent6"/>
          </a:effectRef>
          <a:fontRef idx="minor">
            <a:schemeClr val="lt1"/>
          </a:fontRef>
        </p:style>
        <p:txBody>
          <a:bodyPr spcFirstLastPara="0" vert="horz" wrap="square" lIns="71120" tIns="71120" rIns="71120" bIns="71120" numCol="1" spcCol="1270" anchor="ctr" anchorCtr="0">
            <a:noAutofit/>
          </a:bodyPr>
          <a:lstStyle/>
          <a:p>
            <a:pPr algn="ctr" defTabSz="622255">
              <a:lnSpc>
                <a:spcPct val="90000"/>
              </a:lnSpc>
              <a:spcBef>
                <a:spcPct val="0"/>
              </a:spcBef>
              <a:spcAft>
                <a:spcPct val="35000"/>
              </a:spcAft>
            </a:pPr>
            <a:r>
              <a:rPr lang="en-US" sz="1650" dirty="0" err="1">
                <a:solidFill>
                  <a:schemeClr val="bg1"/>
                </a:solidFill>
                <a:latin typeface="Graphik Medium" charset="0"/>
                <a:ea typeface="Graphik Medium" charset="0"/>
                <a:cs typeface="Graphik Medium" charset="0"/>
              </a:rPr>
              <a:t>Xamarin</a:t>
            </a:r>
            <a:endParaRPr lang="en-US" sz="1650" dirty="0">
              <a:solidFill>
                <a:schemeClr val="bg1"/>
              </a:solidFill>
              <a:latin typeface="Graphik Medium" charset="0"/>
              <a:ea typeface="Graphik Medium" charset="0"/>
              <a:cs typeface="Graphik Medium" charset="0"/>
            </a:endParaRPr>
          </a:p>
        </p:txBody>
      </p:sp>
      <p:sp>
        <p:nvSpPr>
          <p:cNvPr id="35" name="Freeform 34"/>
          <p:cNvSpPr/>
          <p:nvPr/>
        </p:nvSpPr>
        <p:spPr>
          <a:xfrm>
            <a:off x="4009023" y="3443939"/>
            <a:ext cx="1157261" cy="697295"/>
          </a:xfrm>
          <a:custGeom>
            <a:avLst/>
            <a:gdLst>
              <a:gd name="connsiteX0" fmla="*/ 0 w 1149037"/>
              <a:gd name="connsiteY0" fmla="*/ 0 h 689422"/>
              <a:gd name="connsiteX1" fmla="*/ 1149037 w 1149037"/>
              <a:gd name="connsiteY1" fmla="*/ 0 h 689422"/>
              <a:gd name="connsiteX2" fmla="*/ 1149037 w 1149037"/>
              <a:gd name="connsiteY2" fmla="*/ 689422 h 689422"/>
              <a:gd name="connsiteX3" fmla="*/ 0 w 1149037"/>
              <a:gd name="connsiteY3" fmla="*/ 689422 h 689422"/>
              <a:gd name="connsiteX4" fmla="*/ 0 w 1149037"/>
              <a:gd name="connsiteY4" fmla="*/ 0 h 689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037" h="689422">
                <a:moveTo>
                  <a:pt x="0" y="0"/>
                </a:moveTo>
                <a:lnTo>
                  <a:pt x="1149037" y="0"/>
                </a:lnTo>
                <a:lnTo>
                  <a:pt x="1149037" y="689422"/>
                </a:lnTo>
                <a:lnTo>
                  <a:pt x="0" y="689422"/>
                </a:lnTo>
                <a:lnTo>
                  <a:pt x="0" y="0"/>
                </a:lnTo>
                <a:close/>
              </a:path>
            </a:pathLst>
          </a:custGeom>
          <a:solidFill>
            <a:schemeClr val="accent2"/>
          </a:solidFill>
          <a:ln>
            <a:noFill/>
          </a:ln>
          <a:effectLst/>
        </p:spPr>
        <p:style>
          <a:lnRef idx="3">
            <a:schemeClr val="lt1"/>
          </a:lnRef>
          <a:fillRef idx="1">
            <a:schemeClr val="accent6"/>
          </a:fillRef>
          <a:effectRef idx="1">
            <a:schemeClr val="accent6"/>
          </a:effectRef>
          <a:fontRef idx="minor">
            <a:schemeClr val="lt1"/>
          </a:fontRef>
        </p:style>
        <p:txBody>
          <a:bodyPr spcFirstLastPara="0" vert="horz" wrap="square" lIns="60960" tIns="60960" rIns="60960" bIns="60960" numCol="1" spcCol="1270" anchor="ctr" anchorCtr="0">
            <a:noAutofit/>
          </a:bodyPr>
          <a:lstStyle/>
          <a:p>
            <a:pPr algn="ctr" defTabSz="533361">
              <a:lnSpc>
                <a:spcPct val="90000"/>
              </a:lnSpc>
              <a:spcBef>
                <a:spcPct val="0"/>
              </a:spcBef>
              <a:spcAft>
                <a:spcPct val="35000"/>
              </a:spcAft>
            </a:pPr>
            <a:r>
              <a:rPr lang="en-US" sz="1200" dirty="0">
                <a:solidFill>
                  <a:schemeClr val="bg1"/>
                </a:solidFill>
                <a:latin typeface="Graphik Medium" charset="0"/>
                <a:ea typeface="Graphik Medium" charset="0"/>
                <a:cs typeface="Graphik Medium" charset="0"/>
              </a:rPr>
              <a:t>Microservices</a:t>
            </a:r>
            <a:endParaRPr lang="en-US" sz="1300" dirty="0">
              <a:solidFill>
                <a:schemeClr val="bg1"/>
              </a:solidFill>
              <a:latin typeface="Graphik Medium" charset="0"/>
              <a:ea typeface="Graphik Medium" charset="0"/>
              <a:cs typeface="Graphik Medium" charset="0"/>
            </a:endParaRPr>
          </a:p>
        </p:txBody>
      </p:sp>
      <p:sp>
        <p:nvSpPr>
          <p:cNvPr id="36" name="Freeform 35"/>
          <p:cNvSpPr/>
          <p:nvPr/>
        </p:nvSpPr>
        <p:spPr>
          <a:xfrm>
            <a:off x="5282010" y="3443939"/>
            <a:ext cx="1157261" cy="697295"/>
          </a:xfrm>
          <a:custGeom>
            <a:avLst/>
            <a:gdLst>
              <a:gd name="connsiteX0" fmla="*/ 0 w 1149037"/>
              <a:gd name="connsiteY0" fmla="*/ 0 h 689422"/>
              <a:gd name="connsiteX1" fmla="*/ 1149037 w 1149037"/>
              <a:gd name="connsiteY1" fmla="*/ 0 h 689422"/>
              <a:gd name="connsiteX2" fmla="*/ 1149037 w 1149037"/>
              <a:gd name="connsiteY2" fmla="*/ 689422 h 689422"/>
              <a:gd name="connsiteX3" fmla="*/ 0 w 1149037"/>
              <a:gd name="connsiteY3" fmla="*/ 689422 h 689422"/>
              <a:gd name="connsiteX4" fmla="*/ 0 w 1149037"/>
              <a:gd name="connsiteY4" fmla="*/ 0 h 689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037" h="689422">
                <a:moveTo>
                  <a:pt x="0" y="0"/>
                </a:moveTo>
                <a:lnTo>
                  <a:pt x="1149037" y="0"/>
                </a:lnTo>
                <a:lnTo>
                  <a:pt x="1149037" y="689422"/>
                </a:lnTo>
                <a:lnTo>
                  <a:pt x="0" y="689422"/>
                </a:lnTo>
                <a:lnTo>
                  <a:pt x="0" y="0"/>
                </a:lnTo>
                <a:close/>
              </a:path>
            </a:pathLst>
          </a:custGeom>
          <a:solidFill>
            <a:schemeClr val="accent2"/>
          </a:solidFill>
          <a:ln>
            <a:noFill/>
          </a:ln>
          <a:effectLst/>
        </p:spPr>
        <p:style>
          <a:lnRef idx="3">
            <a:schemeClr val="lt1"/>
          </a:lnRef>
          <a:fillRef idx="1">
            <a:schemeClr val="accent6"/>
          </a:fillRef>
          <a:effectRef idx="1">
            <a:schemeClr val="accent6"/>
          </a:effectRef>
          <a:fontRef idx="minor">
            <a:schemeClr val="lt1"/>
          </a:fontRef>
        </p:style>
        <p:txBody>
          <a:bodyPr spcFirstLastPara="0" vert="horz" wrap="square" lIns="101600" tIns="101600" rIns="101600" bIns="101600" numCol="1" spcCol="1270" anchor="ctr" anchorCtr="0">
            <a:noAutofit/>
          </a:bodyPr>
          <a:lstStyle/>
          <a:p>
            <a:pPr algn="ctr" defTabSz="888934">
              <a:lnSpc>
                <a:spcPct val="90000"/>
              </a:lnSpc>
              <a:spcBef>
                <a:spcPct val="0"/>
              </a:spcBef>
              <a:spcAft>
                <a:spcPct val="35000"/>
              </a:spcAft>
            </a:pPr>
            <a:r>
              <a:rPr lang="en-US" sz="2000" dirty="0">
                <a:solidFill>
                  <a:schemeClr val="bg1"/>
                </a:solidFill>
                <a:latin typeface="Graphik Medium" charset="0"/>
                <a:ea typeface="Graphik Medium" charset="0"/>
                <a:cs typeface="Graphik Medium" charset="0"/>
              </a:rPr>
              <a:t>Consul</a:t>
            </a:r>
          </a:p>
        </p:txBody>
      </p:sp>
      <p:sp>
        <p:nvSpPr>
          <p:cNvPr id="37" name="Freeform 36"/>
          <p:cNvSpPr/>
          <p:nvPr/>
        </p:nvSpPr>
        <p:spPr>
          <a:xfrm>
            <a:off x="6554997" y="3443939"/>
            <a:ext cx="1157261" cy="697295"/>
          </a:xfrm>
          <a:custGeom>
            <a:avLst/>
            <a:gdLst>
              <a:gd name="connsiteX0" fmla="*/ 0 w 1149037"/>
              <a:gd name="connsiteY0" fmla="*/ 0 h 689422"/>
              <a:gd name="connsiteX1" fmla="*/ 1149037 w 1149037"/>
              <a:gd name="connsiteY1" fmla="*/ 0 h 689422"/>
              <a:gd name="connsiteX2" fmla="*/ 1149037 w 1149037"/>
              <a:gd name="connsiteY2" fmla="*/ 689422 h 689422"/>
              <a:gd name="connsiteX3" fmla="*/ 0 w 1149037"/>
              <a:gd name="connsiteY3" fmla="*/ 689422 h 689422"/>
              <a:gd name="connsiteX4" fmla="*/ 0 w 1149037"/>
              <a:gd name="connsiteY4" fmla="*/ 0 h 689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037" h="689422">
                <a:moveTo>
                  <a:pt x="0" y="0"/>
                </a:moveTo>
                <a:lnTo>
                  <a:pt x="1149037" y="0"/>
                </a:lnTo>
                <a:lnTo>
                  <a:pt x="1149037" y="689422"/>
                </a:lnTo>
                <a:lnTo>
                  <a:pt x="0" y="689422"/>
                </a:lnTo>
                <a:lnTo>
                  <a:pt x="0" y="0"/>
                </a:lnTo>
                <a:close/>
              </a:path>
            </a:pathLst>
          </a:custGeom>
          <a:solidFill>
            <a:schemeClr val="accent2"/>
          </a:solidFill>
          <a:ln>
            <a:noFill/>
          </a:ln>
          <a:effectLst/>
        </p:spPr>
        <p:style>
          <a:lnRef idx="3">
            <a:schemeClr val="lt1"/>
          </a:lnRef>
          <a:fillRef idx="1">
            <a:schemeClr val="accent6"/>
          </a:fillRef>
          <a:effectRef idx="1">
            <a:schemeClr val="accent6"/>
          </a:effectRef>
          <a:fontRef idx="minor">
            <a:schemeClr val="lt1"/>
          </a:fontRef>
        </p:style>
        <p:txBody>
          <a:bodyPr spcFirstLastPara="0" vert="horz" wrap="square" lIns="121920" tIns="121920" rIns="121920" bIns="121920" numCol="1" spcCol="1270" anchor="ctr" anchorCtr="0">
            <a:noAutofit/>
          </a:bodyPr>
          <a:lstStyle/>
          <a:p>
            <a:pPr algn="ctr" defTabSz="1066719">
              <a:lnSpc>
                <a:spcPct val="90000"/>
              </a:lnSpc>
              <a:spcBef>
                <a:spcPct val="0"/>
              </a:spcBef>
              <a:spcAft>
                <a:spcPct val="35000"/>
              </a:spcAft>
            </a:pPr>
            <a:r>
              <a:rPr lang="en-US" sz="2400" dirty="0">
                <a:solidFill>
                  <a:schemeClr val="bg1"/>
                </a:solidFill>
                <a:latin typeface="Graphik Medium" charset="0"/>
                <a:ea typeface="Graphik Medium" charset="0"/>
                <a:cs typeface="Graphik Medium" charset="0"/>
              </a:rPr>
              <a:t>Kafka</a:t>
            </a:r>
          </a:p>
        </p:txBody>
      </p:sp>
      <p:sp>
        <p:nvSpPr>
          <p:cNvPr id="38" name="Freeform 37"/>
          <p:cNvSpPr/>
          <p:nvPr/>
        </p:nvSpPr>
        <p:spPr>
          <a:xfrm>
            <a:off x="7827984" y="3443939"/>
            <a:ext cx="1157261" cy="697295"/>
          </a:xfrm>
          <a:custGeom>
            <a:avLst/>
            <a:gdLst>
              <a:gd name="connsiteX0" fmla="*/ 0 w 1149037"/>
              <a:gd name="connsiteY0" fmla="*/ 0 h 689422"/>
              <a:gd name="connsiteX1" fmla="*/ 1149037 w 1149037"/>
              <a:gd name="connsiteY1" fmla="*/ 0 h 689422"/>
              <a:gd name="connsiteX2" fmla="*/ 1149037 w 1149037"/>
              <a:gd name="connsiteY2" fmla="*/ 689422 h 689422"/>
              <a:gd name="connsiteX3" fmla="*/ 0 w 1149037"/>
              <a:gd name="connsiteY3" fmla="*/ 689422 h 689422"/>
              <a:gd name="connsiteX4" fmla="*/ 0 w 1149037"/>
              <a:gd name="connsiteY4" fmla="*/ 0 h 689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037" h="689422">
                <a:moveTo>
                  <a:pt x="0" y="0"/>
                </a:moveTo>
                <a:lnTo>
                  <a:pt x="1149037" y="0"/>
                </a:lnTo>
                <a:lnTo>
                  <a:pt x="1149037" y="689422"/>
                </a:lnTo>
                <a:lnTo>
                  <a:pt x="0" y="689422"/>
                </a:lnTo>
                <a:lnTo>
                  <a:pt x="0" y="0"/>
                </a:lnTo>
                <a:close/>
              </a:path>
            </a:pathLst>
          </a:custGeom>
          <a:solidFill>
            <a:srgbClr val="17C1FF"/>
          </a:solidFill>
          <a:ln>
            <a:noFill/>
          </a:ln>
          <a:effectLst/>
        </p:spPr>
        <p:style>
          <a:lnRef idx="3">
            <a:schemeClr val="lt1"/>
          </a:lnRef>
          <a:fillRef idx="1">
            <a:schemeClr val="accent6"/>
          </a:fillRef>
          <a:effectRef idx="1">
            <a:schemeClr val="accent6"/>
          </a:effectRef>
          <a:fontRef idx="minor">
            <a:schemeClr val="lt1"/>
          </a:fontRef>
        </p:style>
        <p:txBody>
          <a:bodyPr spcFirstLastPara="0" vert="horz" wrap="square" lIns="121920" tIns="121920" rIns="121920" bIns="121920" numCol="1" spcCol="1270" anchor="ctr" anchorCtr="0">
            <a:noAutofit/>
          </a:bodyPr>
          <a:lstStyle/>
          <a:p>
            <a:pPr algn="ctr" defTabSz="1066719">
              <a:lnSpc>
                <a:spcPct val="90000"/>
              </a:lnSpc>
              <a:spcBef>
                <a:spcPct val="0"/>
              </a:spcBef>
              <a:spcAft>
                <a:spcPct val="35000"/>
              </a:spcAft>
            </a:pPr>
            <a:r>
              <a:rPr lang="en-US" sz="3000" dirty="0">
                <a:solidFill>
                  <a:schemeClr val="bg1"/>
                </a:solidFill>
                <a:latin typeface="Graphik Medium" charset="0"/>
                <a:ea typeface="Graphik Medium" charset="0"/>
                <a:cs typeface="Graphik Medium" charset="0"/>
              </a:rPr>
              <a:t>PDW</a:t>
            </a:r>
          </a:p>
        </p:txBody>
      </p:sp>
      <p:sp>
        <p:nvSpPr>
          <p:cNvPr id="39" name="Freeform 38"/>
          <p:cNvSpPr/>
          <p:nvPr/>
        </p:nvSpPr>
        <p:spPr>
          <a:xfrm>
            <a:off x="190061" y="4257449"/>
            <a:ext cx="1157261" cy="697295"/>
          </a:xfrm>
          <a:custGeom>
            <a:avLst/>
            <a:gdLst>
              <a:gd name="connsiteX0" fmla="*/ 0 w 1149037"/>
              <a:gd name="connsiteY0" fmla="*/ 0 h 689422"/>
              <a:gd name="connsiteX1" fmla="*/ 1149037 w 1149037"/>
              <a:gd name="connsiteY1" fmla="*/ 0 h 689422"/>
              <a:gd name="connsiteX2" fmla="*/ 1149037 w 1149037"/>
              <a:gd name="connsiteY2" fmla="*/ 689422 h 689422"/>
              <a:gd name="connsiteX3" fmla="*/ 0 w 1149037"/>
              <a:gd name="connsiteY3" fmla="*/ 689422 h 689422"/>
              <a:gd name="connsiteX4" fmla="*/ 0 w 1149037"/>
              <a:gd name="connsiteY4" fmla="*/ 0 h 689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037" h="689422">
                <a:moveTo>
                  <a:pt x="0" y="0"/>
                </a:moveTo>
                <a:lnTo>
                  <a:pt x="1149037" y="0"/>
                </a:lnTo>
                <a:lnTo>
                  <a:pt x="1149037" y="689422"/>
                </a:lnTo>
                <a:lnTo>
                  <a:pt x="0" y="689422"/>
                </a:lnTo>
                <a:lnTo>
                  <a:pt x="0" y="0"/>
                </a:lnTo>
                <a:close/>
              </a:path>
            </a:pathLst>
          </a:custGeom>
          <a:solidFill>
            <a:schemeClr val="accent2"/>
          </a:solidFill>
          <a:ln>
            <a:noFill/>
          </a:ln>
          <a:effectLst/>
        </p:spPr>
        <p:style>
          <a:lnRef idx="3">
            <a:schemeClr val="lt1"/>
          </a:lnRef>
          <a:fillRef idx="1">
            <a:schemeClr val="accent6"/>
          </a:fillRef>
          <a:effectRef idx="1">
            <a:schemeClr val="accent6"/>
          </a:effectRef>
          <a:fontRef idx="minor">
            <a:schemeClr val="lt1"/>
          </a:fontRef>
        </p:style>
        <p:txBody>
          <a:bodyPr spcFirstLastPara="0" vert="horz" wrap="square" lIns="101600" tIns="101600" rIns="101600" bIns="101600" numCol="1" spcCol="1270" anchor="ctr" anchorCtr="0">
            <a:noAutofit/>
          </a:bodyPr>
          <a:lstStyle/>
          <a:p>
            <a:pPr algn="ctr" defTabSz="888934">
              <a:lnSpc>
                <a:spcPct val="90000"/>
              </a:lnSpc>
              <a:spcBef>
                <a:spcPct val="0"/>
              </a:spcBef>
              <a:spcAft>
                <a:spcPct val="35000"/>
              </a:spcAft>
            </a:pPr>
            <a:r>
              <a:rPr lang="en-US" sz="2000" dirty="0">
                <a:solidFill>
                  <a:schemeClr val="bg1"/>
                </a:solidFill>
                <a:latin typeface="Graphik Medium" charset="0"/>
                <a:ea typeface="Graphik Medium" charset="0"/>
                <a:cs typeface="Graphik Medium" charset="0"/>
              </a:rPr>
              <a:t>Splunk</a:t>
            </a:r>
            <a:endParaRPr lang="en-US" sz="2400" dirty="0">
              <a:solidFill>
                <a:schemeClr val="bg1"/>
              </a:solidFill>
              <a:latin typeface="Graphik Medium" charset="0"/>
              <a:ea typeface="Graphik Medium" charset="0"/>
              <a:cs typeface="Graphik Medium" charset="0"/>
            </a:endParaRPr>
          </a:p>
        </p:txBody>
      </p:sp>
      <p:sp>
        <p:nvSpPr>
          <p:cNvPr id="40" name="Freeform 39"/>
          <p:cNvSpPr/>
          <p:nvPr/>
        </p:nvSpPr>
        <p:spPr>
          <a:xfrm>
            <a:off x="1463048" y="4257449"/>
            <a:ext cx="1157261" cy="697295"/>
          </a:xfrm>
          <a:custGeom>
            <a:avLst/>
            <a:gdLst>
              <a:gd name="connsiteX0" fmla="*/ 0 w 1149037"/>
              <a:gd name="connsiteY0" fmla="*/ 0 h 689422"/>
              <a:gd name="connsiteX1" fmla="*/ 1149037 w 1149037"/>
              <a:gd name="connsiteY1" fmla="*/ 0 h 689422"/>
              <a:gd name="connsiteX2" fmla="*/ 1149037 w 1149037"/>
              <a:gd name="connsiteY2" fmla="*/ 689422 h 689422"/>
              <a:gd name="connsiteX3" fmla="*/ 0 w 1149037"/>
              <a:gd name="connsiteY3" fmla="*/ 689422 h 689422"/>
              <a:gd name="connsiteX4" fmla="*/ 0 w 1149037"/>
              <a:gd name="connsiteY4" fmla="*/ 0 h 689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037" h="689422">
                <a:moveTo>
                  <a:pt x="0" y="0"/>
                </a:moveTo>
                <a:lnTo>
                  <a:pt x="1149037" y="0"/>
                </a:lnTo>
                <a:lnTo>
                  <a:pt x="1149037" y="689422"/>
                </a:lnTo>
                <a:lnTo>
                  <a:pt x="0" y="689422"/>
                </a:lnTo>
                <a:lnTo>
                  <a:pt x="0" y="0"/>
                </a:lnTo>
                <a:close/>
              </a:path>
            </a:pathLst>
          </a:custGeom>
          <a:solidFill>
            <a:schemeClr val="accent2"/>
          </a:solidFill>
          <a:ln>
            <a:noFill/>
          </a:ln>
          <a:effectLst/>
        </p:spPr>
        <p:style>
          <a:lnRef idx="3">
            <a:schemeClr val="lt1"/>
          </a:lnRef>
          <a:fillRef idx="1">
            <a:schemeClr val="accent6"/>
          </a:fillRef>
          <a:effectRef idx="1">
            <a:schemeClr val="accent6"/>
          </a:effectRef>
          <a:fontRef idx="minor">
            <a:schemeClr val="lt1"/>
          </a:fontRef>
        </p:style>
        <p:txBody>
          <a:bodyPr spcFirstLastPara="0" vert="horz" wrap="square" lIns="132080" tIns="132080" rIns="132080" bIns="132080" numCol="1" spcCol="1270" anchor="ctr" anchorCtr="0">
            <a:noAutofit/>
          </a:bodyPr>
          <a:lstStyle/>
          <a:p>
            <a:pPr algn="ctr" defTabSz="1155613">
              <a:lnSpc>
                <a:spcPct val="90000"/>
              </a:lnSpc>
              <a:spcBef>
                <a:spcPct val="0"/>
              </a:spcBef>
              <a:spcAft>
                <a:spcPct val="35000"/>
              </a:spcAft>
            </a:pPr>
            <a:r>
              <a:rPr lang="en-US" sz="2600" dirty="0">
                <a:solidFill>
                  <a:schemeClr val="bg1"/>
                </a:solidFill>
                <a:latin typeface="Graphik Medium" charset="0"/>
                <a:ea typeface="Graphik Medium" charset="0"/>
                <a:cs typeface="Graphik Medium" charset="0"/>
              </a:rPr>
              <a:t>Redis</a:t>
            </a:r>
          </a:p>
        </p:txBody>
      </p:sp>
      <p:sp>
        <p:nvSpPr>
          <p:cNvPr id="41" name="Freeform 40"/>
          <p:cNvSpPr/>
          <p:nvPr/>
        </p:nvSpPr>
        <p:spPr>
          <a:xfrm>
            <a:off x="2736035" y="4257449"/>
            <a:ext cx="1157261" cy="697295"/>
          </a:xfrm>
          <a:custGeom>
            <a:avLst/>
            <a:gdLst>
              <a:gd name="connsiteX0" fmla="*/ 0 w 1149037"/>
              <a:gd name="connsiteY0" fmla="*/ 0 h 689422"/>
              <a:gd name="connsiteX1" fmla="*/ 1149037 w 1149037"/>
              <a:gd name="connsiteY1" fmla="*/ 0 h 689422"/>
              <a:gd name="connsiteX2" fmla="*/ 1149037 w 1149037"/>
              <a:gd name="connsiteY2" fmla="*/ 689422 h 689422"/>
              <a:gd name="connsiteX3" fmla="*/ 0 w 1149037"/>
              <a:gd name="connsiteY3" fmla="*/ 689422 h 689422"/>
              <a:gd name="connsiteX4" fmla="*/ 0 w 1149037"/>
              <a:gd name="connsiteY4" fmla="*/ 0 h 689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037" h="689422">
                <a:moveTo>
                  <a:pt x="0" y="0"/>
                </a:moveTo>
                <a:lnTo>
                  <a:pt x="1149037" y="0"/>
                </a:lnTo>
                <a:lnTo>
                  <a:pt x="1149037" y="689422"/>
                </a:lnTo>
                <a:lnTo>
                  <a:pt x="0" y="689422"/>
                </a:lnTo>
                <a:lnTo>
                  <a:pt x="0" y="0"/>
                </a:lnTo>
                <a:close/>
              </a:path>
            </a:pathLst>
          </a:custGeom>
          <a:solidFill>
            <a:schemeClr val="accent2"/>
          </a:solidFill>
          <a:ln>
            <a:noFill/>
          </a:ln>
          <a:effectLst/>
        </p:spPr>
        <p:style>
          <a:lnRef idx="3">
            <a:schemeClr val="lt1"/>
          </a:lnRef>
          <a:fillRef idx="1">
            <a:schemeClr val="accent6"/>
          </a:fillRef>
          <a:effectRef idx="1">
            <a:schemeClr val="accent6"/>
          </a:effectRef>
          <a:fontRef idx="minor">
            <a:schemeClr val="lt1"/>
          </a:fontRef>
        </p:style>
        <p:txBody>
          <a:bodyPr spcFirstLastPara="0" vert="horz" wrap="square" lIns="162560" tIns="162560" rIns="162560" bIns="162560" numCol="1" spcCol="1270" anchor="ctr" anchorCtr="0">
            <a:noAutofit/>
          </a:bodyPr>
          <a:lstStyle/>
          <a:p>
            <a:pPr algn="ctr" defTabSz="1422293">
              <a:lnSpc>
                <a:spcPct val="90000"/>
              </a:lnSpc>
              <a:spcBef>
                <a:spcPct val="0"/>
              </a:spcBef>
              <a:spcAft>
                <a:spcPct val="35000"/>
              </a:spcAft>
            </a:pPr>
            <a:r>
              <a:rPr lang="en-US" sz="3200" dirty="0">
                <a:solidFill>
                  <a:schemeClr val="bg1"/>
                </a:solidFill>
                <a:latin typeface="Graphik Medium" charset="0"/>
                <a:ea typeface="Graphik Medium" charset="0"/>
                <a:cs typeface="Graphik Medium" charset="0"/>
              </a:rPr>
              <a:t>SQL</a:t>
            </a:r>
            <a:endParaRPr lang="en-US" sz="3600" dirty="0">
              <a:solidFill>
                <a:schemeClr val="bg1"/>
              </a:solidFill>
              <a:latin typeface="Graphik Medium" charset="0"/>
              <a:ea typeface="Graphik Medium" charset="0"/>
              <a:cs typeface="Graphik Medium" charset="0"/>
            </a:endParaRPr>
          </a:p>
        </p:txBody>
      </p:sp>
      <p:sp>
        <p:nvSpPr>
          <p:cNvPr id="42" name="Freeform 41"/>
          <p:cNvSpPr/>
          <p:nvPr/>
        </p:nvSpPr>
        <p:spPr>
          <a:xfrm>
            <a:off x="4009023" y="4257449"/>
            <a:ext cx="1157261" cy="697295"/>
          </a:xfrm>
          <a:custGeom>
            <a:avLst/>
            <a:gdLst>
              <a:gd name="connsiteX0" fmla="*/ 0 w 1149037"/>
              <a:gd name="connsiteY0" fmla="*/ 0 h 689422"/>
              <a:gd name="connsiteX1" fmla="*/ 1149037 w 1149037"/>
              <a:gd name="connsiteY1" fmla="*/ 0 h 689422"/>
              <a:gd name="connsiteX2" fmla="*/ 1149037 w 1149037"/>
              <a:gd name="connsiteY2" fmla="*/ 689422 h 689422"/>
              <a:gd name="connsiteX3" fmla="*/ 0 w 1149037"/>
              <a:gd name="connsiteY3" fmla="*/ 689422 h 689422"/>
              <a:gd name="connsiteX4" fmla="*/ 0 w 1149037"/>
              <a:gd name="connsiteY4" fmla="*/ 0 h 689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037" h="689422">
                <a:moveTo>
                  <a:pt x="0" y="0"/>
                </a:moveTo>
                <a:lnTo>
                  <a:pt x="1149037" y="0"/>
                </a:lnTo>
                <a:lnTo>
                  <a:pt x="1149037" y="689422"/>
                </a:lnTo>
                <a:lnTo>
                  <a:pt x="0" y="689422"/>
                </a:lnTo>
                <a:lnTo>
                  <a:pt x="0" y="0"/>
                </a:lnTo>
                <a:close/>
              </a:path>
            </a:pathLst>
          </a:custGeom>
          <a:solidFill>
            <a:schemeClr val="accent2"/>
          </a:solidFill>
          <a:ln>
            <a:noFill/>
          </a:ln>
          <a:effectLst/>
        </p:spPr>
        <p:style>
          <a:lnRef idx="3">
            <a:schemeClr val="lt1"/>
          </a:lnRef>
          <a:fillRef idx="1">
            <a:schemeClr val="accent6"/>
          </a:fillRef>
          <a:effectRef idx="1">
            <a:schemeClr val="accent6"/>
          </a:effectRef>
          <a:fontRef idx="minor">
            <a:schemeClr val="lt1"/>
          </a:fontRef>
        </p:style>
        <p:txBody>
          <a:bodyPr spcFirstLastPara="0" vert="horz" wrap="square" lIns="111760" tIns="111760" rIns="111760" bIns="111760" numCol="1" spcCol="1270" anchor="ctr" anchorCtr="0">
            <a:noAutofit/>
          </a:bodyPr>
          <a:lstStyle/>
          <a:p>
            <a:pPr algn="ctr" defTabSz="977828">
              <a:lnSpc>
                <a:spcPct val="90000"/>
              </a:lnSpc>
              <a:spcBef>
                <a:spcPct val="0"/>
              </a:spcBef>
              <a:spcAft>
                <a:spcPct val="35000"/>
              </a:spcAft>
            </a:pPr>
            <a:r>
              <a:rPr lang="en-US" sz="2000" dirty="0">
                <a:solidFill>
                  <a:schemeClr val="bg1"/>
                </a:solidFill>
                <a:latin typeface="Graphik Medium" charset="0"/>
                <a:ea typeface="Graphik Medium" charset="0"/>
                <a:cs typeface="Graphik Medium" charset="0"/>
              </a:rPr>
              <a:t>Puppet</a:t>
            </a:r>
          </a:p>
        </p:txBody>
      </p:sp>
      <p:sp>
        <p:nvSpPr>
          <p:cNvPr id="43" name="Freeform 42"/>
          <p:cNvSpPr/>
          <p:nvPr/>
        </p:nvSpPr>
        <p:spPr>
          <a:xfrm>
            <a:off x="5282010" y="4257449"/>
            <a:ext cx="1157261" cy="697295"/>
          </a:xfrm>
          <a:custGeom>
            <a:avLst/>
            <a:gdLst>
              <a:gd name="connsiteX0" fmla="*/ 0 w 1149037"/>
              <a:gd name="connsiteY0" fmla="*/ 0 h 689422"/>
              <a:gd name="connsiteX1" fmla="*/ 1149037 w 1149037"/>
              <a:gd name="connsiteY1" fmla="*/ 0 h 689422"/>
              <a:gd name="connsiteX2" fmla="*/ 1149037 w 1149037"/>
              <a:gd name="connsiteY2" fmla="*/ 689422 h 689422"/>
              <a:gd name="connsiteX3" fmla="*/ 0 w 1149037"/>
              <a:gd name="connsiteY3" fmla="*/ 689422 h 689422"/>
              <a:gd name="connsiteX4" fmla="*/ 0 w 1149037"/>
              <a:gd name="connsiteY4" fmla="*/ 0 h 689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037" h="689422">
                <a:moveTo>
                  <a:pt x="0" y="0"/>
                </a:moveTo>
                <a:lnTo>
                  <a:pt x="1149037" y="0"/>
                </a:lnTo>
                <a:lnTo>
                  <a:pt x="1149037" y="689422"/>
                </a:lnTo>
                <a:lnTo>
                  <a:pt x="0" y="689422"/>
                </a:lnTo>
                <a:lnTo>
                  <a:pt x="0" y="0"/>
                </a:lnTo>
                <a:close/>
              </a:path>
            </a:pathLst>
          </a:custGeom>
          <a:solidFill>
            <a:schemeClr val="accent2"/>
          </a:solidFill>
          <a:ln>
            <a:noFill/>
          </a:ln>
          <a:effectLst/>
        </p:spPr>
        <p:style>
          <a:lnRef idx="3">
            <a:schemeClr val="lt1"/>
          </a:lnRef>
          <a:fillRef idx="1">
            <a:schemeClr val="accent6"/>
          </a:fillRef>
          <a:effectRef idx="1">
            <a:schemeClr val="accent6"/>
          </a:effectRef>
          <a:fontRef idx="minor">
            <a:schemeClr val="lt1"/>
          </a:fontRef>
        </p:style>
        <p:txBody>
          <a:bodyPr spcFirstLastPara="0" vert="horz" wrap="square" lIns="111760" tIns="111760" rIns="111760" bIns="111760" numCol="1" spcCol="1270" anchor="ctr" anchorCtr="0">
            <a:noAutofit/>
          </a:bodyPr>
          <a:lstStyle/>
          <a:p>
            <a:pPr algn="ctr" defTabSz="977828">
              <a:lnSpc>
                <a:spcPct val="90000"/>
              </a:lnSpc>
              <a:spcBef>
                <a:spcPct val="0"/>
              </a:spcBef>
              <a:spcAft>
                <a:spcPct val="35000"/>
              </a:spcAft>
            </a:pPr>
            <a:r>
              <a:rPr lang="en-US" sz="2000" dirty="0">
                <a:solidFill>
                  <a:schemeClr val="bg1"/>
                </a:solidFill>
                <a:latin typeface="Graphik Medium" charset="0"/>
                <a:ea typeface="Graphik Medium" charset="0"/>
                <a:cs typeface="Graphik Medium" charset="0"/>
              </a:rPr>
              <a:t>Jenkins</a:t>
            </a:r>
          </a:p>
        </p:txBody>
      </p:sp>
      <p:sp>
        <p:nvSpPr>
          <p:cNvPr id="44" name="Freeform 43"/>
          <p:cNvSpPr/>
          <p:nvPr/>
        </p:nvSpPr>
        <p:spPr>
          <a:xfrm>
            <a:off x="6554997" y="4257449"/>
            <a:ext cx="1157261" cy="697295"/>
          </a:xfrm>
          <a:custGeom>
            <a:avLst/>
            <a:gdLst>
              <a:gd name="connsiteX0" fmla="*/ 0 w 1149037"/>
              <a:gd name="connsiteY0" fmla="*/ 0 h 689422"/>
              <a:gd name="connsiteX1" fmla="*/ 1149037 w 1149037"/>
              <a:gd name="connsiteY1" fmla="*/ 0 h 689422"/>
              <a:gd name="connsiteX2" fmla="*/ 1149037 w 1149037"/>
              <a:gd name="connsiteY2" fmla="*/ 689422 h 689422"/>
              <a:gd name="connsiteX3" fmla="*/ 0 w 1149037"/>
              <a:gd name="connsiteY3" fmla="*/ 689422 h 689422"/>
              <a:gd name="connsiteX4" fmla="*/ 0 w 1149037"/>
              <a:gd name="connsiteY4" fmla="*/ 0 h 689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037" h="689422">
                <a:moveTo>
                  <a:pt x="0" y="0"/>
                </a:moveTo>
                <a:lnTo>
                  <a:pt x="1149037" y="0"/>
                </a:lnTo>
                <a:lnTo>
                  <a:pt x="1149037" y="689422"/>
                </a:lnTo>
                <a:lnTo>
                  <a:pt x="0" y="689422"/>
                </a:lnTo>
                <a:lnTo>
                  <a:pt x="0" y="0"/>
                </a:lnTo>
                <a:close/>
              </a:path>
            </a:pathLst>
          </a:custGeom>
          <a:solidFill>
            <a:schemeClr val="accent2"/>
          </a:solidFill>
          <a:ln>
            <a:noFill/>
          </a:ln>
          <a:effectLst/>
        </p:spPr>
        <p:style>
          <a:lnRef idx="3">
            <a:schemeClr val="lt1"/>
          </a:lnRef>
          <a:fillRef idx="1">
            <a:schemeClr val="accent6"/>
          </a:fillRef>
          <a:effectRef idx="1">
            <a:schemeClr val="accent6"/>
          </a:effectRef>
          <a:fontRef idx="minor">
            <a:schemeClr val="lt1"/>
          </a:fontRef>
        </p:style>
        <p:txBody>
          <a:bodyPr spcFirstLastPara="0" vert="horz" wrap="square" lIns="111760" tIns="111760" rIns="111760" bIns="111760" numCol="1" spcCol="1270" anchor="ctr" anchorCtr="0">
            <a:noAutofit/>
          </a:bodyPr>
          <a:lstStyle/>
          <a:p>
            <a:pPr algn="ctr" defTabSz="977828">
              <a:lnSpc>
                <a:spcPct val="90000"/>
              </a:lnSpc>
              <a:spcBef>
                <a:spcPct val="0"/>
              </a:spcBef>
              <a:spcAft>
                <a:spcPct val="35000"/>
              </a:spcAft>
            </a:pPr>
            <a:r>
              <a:rPr lang="en-US" sz="2000" dirty="0">
                <a:solidFill>
                  <a:schemeClr val="bg1"/>
                </a:solidFill>
                <a:latin typeface="Graphik Medium" charset="0"/>
                <a:ea typeface="Graphik Medium" charset="0"/>
                <a:cs typeface="Graphik Medium" charset="0"/>
              </a:rPr>
              <a:t>Apache Hive</a:t>
            </a:r>
          </a:p>
        </p:txBody>
      </p:sp>
      <p:sp>
        <p:nvSpPr>
          <p:cNvPr id="45" name="Freeform 44"/>
          <p:cNvSpPr/>
          <p:nvPr/>
        </p:nvSpPr>
        <p:spPr>
          <a:xfrm>
            <a:off x="7827984" y="4257449"/>
            <a:ext cx="1157261" cy="697295"/>
          </a:xfrm>
          <a:custGeom>
            <a:avLst/>
            <a:gdLst>
              <a:gd name="connsiteX0" fmla="*/ 0 w 1149037"/>
              <a:gd name="connsiteY0" fmla="*/ 0 h 689422"/>
              <a:gd name="connsiteX1" fmla="*/ 1149037 w 1149037"/>
              <a:gd name="connsiteY1" fmla="*/ 0 h 689422"/>
              <a:gd name="connsiteX2" fmla="*/ 1149037 w 1149037"/>
              <a:gd name="connsiteY2" fmla="*/ 689422 h 689422"/>
              <a:gd name="connsiteX3" fmla="*/ 0 w 1149037"/>
              <a:gd name="connsiteY3" fmla="*/ 689422 h 689422"/>
              <a:gd name="connsiteX4" fmla="*/ 0 w 1149037"/>
              <a:gd name="connsiteY4" fmla="*/ 0 h 689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037" h="689422">
                <a:moveTo>
                  <a:pt x="0" y="0"/>
                </a:moveTo>
                <a:lnTo>
                  <a:pt x="1149037" y="0"/>
                </a:lnTo>
                <a:lnTo>
                  <a:pt x="1149037" y="689422"/>
                </a:lnTo>
                <a:lnTo>
                  <a:pt x="0" y="689422"/>
                </a:lnTo>
                <a:lnTo>
                  <a:pt x="0" y="0"/>
                </a:lnTo>
                <a:close/>
              </a:path>
            </a:pathLst>
          </a:custGeom>
          <a:solidFill>
            <a:schemeClr val="accent2"/>
          </a:solidFill>
          <a:ln>
            <a:noFill/>
          </a:ln>
          <a:effectLst/>
        </p:spPr>
        <p:style>
          <a:lnRef idx="3">
            <a:schemeClr val="lt1"/>
          </a:lnRef>
          <a:fillRef idx="1">
            <a:schemeClr val="accent6"/>
          </a:fillRef>
          <a:effectRef idx="1">
            <a:schemeClr val="accent6"/>
          </a:effectRef>
          <a:fontRef idx="minor">
            <a:schemeClr val="lt1"/>
          </a:fontRef>
        </p:style>
        <p:txBody>
          <a:bodyPr spcFirstLastPara="0" vert="horz" wrap="square" lIns="111760" tIns="111760" rIns="111760" bIns="111760" numCol="1" spcCol="1270" anchor="ctr" anchorCtr="0">
            <a:noAutofit/>
          </a:bodyPr>
          <a:lstStyle/>
          <a:p>
            <a:pPr algn="ctr" defTabSz="977828">
              <a:lnSpc>
                <a:spcPct val="90000"/>
              </a:lnSpc>
              <a:spcBef>
                <a:spcPct val="0"/>
              </a:spcBef>
              <a:spcAft>
                <a:spcPct val="35000"/>
              </a:spcAft>
            </a:pPr>
            <a:r>
              <a:rPr lang="en-US" sz="2000" dirty="0">
                <a:solidFill>
                  <a:schemeClr val="bg1"/>
                </a:solidFill>
                <a:latin typeface="Graphik Medium" charset="0"/>
                <a:ea typeface="Graphik Medium" charset="0"/>
                <a:cs typeface="Graphik Medium" charset="0"/>
              </a:rPr>
              <a:t>Apache Tez</a:t>
            </a:r>
          </a:p>
        </p:txBody>
      </p:sp>
    </p:spTree>
    <p:extLst>
      <p:ext uri="{BB962C8B-B14F-4D97-AF65-F5344CB8AC3E}">
        <p14:creationId xmlns:p14="http://schemas.microsoft.com/office/powerpoint/2010/main" val="13002117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solidFill>
              </a:rPr>
              <a:t>Why F#? </a:t>
            </a:r>
            <a:r>
              <a:rPr lang="en-US" dirty="0" smtClean="0">
                <a:solidFill>
                  <a:schemeClr val="bg1"/>
                </a:solidFill>
                <a:latin typeface="Graphik" charset="0"/>
                <a:ea typeface="Graphik" charset="0"/>
                <a:cs typeface="Graphik" charset="0"/>
              </a:rPr>
              <a:t>Expanded feature set</a:t>
            </a:r>
            <a:endParaRPr lang="en-US" dirty="0">
              <a:solidFill>
                <a:schemeClr val="bg1"/>
              </a:solidFill>
              <a:latin typeface="Graphik" charset="0"/>
              <a:ea typeface="Graphik" charset="0"/>
              <a:cs typeface="Graphik" charset="0"/>
            </a:endParaRPr>
          </a:p>
        </p:txBody>
      </p:sp>
    </p:spTree>
    <p:extLst>
      <p:ext uri="{BB962C8B-B14F-4D97-AF65-F5344CB8AC3E}">
        <p14:creationId xmlns:p14="http://schemas.microsoft.com/office/powerpoint/2010/main" val="14938801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Expanded feature set: Type providers</a:t>
            </a:r>
            <a:endParaRPr lang="en-US" dirty="0"/>
          </a:p>
        </p:txBody>
      </p:sp>
      <p:pic>
        <p:nvPicPr>
          <p:cNvPr id="1028" name="Picture 4" descr="http://ecx.images-amazon.com/images/I/515OYu9%2BzmL._SX379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83" y="1151741"/>
            <a:ext cx="2721769" cy="3564732"/>
          </a:xfrm>
          <a:prstGeom prst="rect">
            <a:avLst/>
          </a:prstGeom>
          <a:noFill/>
          <a:extLst>
            <a:ext uri="{909E8E84-426E-40DD-AFC4-6F175D3DCCD1}">
              <a14:hiddenFill xmlns:a14="http://schemas.microsoft.com/office/drawing/2010/main">
                <a:solidFill>
                  <a:srgbClr val="FFFFFF"/>
                </a:solidFill>
              </a14:hiddenFill>
            </a:ext>
          </a:extLst>
        </p:spPr>
      </p:pic>
      <p:sp>
        <p:nvSpPr>
          <p:cNvPr id="4" name="Cloud 3"/>
          <p:cNvSpPr/>
          <p:nvPr/>
        </p:nvSpPr>
        <p:spPr>
          <a:xfrm>
            <a:off x="1957189" y="1544528"/>
            <a:ext cx="1530506" cy="761071"/>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latin typeface="Graphik Extralight" charset="0"/>
                <a:ea typeface="Graphik Extralight" charset="0"/>
                <a:cs typeface="Graphik Extralight" charset="0"/>
              </a:rPr>
              <a:t>920 pages!</a:t>
            </a:r>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t="1098" b="3250"/>
          <a:stretch/>
        </p:blipFill>
        <p:spPr>
          <a:xfrm>
            <a:off x="3776593" y="1179243"/>
            <a:ext cx="5187086" cy="3656230"/>
          </a:xfrm>
          <a:prstGeom prst="rect">
            <a:avLst/>
          </a:prstGeom>
        </p:spPr>
      </p:pic>
      <p:sp>
        <p:nvSpPr>
          <p:cNvPr id="8" name="Cloud 7"/>
          <p:cNvSpPr/>
          <p:nvPr/>
        </p:nvSpPr>
        <p:spPr>
          <a:xfrm>
            <a:off x="3198796" y="3134832"/>
            <a:ext cx="1530506" cy="761071"/>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latin typeface="Graphik Extralight" charset="0"/>
                <a:ea typeface="Graphik Extralight" charset="0"/>
                <a:cs typeface="Graphik Extralight" charset="0"/>
              </a:rPr>
              <a:t>31 lines!</a:t>
            </a:r>
          </a:p>
        </p:txBody>
      </p:sp>
    </p:spTree>
    <p:extLst>
      <p:ext uri="{BB962C8B-B14F-4D97-AF65-F5344CB8AC3E}">
        <p14:creationId xmlns:p14="http://schemas.microsoft.com/office/powerpoint/2010/main" val="1124230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type providers</a:t>
            </a:r>
            <a:endParaRPr lang="en-US" dirty="0"/>
          </a:p>
        </p:txBody>
      </p:sp>
    </p:spTree>
    <p:extLst>
      <p:ext uri="{BB962C8B-B14F-4D97-AF65-F5344CB8AC3E}">
        <p14:creationId xmlns:p14="http://schemas.microsoft.com/office/powerpoint/2010/main" val="14112208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type providers?</a:t>
            </a:r>
            <a:endParaRPr lang="en-US" dirty="0"/>
          </a:p>
        </p:txBody>
      </p:sp>
      <p:sp>
        <p:nvSpPr>
          <p:cNvPr id="3" name="Slide Number Placeholder 2"/>
          <p:cNvSpPr>
            <a:spLocks noGrp="1"/>
          </p:cNvSpPr>
          <p:nvPr>
            <p:ph type="sldNum" sz="quarter" idx="10"/>
          </p:nvPr>
        </p:nvSpPr>
        <p:spPr/>
        <p:txBody>
          <a:bodyPr/>
          <a:lstStyle/>
          <a:p>
            <a:fld id="{140C3555-6952-7840-AB99-0A7EBD31E745}" type="slidenum">
              <a:rPr lang="en-US" smtClean="0"/>
              <a:pPr/>
              <a:t>8</a:t>
            </a:fld>
            <a:endParaRPr lang="en-US" dirty="0"/>
          </a:p>
        </p:txBody>
      </p:sp>
      <p:sp>
        <p:nvSpPr>
          <p:cNvPr id="4" name="Content Placeholder 3"/>
          <p:cNvSpPr>
            <a:spLocks noGrp="1"/>
          </p:cNvSpPr>
          <p:nvPr>
            <p:ph idx="1"/>
          </p:nvPr>
        </p:nvSpPr>
        <p:spPr/>
        <p:txBody>
          <a:bodyPr/>
          <a:lstStyle/>
          <a:p>
            <a:r>
              <a:rPr lang="en-US" dirty="0" smtClean="0"/>
              <a:t>A mechanism to provide types to the compiler</a:t>
            </a:r>
            <a:endParaRPr lang="en-US" dirty="0"/>
          </a:p>
        </p:txBody>
      </p:sp>
      <p:pic>
        <p:nvPicPr>
          <p:cNvPr id="5" name="Picture Placeholder 15"/>
          <p:cNvPicPr>
            <a:picLocks noChangeAspect="1"/>
          </p:cNvPicPr>
          <p:nvPr/>
        </p:nvPicPr>
        <p:blipFill>
          <a:blip r:embed="rId3">
            <a:extLst>
              <a:ext uri="{28A0092B-C50C-407E-A947-70E740481C1C}">
                <a14:useLocalDpi xmlns:a14="http://schemas.microsoft.com/office/drawing/2010/main" val="0"/>
              </a:ext>
            </a:extLst>
          </a:blip>
          <a:srcRect l="2838" r="2838"/>
          <a:stretch>
            <a:fillRect/>
          </a:stretch>
        </p:blipFill>
        <p:spPr>
          <a:xfrm>
            <a:off x="5632055" y="2498971"/>
            <a:ext cx="2829114" cy="2233897"/>
          </a:xfrm>
          <a:prstGeom prst="round2DiagRect">
            <a:avLst>
              <a:gd name="adj1" fmla="val 16667"/>
              <a:gd name="adj2" fmla="val 0"/>
            </a:avLst>
          </a:prstGeom>
          <a:ln w="88900" cap="sq">
            <a:solidFill>
              <a:schemeClr val="accent2"/>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013228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type providers?</a:t>
            </a:r>
            <a:endParaRPr lang="en-US" dirty="0"/>
          </a:p>
        </p:txBody>
      </p:sp>
      <p:sp>
        <p:nvSpPr>
          <p:cNvPr id="3" name="Slide Number Placeholder 2"/>
          <p:cNvSpPr>
            <a:spLocks noGrp="1"/>
          </p:cNvSpPr>
          <p:nvPr>
            <p:ph type="sldNum" sz="quarter" idx="10"/>
          </p:nvPr>
        </p:nvSpPr>
        <p:spPr/>
        <p:txBody>
          <a:bodyPr/>
          <a:lstStyle/>
          <a:p>
            <a:fld id="{140C3555-6952-7840-AB99-0A7EBD31E745}" type="slidenum">
              <a:rPr lang="en-US" smtClean="0"/>
              <a:pPr/>
              <a:t>9</a:t>
            </a:fld>
            <a:endParaRPr lang="en-US" dirty="0"/>
          </a:p>
        </p:txBody>
      </p:sp>
      <p:sp>
        <p:nvSpPr>
          <p:cNvPr id="5" name="Content Placeholder 4"/>
          <p:cNvSpPr>
            <a:spLocks noGrp="1"/>
          </p:cNvSpPr>
          <p:nvPr>
            <p:ph idx="1"/>
          </p:nvPr>
        </p:nvSpPr>
        <p:spPr/>
        <p:txBody>
          <a:bodyPr/>
          <a:lstStyle/>
          <a:p>
            <a:r>
              <a:rPr lang="en-US" dirty="0" smtClean="0"/>
              <a:t>Because data!</a:t>
            </a:r>
            <a:endParaRPr lang="en-US" dirty="0"/>
          </a:p>
        </p:txBody>
      </p:sp>
      <p:pic>
        <p:nvPicPr>
          <p:cNvPr id="7" name="Content Placeholder 5"/>
          <p:cNvPicPr>
            <a:picLocks noGrp="1" noChangeAspect="1"/>
          </p:cNvPicPr>
          <p:nvPr>
            <p:ph type="pic" sz="quarter" idx="12"/>
          </p:nvPr>
        </p:nvPicPr>
        <p:blipFill rotWithShape="1">
          <a:blip r:embed="rId3">
            <a:extLst>
              <a:ext uri="{28A0092B-C50C-407E-A947-70E740481C1C}">
                <a14:useLocalDpi xmlns:a14="http://schemas.microsoft.com/office/drawing/2010/main" val="0"/>
              </a:ext>
            </a:extLst>
          </a:blip>
          <a:srcRect l="17156" r="17156"/>
          <a:stretch/>
        </p:blipFill>
        <p:spPr/>
      </p:pic>
    </p:spTree>
    <p:extLst>
      <p:ext uri="{BB962C8B-B14F-4D97-AF65-F5344CB8AC3E}">
        <p14:creationId xmlns:p14="http://schemas.microsoft.com/office/powerpoint/2010/main" val="843385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mprovedJet">
  <a:themeElements>
    <a:clrScheme name="Jet -white background">
      <a:dk1>
        <a:srgbClr val="300047"/>
      </a:dk1>
      <a:lt1>
        <a:srgbClr val="FFFFFF"/>
      </a:lt1>
      <a:dk2>
        <a:srgbClr val="999999"/>
      </a:dk2>
      <a:lt2>
        <a:srgbClr val="E8E8E8"/>
      </a:lt2>
      <a:accent1>
        <a:srgbClr val="8200FF"/>
      </a:accent1>
      <a:accent2>
        <a:srgbClr val="660099"/>
      </a:accent2>
      <a:accent3>
        <a:srgbClr val="0FDEBD"/>
      </a:accent3>
      <a:accent4>
        <a:srgbClr val="DDBBFF"/>
      </a:accent4>
      <a:accent5>
        <a:srgbClr val="CC66FF"/>
      </a:accent5>
      <a:accent6>
        <a:srgbClr val="9966FF"/>
      </a:accent6>
      <a:hlink>
        <a:srgbClr val="00CCFF"/>
      </a:hlink>
      <a:folHlink>
        <a:srgbClr val="CCCCFF"/>
      </a:folHlink>
    </a:clrScheme>
    <a:fontScheme name="Jet Graphik">
      <a:majorFont>
        <a:latin typeface="Graphik Super"/>
        <a:ea typeface=""/>
        <a:cs typeface=""/>
      </a:majorFont>
      <a:minorFont>
        <a:latin typeface="Graphik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6350" cmpd="sng">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oAutofit/>
      </a:bodyPr>
      <a:lstStyle>
        <a:defPPr>
          <a:defRPr sz="1200" smtClean="0">
            <a:solidFill>
              <a:schemeClr val="tx2"/>
            </a:solidFill>
          </a:defRPr>
        </a:defPPr>
      </a:lstStyle>
    </a:txDef>
  </a:objectDefaults>
  <a:extraClrSchemeLst/>
  <a:extLst>
    <a:ext uri="{05A4C25C-085E-4340-85A3-A5531E510DB2}">
      <thm15:themeFamily xmlns:thm15="http://schemas.microsoft.com/office/thememl/2012/main" name="ImprovedJet" id="{8027BACB-C5B2-DA45-9CA5-105E82C8B414}" vid="{323F6A51-C00F-7345-9C75-B9E10779A9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10694</TotalTime>
  <Words>684</Words>
  <Application>Microsoft Macintosh PowerPoint</Application>
  <PresentationFormat>On-screen Show (16:9)</PresentationFormat>
  <Paragraphs>211</Paragraphs>
  <Slides>18</Slides>
  <Notes>12</Notes>
  <HiddenSlides>3</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vt:i4>
      </vt:variant>
    </vt:vector>
  </HeadingPairs>
  <TitlesOfParts>
    <vt:vector size="31" baseType="lpstr">
      <vt:lpstr>ALusine</vt:lpstr>
      <vt:lpstr>Calibri</vt:lpstr>
      <vt:lpstr>Graphik</vt:lpstr>
      <vt:lpstr>Graphik Black</vt:lpstr>
      <vt:lpstr>Graphik Extralight</vt:lpstr>
      <vt:lpstr>Graphik Light</vt:lpstr>
      <vt:lpstr>Graphik Medium</vt:lpstr>
      <vt:lpstr>Graphik Regular</vt:lpstr>
      <vt:lpstr>Graphik Super</vt:lpstr>
      <vt:lpstr>Museo 300 Regular</vt:lpstr>
      <vt:lpstr>Wingdings</vt:lpstr>
      <vt:lpstr>Arial</vt:lpstr>
      <vt:lpstr>ImprovedJet</vt:lpstr>
      <vt:lpstr>PowerPoint Presentation</vt:lpstr>
      <vt:lpstr>Consuming Data with  F# Type providers</vt:lpstr>
      <vt:lpstr>We plan to be the new Amazon.com</vt:lpstr>
      <vt:lpstr>PowerPoint Presentation</vt:lpstr>
      <vt:lpstr>Why F#? Expanded feature set</vt:lpstr>
      <vt:lpstr>Expanded feature set: Type providers</vt:lpstr>
      <vt:lpstr>Using type providers</vt:lpstr>
      <vt:lpstr>What are type providers?</vt:lpstr>
      <vt:lpstr>Why do we need type providers?</vt:lpstr>
      <vt:lpstr>Why do we need type providers?</vt:lpstr>
      <vt:lpstr>Why do we need type providers?</vt:lpstr>
      <vt:lpstr>Demos!</vt:lpstr>
      <vt:lpstr>Some existing type providers</vt:lpstr>
      <vt:lpstr>Get creative.</vt:lpstr>
      <vt:lpstr>Writing your own type provider</vt:lpstr>
      <vt:lpstr>Two questions! </vt:lpstr>
      <vt:lpstr>Demo!</vt:lpstr>
      <vt:lpstr>Consuming Data with  F# Type providers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 Type providers</dc:title>
  <dc:creator>Rachel Reese</dc:creator>
  <cp:lastModifiedBy>Rachel Reese</cp:lastModifiedBy>
  <cp:revision>162</cp:revision>
  <dcterms:created xsi:type="dcterms:W3CDTF">2016-04-07T19:35:46Z</dcterms:created>
  <dcterms:modified xsi:type="dcterms:W3CDTF">2016-04-25T14:13:42Z</dcterms:modified>
</cp:coreProperties>
</file>