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22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BIG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487B-55F5-0646-BA84-46B614EFB8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758" y="1626129"/>
            <a:ext cx="5486400" cy="4688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06910" marR="0" indent="0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 sz="2667"/>
            </a:lvl1pPr>
            <a:lvl2pPr marL="306910" marR="0" indent="0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None/>
              <a:tabLst/>
              <a:defRPr sz="2667"/>
            </a:lvl2pPr>
            <a:lvl3pPr marL="304792" marR="0" indent="0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 sz="2667"/>
            </a:lvl3pPr>
            <a:lvl4pPr marL="304792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2667"/>
            </a:lvl4pPr>
            <a:lvl5pPr marL="615935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2667" baseline="0">
                <a:solidFill>
                  <a:srgbClr val="320C67"/>
                </a:solidFill>
              </a:defRPr>
            </a:lvl5pPr>
            <a:lvl6pPr marL="304792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2667"/>
            </a:lvl6pPr>
            <a:lvl7pPr>
              <a:lnSpc>
                <a:spcPct val="90000"/>
              </a:lnSpc>
              <a:spcBef>
                <a:spcPts val="1467"/>
              </a:spcBef>
              <a:buSzPct val="65000"/>
              <a:defRPr sz="2667">
                <a:solidFill>
                  <a:schemeClr val="tx1"/>
                </a:solidFill>
                <a:latin typeface="+mj-lt"/>
              </a:defRPr>
            </a:lvl7pPr>
            <a:lvl8pPr marL="615935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+mj-lt"/>
              <a:buAutoNum type="arabicPeriod"/>
              <a:tabLst/>
              <a:defRPr sz="2667">
                <a:latin typeface="+mn-lt"/>
              </a:defRPr>
            </a:lvl8pPr>
            <a:lvl9pPr marL="615935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+mj-lt"/>
              <a:buAutoNum type="arabicPeriod"/>
              <a:tabLst/>
              <a:defRPr sz="2667">
                <a:latin typeface="+mj-lt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raphik Light"/>
                <a:cs typeface="Graphik Light"/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989319" y="1626136"/>
            <a:ext cx="5486400" cy="4693665"/>
          </a:xfrm>
        </p:spPr>
        <p:txBody>
          <a:bodyPr rIns="0" anchor="ctr"/>
          <a:lstStyle>
            <a:lvl1pPr algn="ctr">
              <a:spcBef>
                <a:spcPts val="1467"/>
              </a:spcBef>
              <a:defRPr sz="2667">
                <a:solidFill>
                  <a:schemeClr val="bg2"/>
                </a:solidFill>
                <a:latin typeface="Graphik Black"/>
                <a:cs typeface="Graphik Black"/>
              </a:defRPr>
            </a:lvl1pPr>
          </a:lstStyle>
          <a:p>
            <a:r>
              <a:rPr lang="en-US" dirty="0" smtClean="0"/>
              <a:t>Click icon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9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MALL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55" y="300567"/>
            <a:ext cx="10241280" cy="1143000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487B-55F5-0646-BA84-46B614EFB8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757" y="1626135"/>
            <a:ext cx="5486400" cy="4689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1333"/>
              </a:spcBef>
              <a:defRPr sz="2133"/>
            </a:lvl1pPr>
            <a:lvl2pPr>
              <a:spcBef>
                <a:spcPts val="1333"/>
              </a:spcBef>
              <a:defRPr sz="2133"/>
            </a:lvl2pPr>
            <a:lvl3pPr>
              <a:spcBef>
                <a:spcPts val="1333"/>
              </a:spcBef>
              <a:defRPr sz="2133">
                <a:solidFill>
                  <a:schemeClr val="accent1"/>
                </a:solidFill>
              </a:defRPr>
            </a:lvl3pPr>
            <a:lvl4pPr>
              <a:spcBef>
                <a:spcPts val="1333"/>
              </a:spcBef>
              <a:defRPr sz="2133"/>
            </a:lvl4pPr>
            <a:lvl5pPr>
              <a:spcBef>
                <a:spcPts val="1333"/>
              </a:spcBef>
              <a:defRPr sz="2133">
                <a:solidFill>
                  <a:schemeClr val="tx1"/>
                </a:solidFill>
              </a:defRPr>
            </a:lvl5pPr>
            <a:lvl6pPr>
              <a:spcBef>
                <a:spcPts val="1333"/>
              </a:spcBef>
              <a:defRPr sz="2133"/>
            </a:lvl6pPr>
            <a:lvl7pPr>
              <a:spcBef>
                <a:spcPts val="1333"/>
              </a:spcBef>
              <a:defRPr sz="2133"/>
            </a:lvl7pPr>
            <a:lvl8pPr>
              <a:spcBef>
                <a:spcPts val="1333"/>
              </a:spcBef>
              <a:defRPr sz="2133">
                <a:latin typeface="+mn-lt"/>
              </a:defRPr>
            </a:lvl8pPr>
            <a:lvl9pPr>
              <a:spcBef>
                <a:spcPts val="1333"/>
              </a:spcBef>
              <a:defRPr sz="2133">
                <a:latin typeface="+mj-lt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raphik Light"/>
                <a:cs typeface="Graphik Light"/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989320" y="1626136"/>
            <a:ext cx="5486400" cy="4693665"/>
          </a:xfrm>
        </p:spPr>
        <p:txBody>
          <a:bodyPr rIns="0" anchor="ctr"/>
          <a:lstStyle>
            <a:lvl1pPr algn="ctr">
              <a:defRPr sz="2667">
                <a:solidFill>
                  <a:schemeClr val="bg2"/>
                </a:solidFill>
                <a:latin typeface="Graphik Black"/>
                <a:cs typeface="Graphik Black"/>
              </a:defRPr>
            </a:lvl1pPr>
          </a:lstStyle>
          <a:p>
            <a:r>
              <a:rPr lang="en-US" dirty="0" smtClean="0"/>
              <a:t>Click icon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6552" y="4654296"/>
            <a:ext cx="6537960" cy="1216152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accent2"/>
                </a:solidFill>
                <a:latin typeface="Graphik" charset="0"/>
                <a:ea typeface="Graphik" charset="0"/>
                <a:cs typeface="Graphi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quote attribution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87B-55F5-0646-BA84-46B614EFB8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624" y="1600200"/>
            <a:ext cx="1216152" cy="121615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2800" dirty="0" smtClean="0">
                <a:solidFill>
                  <a:schemeClr val="accent1"/>
                </a:solidFill>
                <a:latin typeface="+mj-lt"/>
              </a:rPr>
              <a:t>“</a:t>
            </a:r>
          </a:p>
        </p:txBody>
      </p:sp>
      <p:sp>
        <p:nvSpPr>
          <p:cNvPr id="8" name="TextBox 7"/>
          <p:cNvSpPr txBox="1"/>
          <p:nvPr/>
        </p:nvSpPr>
        <p:spPr>
          <a:xfrm rot="10800000">
            <a:off x="10552176" y="2999232"/>
            <a:ext cx="1216152" cy="121615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2800" dirty="0" smtClean="0">
                <a:solidFill>
                  <a:schemeClr val="accent1"/>
                </a:solidFill>
                <a:latin typeface="+mj-lt"/>
              </a:rPr>
              <a:t>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1115568" y="1901952"/>
            <a:ext cx="9692640" cy="2752344"/>
          </a:xfrm>
        </p:spPr>
        <p:txBody>
          <a:bodyPr/>
          <a:lstStyle>
            <a:lvl1pPr marL="32004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5000"/>
              <a:buFont typeface="Arial" charset="0"/>
              <a:buNone/>
              <a:tabLst/>
              <a:defRPr sz="3200" baseline="0">
                <a:latin typeface="+mj-lt"/>
              </a:defRPr>
            </a:lvl1pPr>
          </a:lstStyle>
          <a:p>
            <a:pPr marL="764110" marR="0" lvl="0" indent="-457200" algn="l" defTabSz="609585" rtl="0" eaLnBrk="1" fontAlgn="auto" latinLnBrk="0" hangingPunct="1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Tx/>
              <a:buSzPct val="65000"/>
              <a:buFont typeface="Arial" charset="0"/>
              <a:buNone/>
              <a:tabLst/>
              <a:defRPr/>
            </a:pPr>
            <a:r>
              <a:rPr lang="en-US" dirty="0" smtClean="0"/>
              <a:t>Click to edit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C00BB8-DDDF-1946-9E42-4696FADFE2BC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87B-55F5-0646-BA84-46B614EF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55" y="300567"/>
            <a:ext cx="11571460" cy="6265333"/>
          </a:xfrm>
        </p:spPr>
        <p:txBody>
          <a:bodyPr wrap="square" lIns="457200" rIns="457200" anchor="ctr">
            <a:noAutofit/>
          </a:bodyPr>
          <a:lstStyle>
            <a:lvl1pPr marL="0" indent="0" algn="ctr">
              <a:defRPr sz="4800" baseline="0">
                <a:solidFill>
                  <a:schemeClr val="accent1"/>
                </a:solidFill>
                <a:latin typeface="Graphik Black"/>
                <a:cs typeface="Graphik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27922" y="64047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227922" y="64047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28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02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2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55" y="300567"/>
            <a:ext cx="11571460" cy="6265333"/>
          </a:xfrm>
        </p:spPr>
        <p:txBody>
          <a:bodyPr wrap="square" lIns="457200" rIns="457200" anchor="ctr">
            <a:noAutofit/>
          </a:bodyPr>
          <a:lstStyle>
            <a:lvl1pPr marL="0" indent="0" algn="ctr">
              <a:defRPr sz="4800" baseline="0">
                <a:solidFill>
                  <a:srgbClr val="7840F6"/>
                </a:solidFill>
                <a:latin typeface="Graphik Black"/>
                <a:cs typeface="Graphik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27922" y="64047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227922" y="64047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39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59" y="300567"/>
            <a:ext cx="10245405" cy="1143000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487B-55F5-0646-BA84-46B614EFB8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767" y="1626129"/>
            <a:ext cx="10969791" cy="46843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06910" marR="0" indent="0" algn="l" defTabSz="609585" rtl="0" eaLnBrk="1" fontAlgn="auto" latinLnBrk="0" hangingPunct="1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 sz="3200"/>
            </a:lvl1pPr>
            <a:lvl2pPr marL="306910" marR="0" indent="0" algn="l" defTabSz="609585" rtl="0" eaLnBrk="1" fontAlgn="auto" latinLnBrk="0" hangingPunct="1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Tx/>
              <a:buSzPct val="65000"/>
              <a:buFont typeface="Arial"/>
              <a:buNone/>
              <a:tabLst/>
              <a:defRPr sz="3200"/>
            </a:lvl2pPr>
            <a:lvl3pPr marL="304792" marR="0" indent="0" algn="l" defTabSz="609585" rtl="0" eaLnBrk="1" fontAlgn="auto" latinLnBrk="0" hangingPunct="1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 sz="3200">
                <a:latin typeface="+mj-lt"/>
                <a:cs typeface="Graphik Super"/>
              </a:defRPr>
            </a:lvl3pPr>
            <a:lvl4pPr marL="304792" marR="0" indent="-304792" algn="l" defTabSz="609585" rtl="0" eaLnBrk="1" fontAlgn="auto" latinLnBrk="0" hangingPunct="1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3200"/>
            </a:lvl4pPr>
            <a:lvl5pPr marL="609585" marR="0" indent="-304792" algn="l" defTabSz="609585" rtl="0" eaLnBrk="1" fontAlgn="auto" latinLnBrk="0" hangingPunct="1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3200" baseline="0">
                <a:solidFill>
                  <a:schemeClr val="tx1"/>
                </a:solidFill>
              </a:defRPr>
            </a:lvl5pPr>
            <a:lvl6pPr marL="304792" marR="0" indent="-304792" algn="l" defTabSz="609585" rtl="0" eaLnBrk="1" fontAlgn="auto" latinLnBrk="0" hangingPunct="1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3200">
                <a:solidFill>
                  <a:schemeClr val="tx1"/>
                </a:solidFill>
                <a:latin typeface="+mj-lt"/>
                <a:cs typeface="Graphik Super"/>
              </a:defRPr>
            </a:lvl6pPr>
            <a:lvl7pPr marL="609585" marR="0" indent="-304792" algn="l" defTabSz="609585" rtl="0" eaLnBrk="1" fontAlgn="auto" latinLnBrk="0" hangingPunct="1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3200">
                <a:solidFill>
                  <a:schemeClr val="tx1"/>
                </a:solidFill>
                <a:latin typeface="+mj-lt"/>
              </a:defRPr>
            </a:lvl7pPr>
            <a:lvl8pPr marL="609585" marR="0" indent="-304792" algn="l" defTabSz="609585" rtl="0" eaLnBrk="1" fontAlgn="auto" latinLnBrk="0" hangingPunct="1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Tx/>
              <a:buSzPct val="65000"/>
              <a:buFont typeface="+mj-lt"/>
              <a:buAutoNum type="arabicPeriod"/>
              <a:tabLst/>
              <a:defRPr lang="en-US" sz="3200" kern="1200" noProof="0" dirty="0" smtClean="0">
                <a:solidFill>
                  <a:schemeClr val="tx1"/>
                </a:solidFill>
                <a:latin typeface="+mn-lt"/>
                <a:ea typeface="+mn-ea"/>
                <a:cs typeface="Graphik Super"/>
              </a:defRPr>
            </a:lvl8pPr>
            <a:lvl9pPr marL="609585" marR="0" indent="-304792" algn="l" defTabSz="609585" rtl="0" eaLnBrk="1" fontAlgn="auto" latinLnBrk="0" hangingPunct="1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Tx/>
              <a:buSzPct val="65000"/>
              <a:buFont typeface="+mj-lt"/>
              <a:buAutoNum type="arabicPeriod"/>
              <a:tabLst/>
              <a:defRPr sz="3200">
                <a:latin typeface="+mj-lt"/>
                <a:cs typeface="Graphik Super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raphik Light"/>
                <a:cs typeface="Graphik Light"/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8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59" y="300567"/>
            <a:ext cx="10245405" cy="1143000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487B-55F5-0646-BA84-46B614EFB8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772" y="1626130"/>
            <a:ext cx="10969786" cy="4689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1333"/>
              </a:spcBef>
              <a:defRPr sz="2133"/>
            </a:lvl1pPr>
            <a:lvl2pPr>
              <a:spcBef>
                <a:spcPts val="1333"/>
              </a:spcBef>
              <a:defRPr sz="2133"/>
            </a:lvl2pPr>
            <a:lvl3pPr>
              <a:spcBef>
                <a:spcPts val="1333"/>
              </a:spcBef>
              <a:defRPr sz="2133">
                <a:solidFill>
                  <a:schemeClr val="accent1"/>
                </a:solidFill>
              </a:defRPr>
            </a:lvl3pPr>
            <a:lvl4pPr>
              <a:spcBef>
                <a:spcPts val="1333"/>
              </a:spcBef>
              <a:defRPr sz="2133"/>
            </a:lvl4pPr>
            <a:lvl5pPr>
              <a:spcBef>
                <a:spcPts val="1333"/>
              </a:spcBef>
              <a:defRPr sz="2133">
                <a:solidFill>
                  <a:schemeClr val="tx1"/>
                </a:solidFill>
              </a:defRPr>
            </a:lvl5pPr>
            <a:lvl6pPr>
              <a:spcBef>
                <a:spcPts val="1333"/>
              </a:spcBef>
              <a:defRPr sz="2133"/>
            </a:lvl6pPr>
            <a:lvl7pPr>
              <a:spcBef>
                <a:spcPts val="1333"/>
              </a:spcBef>
              <a:defRPr sz="2133">
                <a:solidFill>
                  <a:schemeClr val="tx1"/>
                </a:solidFill>
              </a:defRPr>
            </a:lvl7pPr>
            <a:lvl8pPr>
              <a:spcBef>
                <a:spcPts val="1333"/>
              </a:spcBef>
              <a:defRPr sz="2133">
                <a:latin typeface="+mn-lt"/>
              </a:defRPr>
            </a:lvl8pPr>
            <a:lvl9pPr>
              <a:spcBef>
                <a:spcPts val="1333"/>
              </a:spcBef>
              <a:defRPr sz="2133">
                <a:latin typeface="+mj-lt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raphik Light"/>
                <a:cs typeface="Graphik Light"/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59" y="300567"/>
            <a:ext cx="10245405" cy="1143000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487B-55F5-0646-BA84-46B614EFB8E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raphik Light"/>
                <a:cs typeface="Graphik Light"/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BIG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59" y="300567"/>
            <a:ext cx="10245405" cy="1143000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487B-55F5-0646-BA84-46B614EFB8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772" y="1626129"/>
            <a:ext cx="5483386" cy="4688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06910" marR="0" indent="0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 sz="2667"/>
            </a:lvl1pPr>
            <a:lvl2pPr marL="306910" marR="0" indent="0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None/>
              <a:tabLst/>
              <a:defRPr sz="2667"/>
            </a:lvl2pPr>
            <a:lvl3pPr marL="304792" marR="0" indent="0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 sz="2667"/>
            </a:lvl3pPr>
            <a:lvl4pPr marL="304792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2667"/>
            </a:lvl4pPr>
            <a:lvl5pPr marL="615935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2667" baseline="0">
                <a:solidFill>
                  <a:schemeClr val="tx1"/>
                </a:solidFill>
              </a:defRPr>
            </a:lvl5pPr>
            <a:lvl6pPr marL="304792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2667"/>
            </a:lvl6pPr>
            <a:lvl7pPr>
              <a:lnSpc>
                <a:spcPct val="90000"/>
              </a:lnSpc>
              <a:spcBef>
                <a:spcPts val="1467"/>
              </a:spcBef>
              <a:buSzPct val="65000"/>
              <a:defRPr sz="2667">
                <a:solidFill>
                  <a:srgbClr val="320C67"/>
                </a:solidFill>
                <a:latin typeface="+mj-lt"/>
              </a:defRPr>
            </a:lvl7pPr>
            <a:lvl8pPr marL="615935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+mj-lt"/>
              <a:buAutoNum type="arabicPeriod"/>
              <a:tabLst/>
              <a:defRPr sz="2667">
                <a:latin typeface="+mn-lt"/>
              </a:defRPr>
            </a:lvl8pPr>
            <a:lvl9pPr marL="615935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+mj-lt"/>
              <a:buAutoNum type="arabicPeriod"/>
              <a:tabLst/>
              <a:defRPr sz="2667">
                <a:latin typeface="+mj-lt"/>
              </a:defRPr>
            </a:lvl9pPr>
          </a:lstStyle>
          <a:p>
            <a:pPr marL="306910" marR="0" lvl="0" indent="0" algn="l" defTabSz="609585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306910" marR="0" lvl="1" indent="0" algn="l" defTabSz="609585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306910" marR="0" lvl="2" indent="0" algn="l" defTabSz="609585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306910" marR="0" lvl="3" indent="0" algn="l" defTabSz="609585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306910" marR="0" lvl="4" indent="0" algn="l" defTabSz="609585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raphik Light"/>
                <a:cs typeface="Graphik Light"/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idx="12"/>
          </p:nvPr>
        </p:nvSpPr>
        <p:spPr>
          <a:xfrm>
            <a:off x="5989829" y="1626128"/>
            <a:ext cx="5486400" cy="4688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06910" marR="0" indent="0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 sz="2667"/>
            </a:lvl1pPr>
            <a:lvl2pPr marL="306910" marR="0" indent="0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None/>
              <a:tabLst/>
              <a:defRPr sz="2667"/>
            </a:lvl2pPr>
            <a:lvl3pPr marL="304792" marR="0" indent="0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Tx/>
              <a:buNone/>
              <a:tabLst/>
              <a:defRPr sz="2667"/>
            </a:lvl3pPr>
            <a:lvl4pPr marL="304792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2667"/>
            </a:lvl4pPr>
            <a:lvl5pPr marL="459306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2667" baseline="0">
                <a:solidFill>
                  <a:schemeClr val="tx1"/>
                </a:solidFill>
              </a:defRPr>
            </a:lvl5pPr>
            <a:lvl6pPr marL="304792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Arial"/>
              <a:buChar char="•"/>
              <a:tabLst/>
              <a:defRPr sz="2667"/>
            </a:lvl6pPr>
            <a:lvl7pPr>
              <a:lnSpc>
                <a:spcPct val="90000"/>
              </a:lnSpc>
              <a:spcBef>
                <a:spcPts val="1467"/>
              </a:spcBef>
              <a:buSzPct val="65000"/>
              <a:defRPr sz="2667">
                <a:solidFill>
                  <a:srgbClr val="320C67"/>
                </a:solidFill>
                <a:latin typeface="+mj-lt"/>
              </a:defRPr>
            </a:lvl7pPr>
            <a:lvl8pPr marL="304792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+mj-lt"/>
              <a:buAutoNum type="arabicPeriod"/>
              <a:tabLst/>
              <a:defRPr sz="2667">
                <a:latin typeface="+mn-lt"/>
              </a:defRPr>
            </a:lvl8pPr>
            <a:lvl9pPr marL="304792" marR="0" indent="-304792" algn="l" defTabSz="609585" rtl="0" eaLnBrk="1" fontAlgn="auto" latinLnBrk="0" hangingPunct="1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ClrTx/>
              <a:buSzPct val="65000"/>
              <a:buFont typeface="+mj-lt"/>
              <a:buAutoNum type="arabicPeriod"/>
              <a:tabLst/>
              <a:defRPr sz="2667">
                <a:latin typeface="+mj-lt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715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MALL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487B-55F5-0646-BA84-46B614EFB8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757" y="1626135"/>
            <a:ext cx="5483401" cy="46939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1333"/>
              </a:spcBef>
              <a:defRPr sz="2133"/>
            </a:lvl1pPr>
            <a:lvl2pPr>
              <a:spcBef>
                <a:spcPts val="1333"/>
              </a:spcBef>
              <a:defRPr sz="2133"/>
            </a:lvl2pPr>
            <a:lvl3pPr>
              <a:spcBef>
                <a:spcPts val="1333"/>
              </a:spcBef>
              <a:defRPr sz="2133">
                <a:solidFill>
                  <a:schemeClr val="accent1"/>
                </a:solidFill>
              </a:defRPr>
            </a:lvl3pPr>
            <a:lvl4pPr>
              <a:spcBef>
                <a:spcPts val="1333"/>
              </a:spcBef>
              <a:defRPr sz="2133"/>
            </a:lvl4pPr>
            <a:lvl5pPr>
              <a:spcBef>
                <a:spcPts val="1333"/>
              </a:spcBef>
              <a:defRPr sz="2133">
                <a:solidFill>
                  <a:srgbClr val="320C67"/>
                </a:solidFill>
              </a:defRPr>
            </a:lvl5pPr>
            <a:lvl6pPr>
              <a:spcBef>
                <a:spcPts val="1333"/>
              </a:spcBef>
              <a:defRPr sz="2133"/>
            </a:lvl6pPr>
            <a:lvl7pPr>
              <a:spcBef>
                <a:spcPts val="1333"/>
              </a:spcBef>
              <a:defRPr sz="2133"/>
            </a:lvl7pPr>
            <a:lvl8pPr>
              <a:spcBef>
                <a:spcPts val="1333"/>
              </a:spcBef>
              <a:defRPr sz="2133">
                <a:latin typeface="+mn-lt"/>
              </a:defRPr>
            </a:lvl8pPr>
            <a:lvl9pPr>
              <a:spcBef>
                <a:spcPts val="1333"/>
              </a:spcBef>
              <a:defRPr sz="2133">
                <a:latin typeface="+mj-lt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raphik Light"/>
                <a:cs typeface="Graphik Light"/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68" y="1"/>
            <a:ext cx="1101269" cy="534903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idx="12"/>
          </p:nvPr>
        </p:nvSpPr>
        <p:spPr>
          <a:xfrm>
            <a:off x="5989320" y="1626135"/>
            <a:ext cx="5486400" cy="46939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1333"/>
              </a:spcBef>
              <a:defRPr sz="2133"/>
            </a:lvl1pPr>
            <a:lvl2pPr>
              <a:spcBef>
                <a:spcPts val="1333"/>
              </a:spcBef>
              <a:defRPr sz="2133"/>
            </a:lvl2pPr>
            <a:lvl3pPr>
              <a:spcBef>
                <a:spcPts val="1333"/>
              </a:spcBef>
              <a:defRPr sz="2133">
                <a:solidFill>
                  <a:schemeClr val="accent1"/>
                </a:solidFill>
              </a:defRPr>
            </a:lvl3pPr>
            <a:lvl4pPr>
              <a:spcBef>
                <a:spcPts val="1333"/>
              </a:spcBef>
              <a:defRPr sz="2133"/>
            </a:lvl4pPr>
            <a:lvl5pPr>
              <a:spcBef>
                <a:spcPts val="1333"/>
              </a:spcBef>
              <a:defRPr sz="2133">
                <a:solidFill>
                  <a:srgbClr val="320C67"/>
                </a:solidFill>
              </a:defRPr>
            </a:lvl5pPr>
            <a:lvl6pPr>
              <a:spcBef>
                <a:spcPts val="1333"/>
              </a:spcBef>
              <a:defRPr sz="2133"/>
            </a:lvl6pPr>
            <a:lvl7pPr>
              <a:spcBef>
                <a:spcPts val="1333"/>
              </a:spcBef>
              <a:defRPr sz="2133"/>
            </a:lvl7pPr>
            <a:lvl8pPr>
              <a:spcBef>
                <a:spcPts val="1333"/>
              </a:spcBef>
              <a:defRPr sz="2133">
                <a:latin typeface="+mn-lt"/>
              </a:defRPr>
            </a:lvl8pPr>
            <a:lvl9pPr>
              <a:spcBef>
                <a:spcPts val="1333"/>
              </a:spcBef>
              <a:defRPr sz="2133">
                <a:latin typeface="+mj-lt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35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759" y="300567"/>
            <a:ext cx="10245405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66" y="1626129"/>
            <a:ext cx="10969792" cy="46843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095567" y="534903"/>
            <a:ext cx="977692" cy="36618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rgbClr val="6322FA"/>
                </a:solidFill>
                <a:latin typeface="Graphik Light"/>
                <a:cs typeface="Graphik Light"/>
              </a:defRPr>
            </a:lvl1pPr>
          </a:lstStyle>
          <a:p>
            <a:fld id="{D4DB487B-55F5-0646-BA84-46B614EFB8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1757" y="6565900"/>
            <a:ext cx="5784244" cy="292101"/>
          </a:xfrm>
          <a:prstGeom prst="rect">
            <a:avLst/>
          </a:prstGeom>
        </p:spPr>
        <p:txBody>
          <a:bodyPr vert="horz" lIns="0" tIns="45720" rIns="0" bIns="0" rtlCol="0" anchor="t"/>
          <a:lstStyle>
            <a:lvl1pPr marL="226478" indent="0" algn="l">
              <a:defRPr sz="667">
                <a:solidFill>
                  <a:srgbClr val="7840F6"/>
                </a:solidFill>
                <a:latin typeface="Museo 300 Regular"/>
                <a:cs typeface="Museo 300 Regular"/>
              </a:defRPr>
            </a:lvl1pPr>
          </a:lstStyle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303367" y="768960"/>
            <a:ext cx="1479315" cy="5622480"/>
            <a:chOff x="9296399" y="622080"/>
            <a:chExt cx="1187930" cy="4515004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9296399" y="622080"/>
              <a:ext cx="580327" cy="580327"/>
            </a:xfrm>
            <a:prstGeom prst="ellipse">
              <a:avLst/>
            </a:prstGeom>
            <a:solidFill>
              <a:srgbClr val="6D00FF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Jet Purple</a:t>
              </a:r>
            </a:p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8200FF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Extralight"/>
                <a:ea typeface="+mn-ea"/>
                <a:cs typeface="+mn-cs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9904002" y="622080"/>
              <a:ext cx="580327" cy="580327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D00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White</a:t>
              </a:r>
            </a:p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D00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FFFFFF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D00FF"/>
                </a:solidFill>
                <a:effectLst/>
                <a:uLnTx/>
                <a:uFillTx/>
                <a:latin typeface="Graphik Extralight"/>
                <a:ea typeface="+mn-ea"/>
                <a:cs typeface="+mn-cs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9296399" y="3570598"/>
              <a:ext cx="388867" cy="388867"/>
            </a:xfrm>
            <a:prstGeom prst="ellipse">
              <a:avLst/>
            </a:prstGeom>
            <a:solidFill>
              <a:srgbClr val="230037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Jet Black</a:t>
              </a: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300047</a:t>
              </a:r>
              <a:endParaRPr kumimoji="0" lang="en-US" sz="5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Extralight"/>
                <a:ea typeface="+mn-ea"/>
                <a:cs typeface="+mn-cs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693417" y="3570598"/>
              <a:ext cx="388867" cy="388867"/>
            </a:xfrm>
            <a:prstGeom prst="ellipse">
              <a:avLst/>
            </a:prstGeom>
            <a:solidFill>
              <a:srgbClr val="8647FF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Amethyst</a:t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9966FF</a:t>
              </a: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10095462" y="3570598"/>
              <a:ext cx="388867" cy="388867"/>
            </a:xfrm>
            <a:prstGeom prst="ellipse">
              <a:avLst/>
            </a:prstGeom>
            <a:solidFill>
              <a:srgbClr val="C1BEFF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Periwinkle</a:t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CCCCFF</a:t>
              </a: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9296399" y="3963138"/>
              <a:ext cx="388867" cy="388867"/>
            </a:xfrm>
            <a:prstGeom prst="ellipse">
              <a:avLst/>
            </a:prstGeom>
            <a:solidFill>
              <a:srgbClr val="520087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Plum</a:t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660099</a:t>
              </a: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9693417" y="3963138"/>
              <a:ext cx="388867" cy="388867"/>
            </a:xfrm>
            <a:prstGeom prst="ellipse">
              <a:avLst/>
            </a:prstGeom>
            <a:solidFill>
              <a:srgbClr val="BE44FF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Violet</a:t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CC66FF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0095462" y="3963138"/>
              <a:ext cx="388867" cy="388867"/>
            </a:xfrm>
            <a:prstGeom prst="ellipse">
              <a:avLst/>
            </a:prstGeom>
            <a:solidFill>
              <a:srgbClr val="D4A9FF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Orchid</a:t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DDBBFF</a:t>
              </a: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9296399" y="4355677"/>
              <a:ext cx="388867" cy="388867"/>
            </a:xfrm>
            <a:prstGeom prst="ellipse">
              <a:avLst/>
            </a:prstGeom>
            <a:solidFill>
              <a:srgbClr val="1FDAAF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Jade</a:t>
              </a: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0FDEBD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9693417" y="4355677"/>
              <a:ext cx="388867" cy="388867"/>
            </a:xfrm>
            <a:prstGeom prst="ellipse">
              <a:avLst/>
            </a:prstGeom>
            <a:solidFill>
              <a:srgbClr val="5BFFC1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Mint</a:t>
              </a: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66FFCC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0095462" y="4355677"/>
              <a:ext cx="388867" cy="388867"/>
            </a:xfrm>
            <a:prstGeom prst="ellipse">
              <a:avLst/>
            </a:prstGeom>
            <a:solidFill>
              <a:srgbClr val="C3FFC1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Celadon</a:t>
              </a: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CCFFCC</a:t>
              </a: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9296399" y="4748217"/>
              <a:ext cx="388867" cy="388867"/>
            </a:xfrm>
            <a:prstGeom prst="ellipse">
              <a:avLst/>
            </a:prstGeom>
            <a:solidFill>
              <a:srgbClr val="18C1FF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Aqua</a:t>
              </a: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00CCFF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9693417" y="4748217"/>
              <a:ext cx="388867" cy="388867"/>
            </a:xfrm>
            <a:prstGeom prst="ellipse">
              <a:avLst/>
            </a:prstGeom>
            <a:solidFill>
              <a:srgbClr val="2FC3C1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Turquoise</a:t>
              </a: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33CCCC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0095462" y="4748217"/>
              <a:ext cx="388867" cy="388867"/>
            </a:xfrm>
            <a:prstGeom prst="ellipse">
              <a:avLst/>
            </a:prstGeom>
            <a:solidFill>
              <a:srgbClr val="C3FFFF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Mist</a:t>
              </a: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533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CCFFFF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9296399" y="1208636"/>
              <a:ext cx="582378" cy="582378"/>
            </a:xfrm>
            <a:prstGeom prst="ellipse">
              <a:avLst/>
            </a:prstGeom>
            <a:solidFill>
              <a:srgbClr val="262626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Charcoal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333333</a:t>
              </a: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9901951" y="1208636"/>
              <a:ext cx="582378" cy="582378"/>
            </a:xfrm>
            <a:prstGeom prst="ellipse">
              <a:avLst/>
            </a:prstGeom>
            <a:solidFill>
              <a:srgbClr val="535353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Slate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666666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9296399" y="1797243"/>
              <a:ext cx="582378" cy="582378"/>
            </a:xfrm>
            <a:prstGeom prst="ellipse">
              <a:avLst/>
            </a:prstGeom>
            <a:solidFill>
              <a:srgbClr val="878787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Pewter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999999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9901951" y="1797243"/>
              <a:ext cx="582378" cy="582378"/>
            </a:xfrm>
            <a:prstGeom prst="ellipse">
              <a:avLst/>
            </a:prstGeom>
            <a:solidFill>
              <a:srgbClr val="C1C1C1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Silver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CCCCCC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9296399" y="2385850"/>
              <a:ext cx="582378" cy="582378"/>
            </a:xfrm>
            <a:prstGeom prst="ellipse">
              <a:avLst/>
            </a:prstGeom>
            <a:solidFill>
              <a:srgbClr val="E3E3E3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Cloud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E8E8E8</a:t>
              </a:r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9901951" y="2385850"/>
              <a:ext cx="582378" cy="582378"/>
            </a:xfrm>
            <a:prstGeom prst="ellipse">
              <a:avLst/>
            </a:prstGeom>
            <a:solidFill>
              <a:srgbClr val="F5F5F5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Air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F7F7F7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9296399" y="2974456"/>
              <a:ext cx="582378" cy="582378"/>
            </a:xfrm>
            <a:prstGeom prst="ellipse">
              <a:avLst/>
            </a:prstGeom>
            <a:solidFill>
              <a:srgbClr val="E7EBF4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Lens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EBEFF6</a:t>
              </a: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9901951" y="2974456"/>
              <a:ext cx="582378" cy="582378"/>
            </a:xfrm>
            <a:prstGeom prst="ellipse">
              <a:avLst/>
            </a:prstGeom>
            <a:solidFill>
              <a:srgbClr val="F9ECFF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Hamm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/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Graphik Extralight"/>
                  <a:ea typeface="+mn-ea"/>
                  <a:cs typeface="+mn-cs"/>
                </a:rPr>
                <a:t>FAF0FF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70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marL="302676" indent="0" algn="l" defTabSz="609585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raphik Super"/>
          <a:ea typeface="+mj-ea"/>
          <a:cs typeface="Graphik Super"/>
        </a:defRPr>
      </a:lvl1pPr>
    </p:titleStyle>
    <p:bodyStyle>
      <a:lvl1pPr marL="764110" indent="-457200" algn="l" defTabSz="609585" rtl="0" eaLnBrk="1" latinLnBrk="0" hangingPunct="1">
        <a:lnSpc>
          <a:spcPct val="90000"/>
        </a:lnSpc>
        <a:spcBef>
          <a:spcPts val="1733"/>
        </a:spcBef>
        <a:spcAft>
          <a:spcPts val="0"/>
        </a:spcAft>
        <a:buSzPct val="65000"/>
        <a:buFont typeface="Arial" charset="0"/>
        <a:buChar char="•"/>
        <a:defRPr sz="3200" kern="1200" baseline="0">
          <a:solidFill>
            <a:schemeClr val="tx1"/>
          </a:solidFill>
          <a:latin typeface="Graphik Extralight"/>
          <a:ea typeface="+mn-ea"/>
          <a:cs typeface="Graphik Extralight"/>
        </a:defRPr>
      </a:lvl1pPr>
      <a:lvl2pPr marL="764110" indent="-457200" algn="l" defTabSz="609585" rtl="0" eaLnBrk="1" latinLnBrk="0" hangingPunct="1">
        <a:lnSpc>
          <a:spcPct val="90000"/>
        </a:lnSpc>
        <a:spcBef>
          <a:spcPts val="1733"/>
        </a:spcBef>
        <a:spcAft>
          <a:spcPts val="0"/>
        </a:spcAft>
        <a:buSzPct val="65000"/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Graphik Super"/>
        </a:defRPr>
      </a:lvl2pPr>
      <a:lvl3pPr marL="761992" indent="-457200" algn="l" defTabSz="609585" rtl="0" eaLnBrk="1" latinLnBrk="0" hangingPunct="1">
        <a:lnSpc>
          <a:spcPct val="90000"/>
        </a:lnSpc>
        <a:spcBef>
          <a:spcPts val="1733"/>
        </a:spcBef>
        <a:spcAft>
          <a:spcPts val="0"/>
        </a:spcAft>
        <a:buSzPct val="65000"/>
        <a:buFont typeface="Arial" charset="0"/>
        <a:buChar char="•"/>
        <a:defRPr sz="3200" kern="1200">
          <a:solidFill>
            <a:schemeClr val="accent1"/>
          </a:solidFill>
          <a:latin typeface="+mj-lt"/>
          <a:ea typeface="+mn-ea"/>
          <a:cs typeface="Graphik Black"/>
        </a:defRPr>
      </a:lvl3pPr>
      <a:lvl4pPr marL="304792" indent="-304792" algn="l" defTabSz="609585" rtl="0" eaLnBrk="1" latinLnBrk="0" hangingPunct="1">
        <a:lnSpc>
          <a:spcPct val="90000"/>
        </a:lnSpc>
        <a:spcBef>
          <a:spcPts val="1733"/>
        </a:spcBef>
        <a:spcAft>
          <a:spcPts val="0"/>
        </a:spcAft>
        <a:buSzPct val="65000"/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Graphik Super"/>
        </a:defRPr>
      </a:lvl4pPr>
      <a:lvl5pPr marL="609585" indent="-304792" algn="l" defTabSz="609585" rtl="0" eaLnBrk="1" latinLnBrk="0" hangingPunct="1">
        <a:lnSpc>
          <a:spcPct val="90000"/>
        </a:lnSpc>
        <a:spcBef>
          <a:spcPts val="1733"/>
        </a:spcBef>
        <a:spcAft>
          <a:spcPts val="0"/>
        </a:spcAft>
        <a:buSzPct val="65000"/>
        <a:buFont typeface="Arial"/>
        <a:buChar char="•"/>
        <a:defRPr sz="3200" kern="1200" baseline="0">
          <a:solidFill>
            <a:schemeClr val="tx1"/>
          </a:solidFill>
          <a:latin typeface="+mn-lt"/>
          <a:ea typeface="+mn-ea"/>
          <a:cs typeface="Graphik Super"/>
        </a:defRPr>
      </a:lvl5pPr>
      <a:lvl6pPr marL="304792" indent="-304792" algn="l" defTabSz="609585" rtl="0" eaLnBrk="1" latinLnBrk="0" hangingPunct="1">
        <a:lnSpc>
          <a:spcPct val="90000"/>
        </a:lnSpc>
        <a:spcBef>
          <a:spcPts val="1733"/>
        </a:spcBef>
        <a:spcAft>
          <a:spcPts val="0"/>
        </a:spcAft>
        <a:buSzPct val="65000"/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Graphik Black"/>
        </a:defRPr>
      </a:lvl6pPr>
      <a:lvl7pPr marL="609585" indent="-304792" algn="l" defTabSz="609585" rtl="0" eaLnBrk="1" latinLnBrk="0" hangingPunct="1">
        <a:lnSpc>
          <a:spcPct val="90000"/>
        </a:lnSpc>
        <a:spcBef>
          <a:spcPts val="1733"/>
        </a:spcBef>
        <a:spcAft>
          <a:spcPts val="0"/>
        </a:spcAft>
        <a:buSzPct val="65000"/>
        <a:buFont typeface="Arial"/>
        <a:buChar char="•"/>
        <a:defRPr sz="3200" kern="1200" baseline="0">
          <a:solidFill>
            <a:schemeClr val="tx1"/>
          </a:solidFill>
          <a:latin typeface="+mj-lt"/>
          <a:ea typeface="+mn-ea"/>
          <a:cs typeface="Graphik Black"/>
        </a:defRPr>
      </a:lvl7pPr>
      <a:lvl8pPr marL="609585" indent="-304792" algn="l" defTabSz="609585" rtl="0" eaLnBrk="1" latinLnBrk="0" hangingPunct="1">
        <a:lnSpc>
          <a:spcPct val="90000"/>
        </a:lnSpc>
        <a:spcBef>
          <a:spcPts val="1733"/>
        </a:spcBef>
        <a:spcAft>
          <a:spcPts val="0"/>
        </a:spcAft>
        <a:buSzPct val="65000"/>
        <a:buFont typeface="+mj-lt"/>
        <a:buAutoNum type="arabicPeriod"/>
        <a:defRPr sz="3200" kern="1200">
          <a:solidFill>
            <a:schemeClr val="tx1"/>
          </a:solidFill>
          <a:latin typeface="+mn-lt"/>
          <a:ea typeface="+mn-ea"/>
          <a:cs typeface="Graphik Super"/>
        </a:defRPr>
      </a:lvl8pPr>
      <a:lvl9pPr marL="609585" indent="-304792" algn="l" defTabSz="609585" rtl="0" eaLnBrk="1" latinLnBrk="0" hangingPunct="1">
        <a:lnSpc>
          <a:spcPct val="90000"/>
        </a:lnSpc>
        <a:spcBef>
          <a:spcPts val="1733"/>
        </a:spcBef>
        <a:spcAft>
          <a:spcPts val="0"/>
        </a:spcAft>
        <a:buSzPct val="65000"/>
        <a:buFont typeface="+mj-lt"/>
        <a:buAutoNum type="arabicPeriod"/>
        <a:defRPr sz="3200" kern="1200">
          <a:solidFill>
            <a:schemeClr val="tx1"/>
          </a:solidFill>
          <a:latin typeface="Graphik Super"/>
          <a:ea typeface="+mn-ea"/>
          <a:cs typeface="Graphik Super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providers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9377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edJet">
  <a:themeElements>
    <a:clrScheme name="Jet -white background">
      <a:dk1>
        <a:srgbClr val="300047"/>
      </a:dk1>
      <a:lt1>
        <a:srgbClr val="FFFFFF"/>
      </a:lt1>
      <a:dk2>
        <a:srgbClr val="999999"/>
      </a:dk2>
      <a:lt2>
        <a:srgbClr val="E8E8E8"/>
      </a:lt2>
      <a:accent1>
        <a:srgbClr val="8200FF"/>
      </a:accent1>
      <a:accent2>
        <a:srgbClr val="660099"/>
      </a:accent2>
      <a:accent3>
        <a:srgbClr val="0FDEBD"/>
      </a:accent3>
      <a:accent4>
        <a:srgbClr val="DDBBFF"/>
      </a:accent4>
      <a:accent5>
        <a:srgbClr val="CC66FF"/>
      </a:accent5>
      <a:accent6>
        <a:srgbClr val="9966FF"/>
      </a:accent6>
      <a:hlink>
        <a:srgbClr val="00CCFF"/>
      </a:hlink>
      <a:folHlink>
        <a:srgbClr val="CCCCFF"/>
      </a:folHlink>
    </a:clrScheme>
    <a:fontScheme name="Jet Graphik">
      <a:majorFont>
        <a:latin typeface="Graphik Super"/>
        <a:ea typeface=""/>
        <a:cs typeface=""/>
      </a:majorFont>
      <a:minorFont>
        <a:latin typeface="Graphik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provedJet" id="{8027BACB-C5B2-DA45-9CA5-105E82C8B414}" vid="{323F6A51-C00F-7345-9C75-B9E10779A9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ImprovedJet</Template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Graphik</vt:lpstr>
      <vt:lpstr>Graphik Black</vt:lpstr>
      <vt:lpstr>Graphik Extralight</vt:lpstr>
      <vt:lpstr>Graphik Light</vt:lpstr>
      <vt:lpstr>Graphik Super</vt:lpstr>
      <vt:lpstr>Museo 300 Regular</vt:lpstr>
      <vt:lpstr>Arial</vt:lpstr>
      <vt:lpstr>ImprovedJet</vt:lpstr>
      <vt:lpstr>Type providers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providers</dc:title>
  <dc:creator>Rachel Reese</dc:creator>
  <cp:lastModifiedBy>Rachel Reese</cp:lastModifiedBy>
  <cp:revision>1</cp:revision>
  <dcterms:created xsi:type="dcterms:W3CDTF">2016-04-07T19:32:15Z</dcterms:created>
  <dcterms:modified xsi:type="dcterms:W3CDTF">2016-04-07T19:33:00Z</dcterms:modified>
</cp:coreProperties>
</file>