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1"/>
  </p:sldMasterIdLst>
  <p:notesMasterIdLst>
    <p:notesMasterId r:id="rId17"/>
  </p:notesMasterIdLst>
  <p:handoutMasterIdLst>
    <p:handoutMasterId r:id="rId18"/>
  </p:handoutMasterIdLst>
  <p:sldIdLst>
    <p:sldId id="317" r:id="rId2"/>
    <p:sldId id="319" r:id="rId3"/>
    <p:sldId id="312" r:id="rId4"/>
    <p:sldId id="320" r:id="rId5"/>
    <p:sldId id="296" r:id="rId6"/>
    <p:sldId id="305" r:id="rId7"/>
    <p:sldId id="282" r:id="rId8"/>
    <p:sldId id="298" r:id="rId9"/>
    <p:sldId id="299" r:id="rId10"/>
    <p:sldId id="267" r:id="rId11"/>
    <p:sldId id="314" r:id="rId12"/>
    <p:sldId id="307" r:id="rId13"/>
    <p:sldId id="288" r:id="rId14"/>
    <p:sldId id="292" r:id="rId15"/>
    <p:sldId id="31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67F82C2-1E70-408E-AEA5-A2734D85527F}">
          <p14:sldIdLst>
            <p14:sldId id="317"/>
            <p14:sldId id="319"/>
            <p14:sldId id="312"/>
            <p14:sldId id="320"/>
            <p14:sldId id="296"/>
          </p14:sldIdLst>
        </p14:section>
        <p14:section name="Benefits: Information-richness of external data sources" id="{A69B8E09-E57D-4CEF-8DA4-10EF34B51B43}">
          <p14:sldIdLst>
            <p14:sldId id="305"/>
            <p14:sldId id="282"/>
          </p14:sldIdLst>
        </p14:section>
        <p14:section name="Benefits: Simplicity, elegance, &amp; tooling" id="{84C85F2A-5352-4D0A-9D81-66233650DAAE}">
          <p14:sldIdLst>
            <p14:sldId id="298"/>
          </p14:sldIdLst>
        </p14:section>
        <p14:section name="Demos, Demos, Demos" id="{EDEB05AC-5CE8-45FF-8112-F9B74FA069D6}">
          <p14:sldIdLst>
            <p14:sldId id="299"/>
            <p14:sldId id="267"/>
            <p14:sldId id="314"/>
          </p14:sldIdLst>
        </p14:section>
        <p14:section name="Writing your own" id="{510154A3-3C4B-4E34-A491-D5FE9E9A4F38}">
          <p14:sldIdLst>
            <p14:sldId id="307"/>
            <p14:sldId id="288"/>
            <p14:sldId id="292"/>
          </p14:sldIdLst>
        </p14:section>
        <p14:section name="Fin" id="{5F1EF70A-8888-4D30-BC25-BF9736AC4D9E}">
          <p14:sldIdLst>
            <p14:sldId id="318"/>
          </p14:sldIdLst>
        </p14:section>
      </p14:sectionLst>
    </p:ext>
    <p:ext uri="{EFAFB233-063F-42B5-8137-9DF3F51BA10A}">
      <p15:sldGuideLst xmlns:p15="http://schemas.microsoft.com/office/powerpoint/2012/main">
        <p15:guide id="1" pos="3384" userDrawn="1">
          <p15:clr>
            <a:srgbClr val="A4A3A4"/>
          </p15:clr>
        </p15:guide>
        <p15:guide id="2" orient="horz" pos="2160" userDrawn="1">
          <p15:clr>
            <a:srgbClr val="A4A3A4"/>
          </p15:clr>
        </p15:guide>
        <p15:guide id="3" orient="horz" pos="15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chel reese" initials="rr"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FF5B"/>
    <a:srgbClr val="401309"/>
    <a:srgbClr val="EAC880"/>
    <a:srgbClr val="EBBB5E"/>
    <a:srgbClr val="E1C790"/>
    <a:srgbClr val="B99559"/>
    <a:srgbClr val="B27E2D"/>
    <a:srgbClr val="AD7529"/>
    <a:srgbClr val="B484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58" autoAdjust="0"/>
    <p:restoredTop sz="73726" autoAdjust="0"/>
  </p:normalViewPr>
  <p:slideViewPr>
    <p:cSldViewPr snapToGrid="0">
      <p:cViewPr varScale="1">
        <p:scale>
          <a:sx n="78" d="100"/>
          <a:sy n="78" d="100"/>
        </p:scale>
        <p:origin x="1000" y="168"/>
      </p:cViewPr>
      <p:guideLst>
        <p:guide pos="3384"/>
        <p:guide orient="horz" pos="2160"/>
        <p:guide orient="horz" pos="1560"/>
      </p:guideLst>
    </p:cSldViewPr>
  </p:slideViewPr>
  <p:notesTextViewPr>
    <p:cViewPr>
      <p:scale>
        <a:sx n="1" d="1"/>
        <a:sy n="1" d="1"/>
      </p:scale>
      <p:origin x="0" y="0"/>
    </p:cViewPr>
  </p:notesTextViewPr>
  <p:sorterViewPr>
    <p:cViewPr>
      <p:scale>
        <a:sx n="100" d="100"/>
        <a:sy n="100" d="100"/>
      </p:scale>
      <p:origin x="0" y="-1368"/>
    </p:cViewPr>
  </p:sorterViewPr>
  <p:notesViewPr>
    <p:cSldViewPr snapToGrid="0">
      <p:cViewPr varScale="1">
        <p:scale>
          <a:sx n="50" d="100"/>
          <a:sy n="50" d="100"/>
        </p:scale>
        <p:origin x="2124" y="4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26B2E6-5505-428B-BD25-B40EC176228C}" type="doc">
      <dgm:prSet loTypeId="urn:microsoft.com/office/officeart/2005/8/layout/vList2" loCatId="list" qsTypeId="urn:microsoft.com/office/officeart/2005/8/quickstyle/simple1" qsCatId="simple" csTypeId="urn:microsoft.com/office/officeart/2005/8/colors/accent1_4" csCatId="accent1" phldr="1"/>
      <dgm:spPr/>
      <dgm:t>
        <a:bodyPr/>
        <a:lstStyle/>
        <a:p>
          <a:endParaRPr lang="en-US"/>
        </a:p>
      </dgm:t>
    </dgm:pt>
    <dgm:pt modelId="{3838DCE1-E12D-48B3-9C60-D843CC873DFE}">
      <dgm:prSet/>
      <dgm:spPr/>
      <dgm:t>
        <a:bodyPr tIns="0" bIns="0"/>
        <a:lstStyle/>
        <a:p>
          <a:pPr algn="l" rtl="0"/>
          <a:r>
            <a:rPr lang="en-US" b="0" i="0" dirty="0" smtClean="0">
              <a:latin typeface="Graphik Extralight" charset="0"/>
              <a:ea typeface="Graphik Extralight" charset="0"/>
              <a:cs typeface="Graphik Extralight" charset="0"/>
            </a:rPr>
            <a:t>Simple code to solve complex problems</a:t>
          </a:r>
          <a:endParaRPr lang="en-US" b="0" i="0" dirty="0">
            <a:latin typeface="Graphik Extralight" charset="0"/>
            <a:ea typeface="Graphik Extralight" charset="0"/>
            <a:cs typeface="Graphik Extralight" charset="0"/>
          </a:endParaRPr>
        </a:p>
      </dgm:t>
    </dgm:pt>
    <dgm:pt modelId="{E7E05C30-E5B7-4F52-8DF2-97F629B5BCF7}" type="parTrans" cxnId="{13CC6761-DE28-4ACA-9FEC-A6A68B01E2FD}">
      <dgm:prSet/>
      <dgm:spPr/>
      <dgm:t>
        <a:bodyPr/>
        <a:lstStyle/>
        <a:p>
          <a:endParaRPr lang="en-US" b="0" i="0">
            <a:latin typeface="Graphik Extralight" charset="0"/>
            <a:ea typeface="Graphik Extralight" charset="0"/>
            <a:cs typeface="Graphik Extralight" charset="0"/>
          </a:endParaRPr>
        </a:p>
      </dgm:t>
    </dgm:pt>
    <dgm:pt modelId="{0D4C9EEE-764F-4F24-B738-32B4E0A2499E}" type="sibTrans" cxnId="{13CC6761-DE28-4ACA-9FEC-A6A68B01E2FD}">
      <dgm:prSet/>
      <dgm:spPr/>
      <dgm:t>
        <a:bodyPr/>
        <a:lstStyle/>
        <a:p>
          <a:endParaRPr lang="en-US" b="0" i="0">
            <a:latin typeface="Graphik Extralight" charset="0"/>
            <a:ea typeface="Graphik Extralight" charset="0"/>
            <a:cs typeface="Graphik Extralight" charset="0"/>
          </a:endParaRPr>
        </a:p>
      </dgm:t>
    </dgm:pt>
    <dgm:pt modelId="{0049F136-9342-4228-9879-4F8B459C2628}">
      <dgm:prSet/>
      <dgm:spPr/>
      <dgm:t>
        <a:bodyPr tIns="0" bIns="0"/>
        <a:lstStyle/>
        <a:p>
          <a:pPr algn="l" rtl="0"/>
          <a:r>
            <a:rPr lang="en-US" b="0" i="0" dirty="0" smtClean="0">
              <a:latin typeface="Graphik Extralight" charset="0"/>
              <a:ea typeface="Graphik Extralight" charset="0"/>
              <a:cs typeface="Graphik Extralight" charset="0"/>
            </a:rPr>
            <a:t>Less code</a:t>
          </a:r>
          <a:endParaRPr lang="en-US" b="0" i="0" dirty="0">
            <a:latin typeface="Graphik Extralight" charset="0"/>
            <a:ea typeface="Graphik Extralight" charset="0"/>
            <a:cs typeface="Graphik Extralight" charset="0"/>
          </a:endParaRPr>
        </a:p>
      </dgm:t>
    </dgm:pt>
    <dgm:pt modelId="{A1DC9674-7EA5-493C-90FF-3A863A00E16C}" type="parTrans" cxnId="{C1AEB560-9918-47D0-95C4-AC369E8A631A}">
      <dgm:prSet/>
      <dgm:spPr/>
      <dgm:t>
        <a:bodyPr/>
        <a:lstStyle/>
        <a:p>
          <a:endParaRPr lang="en-US" b="0" i="0">
            <a:latin typeface="Graphik Extralight" charset="0"/>
            <a:ea typeface="Graphik Extralight" charset="0"/>
            <a:cs typeface="Graphik Extralight" charset="0"/>
          </a:endParaRPr>
        </a:p>
      </dgm:t>
    </dgm:pt>
    <dgm:pt modelId="{9936C059-45EF-4F10-B879-781B8FC81839}" type="sibTrans" cxnId="{C1AEB560-9918-47D0-95C4-AC369E8A631A}">
      <dgm:prSet/>
      <dgm:spPr/>
      <dgm:t>
        <a:bodyPr/>
        <a:lstStyle/>
        <a:p>
          <a:endParaRPr lang="en-US" b="0" i="0">
            <a:latin typeface="Graphik Extralight" charset="0"/>
            <a:ea typeface="Graphik Extralight" charset="0"/>
            <a:cs typeface="Graphik Extralight" charset="0"/>
          </a:endParaRPr>
        </a:p>
      </dgm:t>
    </dgm:pt>
    <dgm:pt modelId="{B61F7D79-2CAB-4E90-A761-5AEC047B0AAE}">
      <dgm:prSet/>
      <dgm:spPr/>
      <dgm:t>
        <a:bodyPr tIns="0" bIns="0"/>
        <a:lstStyle/>
        <a:p>
          <a:pPr algn="l" rtl="0"/>
          <a:r>
            <a:rPr lang="en-US" b="0" i="0" dirty="0" smtClean="0">
              <a:latin typeface="Graphik Extralight" charset="0"/>
              <a:ea typeface="Graphik Extralight" charset="0"/>
              <a:cs typeface="Graphik Extralight" charset="0"/>
            </a:rPr>
            <a:t>Fewer bugs</a:t>
          </a:r>
          <a:endParaRPr lang="en-US" b="0" i="0" dirty="0">
            <a:latin typeface="Graphik Extralight" charset="0"/>
            <a:ea typeface="Graphik Extralight" charset="0"/>
            <a:cs typeface="Graphik Extralight" charset="0"/>
          </a:endParaRPr>
        </a:p>
      </dgm:t>
    </dgm:pt>
    <dgm:pt modelId="{098C802E-DA4F-4DDF-B02F-8E58F77C0E6D}" type="parTrans" cxnId="{AB7592F9-ABE0-48FA-ACBC-A8DD15F5E264}">
      <dgm:prSet/>
      <dgm:spPr/>
      <dgm:t>
        <a:bodyPr/>
        <a:lstStyle/>
        <a:p>
          <a:endParaRPr lang="en-US" b="0" i="0">
            <a:latin typeface="Graphik Extralight" charset="0"/>
            <a:ea typeface="Graphik Extralight" charset="0"/>
            <a:cs typeface="Graphik Extralight" charset="0"/>
          </a:endParaRPr>
        </a:p>
      </dgm:t>
    </dgm:pt>
    <dgm:pt modelId="{95F99C6D-539E-47FF-9606-676F2E2C2BD2}" type="sibTrans" cxnId="{AB7592F9-ABE0-48FA-ACBC-A8DD15F5E264}">
      <dgm:prSet/>
      <dgm:spPr/>
      <dgm:t>
        <a:bodyPr/>
        <a:lstStyle/>
        <a:p>
          <a:endParaRPr lang="en-US" b="0" i="0">
            <a:latin typeface="Graphik Extralight" charset="0"/>
            <a:ea typeface="Graphik Extralight" charset="0"/>
            <a:cs typeface="Graphik Extralight" charset="0"/>
          </a:endParaRPr>
        </a:p>
      </dgm:t>
    </dgm:pt>
    <dgm:pt modelId="{0B2F885A-C2CE-449C-AAE0-C3977123A002}">
      <dgm:prSet/>
      <dgm:spPr/>
      <dgm:t>
        <a:bodyPr tIns="0" bIns="0"/>
        <a:lstStyle/>
        <a:p>
          <a:pPr algn="l" rtl="0"/>
          <a:r>
            <a:rPr lang="en-US" b="0" i="0" dirty="0" smtClean="0">
              <a:solidFill>
                <a:schemeClr val="tx1"/>
              </a:solidFill>
              <a:latin typeface="Graphik Extralight" charset="0"/>
              <a:ea typeface="Graphik Extralight" charset="0"/>
              <a:cs typeface="Graphik Extralight" charset="0"/>
            </a:rPr>
            <a:t>Units of measure</a:t>
          </a:r>
          <a:endParaRPr lang="en-US" b="0" i="0" dirty="0">
            <a:solidFill>
              <a:schemeClr val="tx1"/>
            </a:solidFill>
            <a:latin typeface="Graphik Extralight" charset="0"/>
            <a:ea typeface="Graphik Extralight" charset="0"/>
            <a:cs typeface="Graphik Extralight" charset="0"/>
          </a:endParaRPr>
        </a:p>
      </dgm:t>
    </dgm:pt>
    <dgm:pt modelId="{FAC12242-879C-4EB5-8613-F9E8478BEC19}" type="parTrans" cxnId="{85442D2F-47CC-4277-83FA-8B1AD01722E7}">
      <dgm:prSet/>
      <dgm:spPr/>
      <dgm:t>
        <a:bodyPr/>
        <a:lstStyle/>
        <a:p>
          <a:endParaRPr lang="en-US" b="0" i="0">
            <a:latin typeface="Graphik Extralight" charset="0"/>
            <a:ea typeface="Graphik Extralight" charset="0"/>
            <a:cs typeface="Graphik Extralight" charset="0"/>
          </a:endParaRPr>
        </a:p>
      </dgm:t>
    </dgm:pt>
    <dgm:pt modelId="{323C09E7-F358-4D48-8F78-51E033588A06}" type="sibTrans" cxnId="{85442D2F-47CC-4277-83FA-8B1AD01722E7}">
      <dgm:prSet/>
      <dgm:spPr/>
      <dgm:t>
        <a:bodyPr/>
        <a:lstStyle/>
        <a:p>
          <a:endParaRPr lang="en-US" b="0" i="0">
            <a:latin typeface="Graphik Extralight" charset="0"/>
            <a:ea typeface="Graphik Extralight" charset="0"/>
            <a:cs typeface="Graphik Extralight" charset="0"/>
          </a:endParaRPr>
        </a:p>
      </dgm:t>
    </dgm:pt>
    <dgm:pt modelId="{3B8822CB-073A-460A-96EC-6C2CB35F3E82}">
      <dgm:prSet/>
      <dgm:spPr/>
      <dgm:t>
        <a:bodyPr tIns="0" bIns="0"/>
        <a:lstStyle/>
        <a:p>
          <a:pPr algn="l" rtl="0"/>
          <a:r>
            <a:rPr lang="en-US" b="0" i="0" dirty="0" smtClean="0">
              <a:latin typeface="Graphik Extralight" charset="0"/>
              <a:ea typeface="Graphik Extralight" charset="0"/>
              <a:cs typeface="Graphik Extralight" charset="0"/>
            </a:rPr>
            <a:t>Interoperability with .NET</a:t>
          </a:r>
          <a:endParaRPr lang="en-US" b="0" i="0" dirty="0">
            <a:latin typeface="Graphik Extralight" charset="0"/>
            <a:ea typeface="Graphik Extralight" charset="0"/>
            <a:cs typeface="Graphik Extralight" charset="0"/>
          </a:endParaRPr>
        </a:p>
      </dgm:t>
    </dgm:pt>
    <dgm:pt modelId="{54BD1CA5-7D14-4D62-87E2-9DE1E8FE79F9}" type="parTrans" cxnId="{3D982E9F-BB55-415F-999B-DFF2DE9937E2}">
      <dgm:prSet/>
      <dgm:spPr/>
      <dgm:t>
        <a:bodyPr/>
        <a:lstStyle/>
        <a:p>
          <a:endParaRPr lang="en-US" b="0" i="0">
            <a:latin typeface="Graphik Extralight" charset="0"/>
            <a:ea typeface="Graphik Extralight" charset="0"/>
            <a:cs typeface="Graphik Extralight" charset="0"/>
          </a:endParaRPr>
        </a:p>
      </dgm:t>
    </dgm:pt>
    <dgm:pt modelId="{1CBB6C82-C294-4A4F-8E68-175F48DDA002}" type="sibTrans" cxnId="{3D982E9F-BB55-415F-999B-DFF2DE9937E2}">
      <dgm:prSet/>
      <dgm:spPr/>
      <dgm:t>
        <a:bodyPr/>
        <a:lstStyle/>
        <a:p>
          <a:endParaRPr lang="en-US" b="0" i="0">
            <a:latin typeface="Graphik Extralight" charset="0"/>
            <a:ea typeface="Graphik Extralight" charset="0"/>
            <a:cs typeface="Graphik Extralight" charset="0"/>
          </a:endParaRPr>
        </a:p>
      </dgm:t>
    </dgm:pt>
    <dgm:pt modelId="{E2361F5C-1AD0-4140-8277-E218ADAD933B}">
      <dgm:prSet/>
      <dgm:spPr/>
      <dgm:t>
        <a:bodyPr tIns="0" bIns="0"/>
        <a:lstStyle/>
        <a:p>
          <a:pPr algn="l" rtl="0"/>
          <a:r>
            <a:rPr lang="en-US" b="0" i="0" dirty="0" smtClean="0">
              <a:latin typeface="Graphik Extralight" charset="0"/>
              <a:ea typeface="Graphik Extralight" charset="0"/>
              <a:cs typeface="Graphik Extralight" charset="0"/>
            </a:rPr>
            <a:t>Parallelization</a:t>
          </a:r>
          <a:endParaRPr lang="en-US" b="0" i="0" dirty="0">
            <a:latin typeface="Graphik Extralight" charset="0"/>
            <a:ea typeface="Graphik Extralight" charset="0"/>
            <a:cs typeface="Graphik Extralight" charset="0"/>
          </a:endParaRPr>
        </a:p>
      </dgm:t>
    </dgm:pt>
    <dgm:pt modelId="{3E5E07F4-B9E1-4AF5-B792-FB793D0EE6AB}" type="sibTrans" cxnId="{307C2C39-4209-49E1-AFB1-630A1D77DB31}">
      <dgm:prSet/>
      <dgm:spPr/>
      <dgm:t>
        <a:bodyPr/>
        <a:lstStyle/>
        <a:p>
          <a:endParaRPr lang="en-US" b="0" i="0">
            <a:latin typeface="Graphik Extralight" charset="0"/>
            <a:ea typeface="Graphik Extralight" charset="0"/>
            <a:cs typeface="Graphik Extralight" charset="0"/>
          </a:endParaRPr>
        </a:p>
      </dgm:t>
    </dgm:pt>
    <dgm:pt modelId="{C8412E9F-F155-47AF-B761-B81A76E2BA7D}" type="parTrans" cxnId="{307C2C39-4209-49E1-AFB1-630A1D77DB31}">
      <dgm:prSet/>
      <dgm:spPr/>
      <dgm:t>
        <a:bodyPr/>
        <a:lstStyle/>
        <a:p>
          <a:endParaRPr lang="en-US" b="0" i="0">
            <a:latin typeface="Graphik Extralight" charset="0"/>
            <a:ea typeface="Graphik Extralight" charset="0"/>
            <a:cs typeface="Graphik Extralight" charset="0"/>
          </a:endParaRPr>
        </a:p>
      </dgm:t>
    </dgm:pt>
    <dgm:pt modelId="{8BC7D596-8DD9-4681-AE5D-6616C16C9670}">
      <dgm:prSet/>
      <dgm:spPr/>
      <dgm:t>
        <a:bodyPr tIns="0" bIns="0"/>
        <a:lstStyle/>
        <a:p>
          <a:pPr algn="l" rtl="0"/>
          <a:r>
            <a:rPr lang="en-US" b="0" i="0" dirty="0" smtClean="0">
              <a:latin typeface="Graphik Extralight" charset="0"/>
              <a:ea typeface="Graphik Extralight" charset="0"/>
              <a:cs typeface="Graphik Extralight" charset="0"/>
            </a:rPr>
            <a:t>Increased productivity</a:t>
          </a:r>
          <a:endParaRPr lang="en-US" b="0" i="0" dirty="0">
            <a:latin typeface="Graphik Extralight" charset="0"/>
            <a:ea typeface="Graphik Extralight" charset="0"/>
            <a:cs typeface="Graphik Extralight" charset="0"/>
          </a:endParaRPr>
        </a:p>
      </dgm:t>
    </dgm:pt>
    <dgm:pt modelId="{0915898A-9EB8-4AB4-BEA7-E107CFD67339}" type="parTrans" cxnId="{25C71CC7-C0F1-4BA1-A8FA-3A005C38C8ED}">
      <dgm:prSet/>
      <dgm:spPr/>
      <dgm:t>
        <a:bodyPr/>
        <a:lstStyle/>
        <a:p>
          <a:endParaRPr lang="en-US" b="0" i="0">
            <a:latin typeface="Graphik Extralight" charset="0"/>
            <a:ea typeface="Graphik Extralight" charset="0"/>
            <a:cs typeface="Graphik Extralight" charset="0"/>
          </a:endParaRPr>
        </a:p>
      </dgm:t>
    </dgm:pt>
    <dgm:pt modelId="{480B7B1C-0370-4F1F-A42F-DE188A926B10}" type="sibTrans" cxnId="{25C71CC7-C0F1-4BA1-A8FA-3A005C38C8ED}">
      <dgm:prSet/>
      <dgm:spPr/>
      <dgm:t>
        <a:bodyPr/>
        <a:lstStyle/>
        <a:p>
          <a:endParaRPr lang="en-US" b="0" i="0">
            <a:latin typeface="Graphik Extralight" charset="0"/>
            <a:ea typeface="Graphik Extralight" charset="0"/>
            <a:cs typeface="Graphik Extralight" charset="0"/>
          </a:endParaRPr>
        </a:p>
      </dgm:t>
    </dgm:pt>
    <dgm:pt modelId="{8C0B3E82-82CD-4143-8A29-543E1DE33E60}">
      <dgm:prSet custT="1"/>
      <dgm:spPr/>
      <dgm:t>
        <a:bodyPr tIns="0" bIns="0"/>
        <a:lstStyle/>
        <a:p>
          <a:pPr algn="l" rtl="0"/>
          <a:r>
            <a:rPr lang="en-US" sz="3200" b="0" i="0" dirty="0" smtClean="0">
              <a:latin typeface="Graphik Extralight" charset="0"/>
              <a:ea typeface="Graphik Extralight" charset="0"/>
              <a:cs typeface="Graphik Extralight" charset="0"/>
            </a:rPr>
            <a:t>Type Providers! </a:t>
          </a:r>
          <a:endParaRPr lang="en-US" sz="3200" b="0" i="0" dirty="0">
            <a:latin typeface="Graphik Extralight" charset="0"/>
            <a:ea typeface="Graphik Extralight" charset="0"/>
            <a:cs typeface="Graphik Extralight" charset="0"/>
          </a:endParaRPr>
        </a:p>
      </dgm:t>
    </dgm:pt>
    <dgm:pt modelId="{74683C47-3EEE-4A8C-8AEA-59B2DC843738}" type="parTrans" cxnId="{D688BC6B-D449-44B8-9881-E9EA2B49E04C}">
      <dgm:prSet/>
      <dgm:spPr/>
      <dgm:t>
        <a:bodyPr/>
        <a:lstStyle/>
        <a:p>
          <a:endParaRPr lang="en-US" b="0" i="0">
            <a:latin typeface="Graphik Extralight" charset="0"/>
            <a:ea typeface="Graphik Extralight" charset="0"/>
            <a:cs typeface="Graphik Extralight" charset="0"/>
          </a:endParaRPr>
        </a:p>
      </dgm:t>
    </dgm:pt>
    <dgm:pt modelId="{2926B5EC-3115-4B37-994C-2CEC986C2411}" type="sibTrans" cxnId="{D688BC6B-D449-44B8-9881-E9EA2B49E04C}">
      <dgm:prSet/>
      <dgm:spPr/>
      <dgm:t>
        <a:bodyPr/>
        <a:lstStyle/>
        <a:p>
          <a:endParaRPr lang="en-US" b="0" i="0">
            <a:latin typeface="Graphik Extralight" charset="0"/>
            <a:ea typeface="Graphik Extralight" charset="0"/>
            <a:cs typeface="Graphik Extralight" charset="0"/>
          </a:endParaRPr>
        </a:p>
      </dgm:t>
    </dgm:pt>
    <dgm:pt modelId="{916A1F1D-936E-4611-ACC4-0EAA96B1FF1E}" type="pres">
      <dgm:prSet presAssocID="{5426B2E6-5505-428B-BD25-B40EC176228C}" presName="linear" presStyleCnt="0">
        <dgm:presLayoutVars>
          <dgm:animLvl val="lvl"/>
          <dgm:resizeHandles val="exact"/>
        </dgm:presLayoutVars>
      </dgm:prSet>
      <dgm:spPr/>
      <dgm:t>
        <a:bodyPr/>
        <a:lstStyle/>
        <a:p>
          <a:endParaRPr lang="en-US"/>
        </a:p>
      </dgm:t>
    </dgm:pt>
    <dgm:pt modelId="{AD1602C4-563D-4CF5-BD46-A98087219380}" type="pres">
      <dgm:prSet presAssocID="{3838DCE1-E12D-48B3-9C60-D843CC873DFE}" presName="parentText" presStyleLbl="node1" presStyleIdx="0" presStyleCnt="8">
        <dgm:presLayoutVars>
          <dgm:chMax val="0"/>
          <dgm:bulletEnabled val="1"/>
        </dgm:presLayoutVars>
      </dgm:prSet>
      <dgm:spPr/>
      <dgm:t>
        <a:bodyPr/>
        <a:lstStyle/>
        <a:p>
          <a:endParaRPr lang="en-US"/>
        </a:p>
      </dgm:t>
    </dgm:pt>
    <dgm:pt modelId="{915B6EBA-EAFC-4501-B783-F39052420E59}" type="pres">
      <dgm:prSet presAssocID="{0D4C9EEE-764F-4F24-B738-32B4E0A2499E}" presName="spacer" presStyleCnt="0"/>
      <dgm:spPr/>
      <dgm:t>
        <a:bodyPr/>
        <a:lstStyle/>
        <a:p>
          <a:endParaRPr lang="en-US"/>
        </a:p>
      </dgm:t>
    </dgm:pt>
    <dgm:pt modelId="{2B954F8C-D5F1-4F06-9F9D-6B8325FDE3B0}" type="pres">
      <dgm:prSet presAssocID="{0049F136-9342-4228-9879-4F8B459C2628}" presName="parentText" presStyleLbl="node1" presStyleIdx="1" presStyleCnt="8">
        <dgm:presLayoutVars>
          <dgm:chMax val="0"/>
          <dgm:bulletEnabled val="1"/>
        </dgm:presLayoutVars>
      </dgm:prSet>
      <dgm:spPr/>
      <dgm:t>
        <a:bodyPr/>
        <a:lstStyle/>
        <a:p>
          <a:endParaRPr lang="en-US"/>
        </a:p>
      </dgm:t>
    </dgm:pt>
    <dgm:pt modelId="{1961D8D4-FDB4-4B6F-98AB-C5CD0F5F52DE}" type="pres">
      <dgm:prSet presAssocID="{9936C059-45EF-4F10-B879-781B8FC81839}" presName="spacer" presStyleCnt="0"/>
      <dgm:spPr/>
      <dgm:t>
        <a:bodyPr/>
        <a:lstStyle/>
        <a:p>
          <a:endParaRPr lang="en-US"/>
        </a:p>
      </dgm:t>
    </dgm:pt>
    <dgm:pt modelId="{0352D3BC-B07D-4C96-95E6-7EAE28A5E197}" type="pres">
      <dgm:prSet presAssocID="{B61F7D79-2CAB-4E90-A761-5AEC047B0AAE}" presName="parentText" presStyleLbl="node1" presStyleIdx="2" presStyleCnt="8">
        <dgm:presLayoutVars>
          <dgm:chMax val="0"/>
          <dgm:bulletEnabled val="1"/>
        </dgm:presLayoutVars>
      </dgm:prSet>
      <dgm:spPr/>
      <dgm:t>
        <a:bodyPr/>
        <a:lstStyle/>
        <a:p>
          <a:endParaRPr lang="en-US"/>
        </a:p>
      </dgm:t>
    </dgm:pt>
    <dgm:pt modelId="{7EEB811E-B2F6-472F-AB85-6615BC3CC97C}" type="pres">
      <dgm:prSet presAssocID="{95F99C6D-539E-47FF-9606-676F2E2C2BD2}" presName="spacer" presStyleCnt="0"/>
      <dgm:spPr/>
      <dgm:t>
        <a:bodyPr/>
        <a:lstStyle/>
        <a:p>
          <a:endParaRPr lang="en-US"/>
        </a:p>
      </dgm:t>
    </dgm:pt>
    <dgm:pt modelId="{AA0C33DF-9E54-49B7-A877-FEDB2FF9AFF1}" type="pres">
      <dgm:prSet presAssocID="{8BC7D596-8DD9-4681-AE5D-6616C16C9670}" presName="parentText" presStyleLbl="node1" presStyleIdx="3" presStyleCnt="8">
        <dgm:presLayoutVars>
          <dgm:chMax val="0"/>
          <dgm:bulletEnabled val="1"/>
        </dgm:presLayoutVars>
      </dgm:prSet>
      <dgm:spPr/>
      <dgm:t>
        <a:bodyPr/>
        <a:lstStyle/>
        <a:p>
          <a:endParaRPr lang="en-US"/>
        </a:p>
      </dgm:t>
    </dgm:pt>
    <dgm:pt modelId="{5D2587FE-5C6A-471B-88C4-0F6DEF1C6AE9}" type="pres">
      <dgm:prSet presAssocID="{480B7B1C-0370-4F1F-A42F-DE188A926B10}" presName="spacer" presStyleCnt="0"/>
      <dgm:spPr/>
      <dgm:t>
        <a:bodyPr/>
        <a:lstStyle/>
        <a:p>
          <a:endParaRPr lang="en-US"/>
        </a:p>
      </dgm:t>
    </dgm:pt>
    <dgm:pt modelId="{6969BAD6-5EFA-423B-92CB-F5F7658DEEC3}" type="pres">
      <dgm:prSet presAssocID="{0B2F885A-C2CE-449C-AAE0-C3977123A002}" presName="parentText" presStyleLbl="node1" presStyleIdx="4" presStyleCnt="8">
        <dgm:presLayoutVars>
          <dgm:chMax val="0"/>
          <dgm:bulletEnabled val="1"/>
        </dgm:presLayoutVars>
      </dgm:prSet>
      <dgm:spPr/>
      <dgm:t>
        <a:bodyPr/>
        <a:lstStyle/>
        <a:p>
          <a:endParaRPr lang="en-US"/>
        </a:p>
      </dgm:t>
    </dgm:pt>
    <dgm:pt modelId="{867FE758-DA2C-4874-B47B-263D4A47743B}" type="pres">
      <dgm:prSet presAssocID="{323C09E7-F358-4D48-8F78-51E033588A06}" presName="spacer" presStyleCnt="0"/>
      <dgm:spPr/>
      <dgm:t>
        <a:bodyPr/>
        <a:lstStyle/>
        <a:p>
          <a:endParaRPr lang="en-US"/>
        </a:p>
      </dgm:t>
    </dgm:pt>
    <dgm:pt modelId="{A4D2572A-99D3-47D1-B9ED-416B164FE6A4}" type="pres">
      <dgm:prSet presAssocID="{3B8822CB-073A-460A-96EC-6C2CB35F3E82}" presName="parentText" presStyleLbl="node1" presStyleIdx="5" presStyleCnt="8">
        <dgm:presLayoutVars>
          <dgm:chMax val="0"/>
          <dgm:bulletEnabled val="1"/>
        </dgm:presLayoutVars>
      </dgm:prSet>
      <dgm:spPr/>
      <dgm:t>
        <a:bodyPr/>
        <a:lstStyle/>
        <a:p>
          <a:endParaRPr lang="en-US"/>
        </a:p>
      </dgm:t>
    </dgm:pt>
    <dgm:pt modelId="{0ABF467A-A631-4908-89E9-92659129C59D}" type="pres">
      <dgm:prSet presAssocID="{1CBB6C82-C294-4A4F-8E68-175F48DDA002}" presName="spacer" presStyleCnt="0"/>
      <dgm:spPr/>
      <dgm:t>
        <a:bodyPr/>
        <a:lstStyle/>
        <a:p>
          <a:endParaRPr lang="en-US"/>
        </a:p>
      </dgm:t>
    </dgm:pt>
    <dgm:pt modelId="{DA204191-E279-4D04-B02F-B1845AC4EE07}" type="pres">
      <dgm:prSet presAssocID="{E2361F5C-1AD0-4140-8277-E218ADAD933B}" presName="parentText" presStyleLbl="node1" presStyleIdx="6" presStyleCnt="8">
        <dgm:presLayoutVars>
          <dgm:chMax val="0"/>
          <dgm:bulletEnabled val="1"/>
        </dgm:presLayoutVars>
      </dgm:prSet>
      <dgm:spPr/>
      <dgm:t>
        <a:bodyPr/>
        <a:lstStyle/>
        <a:p>
          <a:endParaRPr lang="en-US"/>
        </a:p>
      </dgm:t>
    </dgm:pt>
    <dgm:pt modelId="{B2107709-A4F3-4501-8DDF-91D87E8893F3}" type="pres">
      <dgm:prSet presAssocID="{3E5E07F4-B9E1-4AF5-B792-FB793D0EE6AB}" presName="spacer" presStyleCnt="0"/>
      <dgm:spPr/>
      <dgm:t>
        <a:bodyPr/>
        <a:lstStyle/>
        <a:p>
          <a:endParaRPr lang="en-US"/>
        </a:p>
      </dgm:t>
    </dgm:pt>
    <dgm:pt modelId="{426D5547-2AB5-4AEB-9C4F-0912BA9CB953}" type="pres">
      <dgm:prSet presAssocID="{8C0B3E82-82CD-4143-8A29-543E1DE33E60}" presName="parentText" presStyleLbl="node1" presStyleIdx="7" presStyleCnt="8">
        <dgm:presLayoutVars>
          <dgm:chMax val="0"/>
          <dgm:bulletEnabled val="1"/>
        </dgm:presLayoutVars>
      </dgm:prSet>
      <dgm:spPr/>
      <dgm:t>
        <a:bodyPr/>
        <a:lstStyle/>
        <a:p>
          <a:endParaRPr lang="en-US"/>
        </a:p>
      </dgm:t>
    </dgm:pt>
  </dgm:ptLst>
  <dgm:cxnLst>
    <dgm:cxn modelId="{80F3A1F6-9F5F-4EE0-B1AB-43C2A51654AE}" type="presOf" srcId="{3B8822CB-073A-460A-96EC-6C2CB35F3E82}" destId="{A4D2572A-99D3-47D1-B9ED-416B164FE6A4}" srcOrd="0" destOrd="0" presId="urn:microsoft.com/office/officeart/2005/8/layout/vList2"/>
    <dgm:cxn modelId="{AB7592F9-ABE0-48FA-ACBC-A8DD15F5E264}" srcId="{5426B2E6-5505-428B-BD25-B40EC176228C}" destId="{B61F7D79-2CAB-4E90-A761-5AEC047B0AAE}" srcOrd="2" destOrd="0" parTransId="{098C802E-DA4F-4DDF-B02F-8E58F77C0E6D}" sibTransId="{95F99C6D-539E-47FF-9606-676F2E2C2BD2}"/>
    <dgm:cxn modelId="{C1AEB560-9918-47D0-95C4-AC369E8A631A}" srcId="{5426B2E6-5505-428B-BD25-B40EC176228C}" destId="{0049F136-9342-4228-9879-4F8B459C2628}" srcOrd="1" destOrd="0" parTransId="{A1DC9674-7EA5-493C-90FF-3A863A00E16C}" sibTransId="{9936C059-45EF-4F10-B879-781B8FC81839}"/>
    <dgm:cxn modelId="{4B0C09E8-86A9-499D-AA0A-C657CB6ED38D}" type="presOf" srcId="{E2361F5C-1AD0-4140-8277-E218ADAD933B}" destId="{DA204191-E279-4D04-B02F-B1845AC4EE07}" srcOrd="0" destOrd="0" presId="urn:microsoft.com/office/officeart/2005/8/layout/vList2"/>
    <dgm:cxn modelId="{FDC847D5-BEEF-417B-95DA-565E8753D82C}" type="presOf" srcId="{5426B2E6-5505-428B-BD25-B40EC176228C}" destId="{916A1F1D-936E-4611-ACC4-0EAA96B1FF1E}" srcOrd="0" destOrd="0" presId="urn:microsoft.com/office/officeart/2005/8/layout/vList2"/>
    <dgm:cxn modelId="{E873A5BD-4656-4F61-AF08-FB5CF4212962}" type="presOf" srcId="{8C0B3E82-82CD-4143-8A29-543E1DE33E60}" destId="{426D5547-2AB5-4AEB-9C4F-0912BA9CB953}" srcOrd="0" destOrd="0" presId="urn:microsoft.com/office/officeart/2005/8/layout/vList2"/>
    <dgm:cxn modelId="{D038F78F-A413-4C9A-BC61-0E8045E23D53}" type="presOf" srcId="{0049F136-9342-4228-9879-4F8B459C2628}" destId="{2B954F8C-D5F1-4F06-9F9D-6B8325FDE3B0}" srcOrd="0" destOrd="0" presId="urn:microsoft.com/office/officeart/2005/8/layout/vList2"/>
    <dgm:cxn modelId="{3D982E9F-BB55-415F-999B-DFF2DE9937E2}" srcId="{5426B2E6-5505-428B-BD25-B40EC176228C}" destId="{3B8822CB-073A-460A-96EC-6C2CB35F3E82}" srcOrd="5" destOrd="0" parTransId="{54BD1CA5-7D14-4D62-87E2-9DE1E8FE79F9}" sibTransId="{1CBB6C82-C294-4A4F-8E68-175F48DDA002}"/>
    <dgm:cxn modelId="{9BA64453-A143-44CE-8DF2-06EA5ED32F59}" type="presOf" srcId="{3838DCE1-E12D-48B3-9C60-D843CC873DFE}" destId="{AD1602C4-563D-4CF5-BD46-A98087219380}" srcOrd="0" destOrd="0" presId="urn:microsoft.com/office/officeart/2005/8/layout/vList2"/>
    <dgm:cxn modelId="{2771AD8D-1F56-47A7-B0B9-E122DB6C8547}" type="presOf" srcId="{8BC7D596-8DD9-4681-AE5D-6616C16C9670}" destId="{AA0C33DF-9E54-49B7-A877-FEDB2FF9AFF1}" srcOrd="0" destOrd="0" presId="urn:microsoft.com/office/officeart/2005/8/layout/vList2"/>
    <dgm:cxn modelId="{09901C03-A83C-4A3D-AD34-1C8118FD02C8}" type="presOf" srcId="{0B2F885A-C2CE-449C-AAE0-C3977123A002}" destId="{6969BAD6-5EFA-423B-92CB-F5F7658DEEC3}" srcOrd="0" destOrd="0" presId="urn:microsoft.com/office/officeart/2005/8/layout/vList2"/>
    <dgm:cxn modelId="{D688BC6B-D449-44B8-9881-E9EA2B49E04C}" srcId="{5426B2E6-5505-428B-BD25-B40EC176228C}" destId="{8C0B3E82-82CD-4143-8A29-543E1DE33E60}" srcOrd="7" destOrd="0" parTransId="{74683C47-3EEE-4A8C-8AEA-59B2DC843738}" sibTransId="{2926B5EC-3115-4B37-994C-2CEC986C2411}"/>
    <dgm:cxn modelId="{85442D2F-47CC-4277-83FA-8B1AD01722E7}" srcId="{5426B2E6-5505-428B-BD25-B40EC176228C}" destId="{0B2F885A-C2CE-449C-AAE0-C3977123A002}" srcOrd="4" destOrd="0" parTransId="{FAC12242-879C-4EB5-8613-F9E8478BEC19}" sibTransId="{323C09E7-F358-4D48-8F78-51E033588A06}"/>
    <dgm:cxn modelId="{78884473-8308-4306-9B67-1528D6C268D4}" type="presOf" srcId="{B61F7D79-2CAB-4E90-A761-5AEC047B0AAE}" destId="{0352D3BC-B07D-4C96-95E6-7EAE28A5E197}" srcOrd="0" destOrd="0" presId="urn:microsoft.com/office/officeart/2005/8/layout/vList2"/>
    <dgm:cxn modelId="{307C2C39-4209-49E1-AFB1-630A1D77DB31}" srcId="{5426B2E6-5505-428B-BD25-B40EC176228C}" destId="{E2361F5C-1AD0-4140-8277-E218ADAD933B}" srcOrd="6" destOrd="0" parTransId="{C8412E9F-F155-47AF-B761-B81A76E2BA7D}" sibTransId="{3E5E07F4-B9E1-4AF5-B792-FB793D0EE6AB}"/>
    <dgm:cxn modelId="{13CC6761-DE28-4ACA-9FEC-A6A68B01E2FD}" srcId="{5426B2E6-5505-428B-BD25-B40EC176228C}" destId="{3838DCE1-E12D-48B3-9C60-D843CC873DFE}" srcOrd="0" destOrd="0" parTransId="{E7E05C30-E5B7-4F52-8DF2-97F629B5BCF7}" sibTransId="{0D4C9EEE-764F-4F24-B738-32B4E0A2499E}"/>
    <dgm:cxn modelId="{25C71CC7-C0F1-4BA1-A8FA-3A005C38C8ED}" srcId="{5426B2E6-5505-428B-BD25-B40EC176228C}" destId="{8BC7D596-8DD9-4681-AE5D-6616C16C9670}" srcOrd="3" destOrd="0" parTransId="{0915898A-9EB8-4AB4-BEA7-E107CFD67339}" sibTransId="{480B7B1C-0370-4F1F-A42F-DE188A926B10}"/>
    <dgm:cxn modelId="{B7B72A14-F3AF-437C-AF9E-6B32F2B0E172}" type="presParOf" srcId="{916A1F1D-936E-4611-ACC4-0EAA96B1FF1E}" destId="{AD1602C4-563D-4CF5-BD46-A98087219380}" srcOrd="0" destOrd="0" presId="urn:microsoft.com/office/officeart/2005/8/layout/vList2"/>
    <dgm:cxn modelId="{3077510C-2994-47EA-BE48-B5B04194DD2E}" type="presParOf" srcId="{916A1F1D-936E-4611-ACC4-0EAA96B1FF1E}" destId="{915B6EBA-EAFC-4501-B783-F39052420E59}" srcOrd="1" destOrd="0" presId="urn:microsoft.com/office/officeart/2005/8/layout/vList2"/>
    <dgm:cxn modelId="{0572D6B9-89AC-4F84-84C7-66059C709852}" type="presParOf" srcId="{916A1F1D-936E-4611-ACC4-0EAA96B1FF1E}" destId="{2B954F8C-D5F1-4F06-9F9D-6B8325FDE3B0}" srcOrd="2" destOrd="0" presId="urn:microsoft.com/office/officeart/2005/8/layout/vList2"/>
    <dgm:cxn modelId="{91C5B118-F928-4F8A-89DF-5AA6EC78F101}" type="presParOf" srcId="{916A1F1D-936E-4611-ACC4-0EAA96B1FF1E}" destId="{1961D8D4-FDB4-4B6F-98AB-C5CD0F5F52DE}" srcOrd="3" destOrd="0" presId="urn:microsoft.com/office/officeart/2005/8/layout/vList2"/>
    <dgm:cxn modelId="{B36185BD-5839-4FE0-BFEF-BA964FD2574D}" type="presParOf" srcId="{916A1F1D-936E-4611-ACC4-0EAA96B1FF1E}" destId="{0352D3BC-B07D-4C96-95E6-7EAE28A5E197}" srcOrd="4" destOrd="0" presId="urn:microsoft.com/office/officeart/2005/8/layout/vList2"/>
    <dgm:cxn modelId="{6029D5C3-D04F-448B-933E-20D9D2D16A86}" type="presParOf" srcId="{916A1F1D-936E-4611-ACC4-0EAA96B1FF1E}" destId="{7EEB811E-B2F6-472F-AB85-6615BC3CC97C}" srcOrd="5" destOrd="0" presId="urn:microsoft.com/office/officeart/2005/8/layout/vList2"/>
    <dgm:cxn modelId="{688834FD-6C6D-404F-B77A-2C2E5A21B8AD}" type="presParOf" srcId="{916A1F1D-936E-4611-ACC4-0EAA96B1FF1E}" destId="{AA0C33DF-9E54-49B7-A877-FEDB2FF9AFF1}" srcOrd="6" destOrd="0" presId="urn:microsoft.com/office/officeart/2005/8/layout/vList2"/>
    <dgm:cxn modelId="{44BEF612-126F-48BC-97FD-03D1A0F5F671}" type="presParOf" srcId="{916A1F1D-936E-4611-ACC4-0EAA96B1FF1E}" destId="{5D2587FE-5C6A-471B-88C4-0F6DEF1C6AE9}" srcOrd="7" destOrd="0" presId="urn:microsoft.com/office/officeart/2005/8/layout/vList2"/>
    <dgm:cxn modelId="{3784B6A9-7B6D-4892-98F8-1A57E26D6674}" type="presParOf" srcId="{916A1F1D-936E-4611-ACC4-0EAA96B1FF1E}" destId="{6969BAD6-5EFA-423B-92CB-F5F7658DEEC3}" srcOrd="8" destOrd="0" presId="urn:microsoft.com/office/officeart/2005/8/layout/vList2"/>
    <dgm:cxn modelId="{4D7A24C6-388B-4FB3-BC08-E6E52721271D}" type="presParOf" srcId="{916A1F1D-936E-4611-ACC4-0EAA96B1FF1E}" destId="{867FE758-DA2C-4874-B47B-263D4A47743B}" srcOrd="9" destOrd="0" presId="urn:microsoft.com/office/officeart/2005/8/layout/vList2"/>
    <dgm:cxn modelId="{BC31A117-65FD-43ED-906F-69A2FA3DF42E}" type="presParOf" srcId="{916A1F1D-936E-4611-ACC4-0EAA96B1FF1E}" destId="{A4D2572A-99D3-47D1-B9ED-416B164FE6A4}" srcOrd="10" destOrd="0" presId="urn:microsoft.com/office/officeart/2005/8/layout/vList2"/>
    <dgm:cxn modelId="{E38BBE78-A8ED-4267-B522-60D088338C92}" type="presParOf" srcId="{916A1F1D-936E-4611-ACC4-0EAA96B1FF1E}" destId="{0ABF467A-A631-4908-89E9-92659129C59D}" srcOrd="11" destOrd="0" presId="urn:microsoft.com/office/officeart/2005/8/layout/vList2"/>
    <dgm:cxn modelId="{03E3E925-B873-4CA1-9AB1-F5ED036DE336}" type="presParOf" srcId="{916A1F1D-936E-4611-ACC4-0EAA96B1FF1E}" destId="{DA204191-E279-4D04-B02F-B1845AC4EE07}" srcOrd="12" destOrd="0" presId="urn:microsoft.com/office/officeart/2005/8/layout/vList2"/>
    <dgm:cxn modelId="{D74522AC-D047-434E-AC97-B8BAFBC5F3F5}" type="presParOf" srcId="{916A1F1D-936E-4611-ACC4-0EAA96B1FF1E}" destId="{B2107709-A4F3-4501-8DDF-91D87E8893F3}" srcOrd="13" destOrd="0" presId="urn:microsoft.com/office/officeart/2005/8/layout/vList2"/>
    <dgm:cxn modelId="{1F88774B-38D8-4EEE-ADD8-C06C0FA9E33B}" type="presParOf" srcId="{916A1F1D-936E-4611-ACC4-0EAA96B1FF1E}" destId="{426D5547-2AB5-4AEB-9C4F-0912BA9CB953}" srcOrd="14" destOrd="0" presId="urn:microsoft.com/office/officeart/2005/8/layout/vList2"/>
  </dgm:cxnLst>
  <dgm:bg/>
  <dgm:whole>
    <a:ln w="28575">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1801D1-E95C-435E-9A6B-BDB98AC6747C}" type="doc">
      <dgm:prSet loTypeId="urn:microsoft.com/office/officeart/2005/8/layout/hProcess3" loCatId="process" qsTypeId="urn:microsoft.com/office/officeart/2005/8/quickstyle/simple1" qsCatId="simple" csTypeId="urn:microsoft.com/office/officeart/2005/8/colors/accent1_2" csCatId="accent1" phldr="1"/>
      <dgm:spPr/>
      <dgm:t>
        <a:bodyPr/>
        <a:lstStyle/>
        <a:p>
          <a:endParaRPr lang="en-US"/>
        </a:p>
      </dgm:t>
    </dgm:pt>
    <dgm:pt modelId="{24454270-3559-47C5-882E-F0D320EC8AE3}">
      <dgm:prSet custT="1"/>
      <dgm:spPr/>
      <dgm:t>
        <a:bodyPr/>
        <a:lstStyle/>
        <a:p>
          <a:pPr rtl="0"/>
          <a:r>
            <a:rPr lang="en-US" sz="2000" b="0" i="0" dirty="0" smtClean="0">
              <a:solidFill>
                <a:schemeClr val="bg1"/>
              </a:solidFill>
              <a:latin typeface="Graphik Extralight" charset="0"/>
              <a:ea typeface="Graphik Extralight" charset="0"/>
              <a:cs typeface="Graphik Extralight" charset="0"/>
            </a:rPr>
            <a:t>Obtain data</a:t>
          </a:r>
          <a:endParaRPr lang="en-US" sz="2000" b="0" i="0" dirty="0">
            <a:solidFill>
              <a:schemeClr val="bg1"/>
            </a:solidFill>
            <a:latin typeface="Graphik Extralight" charset="0"/>
            <a:ea typeface="Graphik Extralight" charset="0"/>
            <a:cs typeface="Graphik Extralight" charset="0"/>
          </a:endParaRPr>
        </a:p>
      </dgm:t>
    </dgm:pt>
    <dgm:pt modelId="{E3957FDC-111F-47E2-8708-142B65842703}" type="parTrans" cxnId="{D871FEB1-20AE-4F20-98A3-208C15A5DC9F}">
      <dgm:prSet/>
      <dgm:spPr/>
      <dgm:t>
        <a:bodyPr/>
        <a:lstStyle/>
        <a:p>
          <a:endParaRPr lang="en-US"/>
        </a:p>
      </dgm:t>
    </dgm:pt>
    <dgm:pt modelId="{FA3D90DB-1FBC-4D3F-8837-0DA2EAB01539}" type="sibTrans" cxnId="{D871FEB1-20AE-4F20-98A3-208C15A5DC9F}">
      <dgm:prSet/>
      <dgm:spPr/>
      <dgm:t>
        <a:bodyPr/>
        <a:lstStyle/>
        <a:p>
          <a:endParaRPr lang="en-US"/>
        </a:p>
      </dgm:t>
    </dgm:pt>
    <dgm:pt modelId="{51D6D775-156C-40B4-9D2D-10813F1F5ED1}">
      <dgm:prSet custT="1"/>
      <dgm:spPr/>
      <dgm:t>
        <a:bodyPr/>
        <a:lstStyle/>
        <a:p>
          <a:pPr rtl="0"/>
          <a:r>
            <a:rPr lang="en-US" sz="2000" b="0" i="0" dirty="0" smtClean="0">
              <a:solidFill>
                <a:schemeClr val="bg1"/>
              </a:solidFill>
              <a:latin typeface="Graphik Extralight" charset="0"/>
              <a:ea typeface="Graphik Extralight" charset="0"/>
              <a:cs typeface="Graphik Extralight" charset="0"/>
            </a:rPr>
            <a:t>Create infrastructure</a:t>
          </a:r>
          <a:endParaRPr lang="en-US" sz="2000" b="0" i="0" dirty="0">
            <a:solidFill>
              <a:schemeClr val="bg1"/>
            </a:solidFill>
            <a:latin typeface="Graphik Extralight" charset="0"/>
            <a:ea typeface="Graphik Extralight" charset="0"/>
            <a:cs typeface="Graphik Extralight" charset="0"/>
          </a:endParaRPr>
        </a:p>
      </dgm:t>
    </dgm:pt>
    <dgm:pt modelId="{14B21A9C-6557-41E9-A03C-54A350C35567}" type="parTrans" cxnId="{150E374A-A361-4A2B-9D4D-10FCE534835C}">
      <dgm:prSet/>
      <dgm:spPr/>
      <dgm:t>
        <a:bodyPr/>
        <a:lstStyle/>
        <a:p>
          <a:endParaRPr lang="en-US"/>
        </a:p>
      </dgm:t>
    </dgm:pt>
    <dgm:pt modelId="{3AF22C5B-C72C-4AE0-847E-720DCF7FC01B}" type="sibTrans" cxnId="{150E374A-A361-4A2B-9D4D-10FCE534835C}">
      <dgm:prSet/>
      <dgm:spPr/>
      <dgm:t>
        <a:bodyPr/>
        <a:lstStyle/>
        <a:p>
          <a:endParaRPr lang="en-US"/>
        </a:p>
      </dgm:t>
    </dgm:pt>
    <dgm:pt modelId="{F240BC77-B20F-47FF-8D53-E818EE8F11C9}">
      <dgm:prSet custT="1"/>
      <dgm:spPr/>
      <dgm:t>
        <a:bodyPr/>
        <a:lstStyle/>
        <a:p>
          <a:pPr rtl="0"/>
          <a:r>
            <a:rPr lang="en-US" sz="2000" b="0" i="0" dirty="0" smtClean="0">
              <a:solidFill>
                <a:schemeClr val="bg1"/>
              </a:solidFill>
              <a:latin typeface="Graphik Extralight" charset="0"/>
              <a:ea typeface="Graphik Extralight" charset="0"/>
              <a:cs typeface="Graphik Extralight" charset="0"/>
            </a:rPr>
            <a:t>Actually consume data</a:t>
          </a:r>
          <a:endParaRPr lang="en-US" sz="2000" b="0" i="0" dirty="0">
            <a:solidFill>
              <a:schemeClr val="bg1"/>
            </a:solidFill>
            <a:latin typeface="Graphik Extralight" charset="0"/>
            <a:ea typeface="Graphik Extralight" charset="0"/>
            <a:cs typeface="Graphik Extralight" charset="0"/>
          </a:endParaRPr>
        </a:p>
      </dgm:t>
    </dgm:pt>
    <dgm:pt modelId="{4FF76796-F05C-410B-A5D7-1E54B8039411}" type="parTrans" cxnId="{816C09A2-9B7B-4C81-97F9-263EE8AFF56A}">
      <dgm:prSet/>
      <dgm:spPr/>
      <dgm:t>
        <a:bodyPr/>
        <a:lstStyle/>
        <a:p>
          <a:endParaRPr lang="en-US"/>
        </a:p>
      </dgm:t>
    </dgm:pt>
    <dgm:pt modelId="{3CEF9A96-025C-4780-B4E3-DE2F73BAB55D}" type="sibTrans" cxnId="{816C09A2-9B7B-4C81-97F9-263EE8AFF56A}">
      <dgm:prSet/>
      <dgm:spPr/>
      <dgm:t>
        <a:bodyPr/>
        <a:lstStyle/>
        <a:p>
          <a:endParaRPr lang="en-US"/>
        </a:p>
      </dgm:t>
    </dgm:pt>
    <dgm:pt modelId="{DB8B8884-907A-42CB-BA57-0748ACC33DA8}">
      <dgm:prSet custT="1"/>
      <dgm:spPr/>
      <dgm:t>
        <a:bodyPr/>
        <a:lstStyle/>
        <a:p>
          <a:pPr rtl="0"/>
          <a:r>
            <a:rPr lang="en-US" sz="2000" b="0" i="0" dirty="0" smtClean="0">
              <a:solidFill>
                <a:schemeClr val="bg1"/>
              </a:solidFill>
              <a:latin typeface="Graphik Extralight" charset="0"/>
              <a:ea typeface="Graphik Extralight" charset="0"/>
              <a:cs typeface="Graphik Extralight" charset="0"/>
            </a:rPr>
            <a:t>Set up connection</a:t>
          </a:r>
          <a:endParaRPr lang="en-US" sz="2000" b="0" i="0" dirty="0">
            <a:solidFill>
              <a:schemeClr val="bg1"/>
            </a:solidFill>
            <a:latin typeface="Graphik Extralight" charset="0"/>
            <a:ea typeface="Graphik Extralight" charset="0"/>
            <a:cs typeface="Graphik Extralight" charset="0"/>
          </a:endParaRPr>
        </a:p>
      </dgm:t>
    </dgm:pt>
    <dgm:pt modelId="{FC4CBBF5-2F3C-4D44-9E47-3454F3571AE2}" type="parTrans" cxnId="{5723E59B-E7BF-4960-BCC2-11BAE55764D3}">
      <dgm:prSet/>
      <dgm:spPr/>
      <dgm:t>
        <a:bodyPr/>
        <a:lstStyle/>
        <a:p>
          <a:endParaRPr lang="en-US"/>
        </a:p>
      </dgm:t>
    </dgm:pt>
    <dgm:pt modelId="{BDF9A999-8106-4231-BE0B-5AE7BCCD01EF}" type="sibTrans" cxnId="{5723E59B-E7BF-4960-BCC2-11BAE55764D3}">
      <dgm:prSet/>
      <dgm:spPr/>
      <dgm:t>
        <a:bodyPr/>
        <a:lstStyle/>
        <a:p>
          <a:endParaRPr lang="en-US"/>
        </a:p>
      </dgm:t>
    </dgm:pt>
    <dgm:pt modelId="{A3216CFB-D017-114C-884B-2F905D178257}" type="pres">
      <dgm:prSet presAssocID="{DD1801D1-E95C-435E-9A6B-BDB98AC6747C}" presName="Name0" presStyleCnt="0">
        <dgm:presLayoutVars>
          <dgm:dir/>
          <dgm:animLvl val="lvl"/>
          <dgm:resizeHandles val="exact"/>
        </dgm:presLayoutVars>
      </dgm:prSet>
      <dgm:spPr/>
      <dgm:t>
        <a:bodyPr/>
        <a:lstStyle/>
        <a:p>
          <a:endParaRPr lang="en-US"/>
        </a:p>
      </dgm:t>
    </dgm:pt>
    <dgm:pt modelId="{65F5A5BC-B85A-2B41-9CF8-848247B73E24}" type="pres">
      <dgm:prSet presAssocID="{DD1801D1-E95C-435E-9A6B-BDB98AC6747C}" presName="dummy" presStyleCnt="0"/>
      <dgm:spPr/>
    </dgm:pt>
    <dgm:pt modelId="{950D510F-9495-AE47-809D-0491041C8E95}" type="pres">
      <dgm:prSet presAssocID="{DD1801D1-E95C-435E-9A6B-BDB98AC6747C}" presName="linH" presStyleCnt="0"/>
      <dgm:spPr/>
    </dgm:pt>
    <dgm:pt modelId="{C69710A4-EB7E-C64E-947E-3CF8526ECDD7}" type="pres">
      <dgm:prSet presAssocID="{DD1801D1-E95C-435E-9A6B-BDB98AC6747C}" presName="padding1" presStyleCnt="0"/>
      <dgm:spPr/>
    </dgm:pt>
    <dgm:pt modelId="{8037D3EE-8400-6046-97E0-1951F953D596}" type="pres">
      <dgm:prSet presAssocID="{DB8B8884-907A-42CB-BA57-0748ACC33DA8}" presName="linV" presStyleCnt="0"/>
      <dgm:spPr/>
    </dgm:pt>
    <dgm:pt modelId="{C5576781-BEBF-8544-AD53-4B3D6F951ED4}" type="pres">
      <dgm:prSet presAssocID="{DB8B8884-907A-42CB-BA57-0748ACC33DA8}" presName="spVertical1" presStyleCnt="0"/>
      <dgm:spPr/>
    </dgm:pt>
    <dgm:pt modelId="{F59AE08D-616A-BB40-86D9-9ABCEB62CE96}" type="pres">
      <dgm:prSet presAssocID="{DB8B8884-907A-42CB-BA57-0748ACC33DA8}" presName="parTx" presStyleLbl="revTx" presStyleIdx="0" presStyleCnt="4">
        <dgm:presLayoutVars>
          <dgm:chMax val="0"/>
          <dgm:chPref val="0"/>
          <dgm:bulletEnabled val="1"/>
        </dgm:presLayoutVars>
      </dgm:prSet>
      <dgm:spPr/>
      <dgm:t>
        <a:bodyPr/>
        <a:lstStyle/>
        <a:p>
          <a:endParaRPr lang="en-US"/>
        </a:p>
      </dgm:t>
    </dgm:pt>
    <dgm:pt modelId="{D2CDD46C-F8B1-EE47-8C3D-BB5B355B7B9E}" type="pres">
      <dgm:prSet presAssocID="{DB8B8884-907A-42CB-BA57-0748ACC33DA8}" presName="spVertical2" presStyleCnt="0"/>
      <dgm:spPr/>
    </dgm:pt>
    <dgm:pt modelId="{304977C0-CFF4-5042-B112-B8A1889A43E6}" type="pres">
      <dgm:prSet presAssocID="{DB8B8884-907A-42CB-BA57-0748ACC33DA8}" presName="spVertical3" presStyleCnt="0"/>
      <dgm:spPr/>
    </dgm:pt>
    <dgm:pt modelId="{EC4852B5-35F1-C749-8D2C-421E2F4D23B5}" type="pres">
      <dgm:prSet presAssocID="{BDF9A999-8106-4231-BE0B-5AE7BCCD01EF}" presName="space" presStyleCnt="0"/>
      <dgm:spPr/>
    </dgm:pt>
    <dgm:pt modelId="{E2C9E3F8-FCDA-7041-AA5B-6A3277A9319C}" type="pres">
      <dgm:prSet presAssocID="{24454270-3559-47C5-882E-F0D320EC8AE3}" presName="linV" presStyleCnt="0"/>
      <dgm:spPr/>
    </dgm:pt>
    <dgm:pt modelId="{D2E665AA-E83F-FC47-AB9B-85586048FAD6}" type="pres">
      <dgm:prSet presAssocID="{24454270-3559-47C5-882E-F0D320EC8AE3}" presName="spVertical1" presStyleCnt="0"/>
      <dgm:spPr/>
    </dgm:pt>
    <dgm:pt modelId="{FD6AB366-D64A-5142-8145-CBC1DE6D9E00}" type="pres">
      <dgm:prSet presAssocID="{24454270-3559-47C5-882E-F0D320EC8AE3}" presName="parTx" presStyleLbl="revTx" presStyleIdx="1" presStyleCnt="4">
        <dgm:presLayoutVars>
          <dgm:chMax val="0"/>
          <dgm:chPref val="0"/>
          <dgm:bulletEnabled val="1"/>
        </dgm:presLayoutVars>
      </dgm:prSet>
      <dgm:spPr/>
      <dgm:t>
        <a:bodyPr/>
        <a:lstStyle/>
        <a:p>
          <a:endParaRPr lang="en-US"/>
        </a:p>
      </dgm:t>
    </dgm:pt>
    <dgm:pt modelId="{EC2EE44A-2DCD-3849-94D5-F807C01B9B48}" type="pres">
      <dgm:prSet presAssocID="{24454270-3559-47C5-882E-F0D320EC8AE3}" presName="spVertical2" presStyleCnt="0"/>
      <dgm:spPr/>
    </dgm:pt>
    <dgm:pt modelId="{887EFF36-5F0A-4841-8DEF-7E7991EF11ED}" type="pres">
      <dgm:prSet presAssocID="{24454270-3559-47C5-882E-F0D320EC8AE3}" presName="spVertical3" presStyleCnt="0"/>
      <dgm:spPr/>
    </dgm:pt>
    <dgm:pt modelId="{8F8EED32-99CB-BC46-B51A-4F88BD012AD8}" type="pres">
      <dgm:prSet presAssocID="{FA3D90DB-1FBC-4D3F-8837-0DA2EAB01539}" presName="space" presStyleCnt="0"/>
      <dgm:spPr/>
    </dgm:pt>
    <dgm:pt modelId="{776E0D27-7A8D-8147-8DEB-742BC3DF262A}" type="pres">
      <dgm:prSet presAssocID="{51D6D775-156C-40B4-9D2D-10813F1F5ED1}" presName="linV" presStyleCnt="0"/>
      <dgm:spPr/>
    </dgm:pt>
    <dgm:pt modelId="{86F506D1-B7F8-1F4C-B78B-980485A8B6F7}" type="pres">
      <dgm:prSet presAssocID="{51D6D775-156C-40B4-9D2D-10813F1F5ED1}" presName="spVertical1" presStyleCnt="0"/>
      <dgm:spPr/>
    </dgm:pt>
    <dgm:pt modelId="{D1B3B5E3-06A5-BD44-9AE9-2982B82CD6D0}" type="pres">
      <dgm:prSet presAssocID="{51D6D775-156C-40B4-9D2D-10813F1F5ED1}" presName="parTx" presStyleLbl="revTx" presStyleIdx="2" presStyleCnt="4" custScaleX="112215">
        <dgm:presLayoutVars>
          <dgm:chMax val="0"/>
          <dgm:chPref val="0"/>
          <dgm:bulletEnabled val="1"/>
        </dgm:presLayoutVars>
      </dgm:prSet>
      <dgm:spPr/>
      <dgm:t>
        <a:bodyPr/>
        <a:lstStyle/>
        <a:p>
          <a:endParaRPr lang="en-US"/>
        </a:p>
      </dgm:t>
    </dgm:pt>
    <dgm:pt modelId="{046176E7-D86B-1F40-A8E3-5672E9E7AEB8}" type="pres">
      <dgm:prSet presAssocID="{51D6D775-156C-40B4-9D2D-10813F1F5ED1}" presName="spVertical2" presStyleCnt="0"/>
      <dgm:spPr/>
    </dgm:pt>
    <dgm:pt modelId="{66A1ACD7-26AE-8F42-AA37-9807949516E0}" type="pres">
      <dgm:prSet presAssocID="{51D6D775-156C-40B4-9D2D-10813F1F5ED1}" presName="spVertical3" presStyleCnt="0"/>
      <dgm:spPr/>
    </dgm:pt>
    <dgm:pt modelId="{80008A82-206A-2E45-A8A4-F3453E445AB2}" type="pres">
      <dgm:prSet presAssocID="{3AF22C5B-C72C-4AE0-847E-720DCF7FC01B}" presName="space" presStyleCnt="0"/>
      <dgm:spPr/>
    </dgm:pt>
    <dgm:pt modelId="{91DC4D14-BF7B-DC4B-8462-4FCEED3A30B9}" type="pres">
      <dgm:prSet presAssocID="{F240BC77-B20F-47FF-8D53-E818EE8F11C9}" presName="linV" presStyleCnt="0"/>
      <dgm:spPr/>
    </dgm:pt>
    <dgm:pt modelId="{589E0CAF-4DB1-8247-BC94-29E664A9F713}" type="pres">
      <dgm:prSet presAssocID="{F240BC77-B20F-47FF-8D53-E818EE8F11C9}" presName="spVertical1" presStyleCnt="0"/>
      <dgm:spPr/>
    </dgm:pt>
    <dgm:pt modelId="{FEA98754-78AE-024A-BE91-05F1272830AF}" type="pres">
      <dgm:prSet presAssocID="{F240BC77-B20F-47FF-8D53-E818EE8F11C9}" presName="parTx" presStyleLbl="revTx" presStyleIdx="3" presStyleCnt="4">
        <dgm:presLayoutVars>
          <dgm:chMax val="0"/>
          <dgm:chPref val="0"/>
          <dgm:bulletEnabled val="1"/>
        </dgm:presLayoutVars>
      </dgm:prSet>
      <dgm:spPr/>
      <dgm:t>
        <a:bodyPr/>
        <a:lstStyle/>
        <a:p>
          <a:endParaRPr lang="en-US"/>
        </a:p>
      </dgm:t>
    </dgm:pt>
    <dgm:pt modelId="{66C44205-0102-9D4B-92AD-BA46B7F2BACB}" type="pres">
      <dgm:prSet presAssocID="{F240BC77-B20F-47FF-8D53-E818EE8F11C9}" presName="spVertical2" presStyleCnt="0"/>
      <dgm:spPr/>
    </dgm:pt>
    <dgm:pt modelId="{DB9BDA9B-7A75-0E4B-9794-3B859FE8180D}" type="pres">
      <dgm:prSet presAssocID="{F240BC77-B20F-47FF-8D53-E818EE8F11C9}" presName="spVertical3" presStyleCnt="0"/>
      <dgm:spPr/>
    </dgm:pt>
    <dgm:pt modelId="{C6F982DC-8E32-6F47-944B-2A080BE6D0E9}" type="pres">
      <dgm:prSet presAssocID="{DD1801D1-E95C-435E-9A6B-BDB98AC6747C}" presName="padding2" presStyleCnt="0"/>
      <dgm:spPr/>
    </dgm:pt>
    <dgm:pt modelId="{4C735180-748E-F14C-840E-9EBB6C66BA61}" type="pres">
      <dgm:prSet presAssocID="{DD1801D1-E95C-435E-9A6B-BDB98AC6747C}" presName="negArrow" presStyleCnt="0"/>
      <dgm:spPr/>
    </dgm:pt>
    <dgm:pt modelId="{3CC04084-EBFF-CA4A-A66B-E2CEAB25F715}" type="pres">
      <dgm:prSet presAssocID="{DD1801D1-E95C-435E-9A6B-BDB98AC6747C}" presName="backgroundArrow" presStyleLbl="node1" presStyleIdx="0" presStyleCnt="1"/>
      <dgm:spPr/>
      <dgm:t>
        <a:bodyPr/>
        <a:lstStyle/>
        <a:p>
          <a:endParaRPr lang="en-US"/>
        </a:p>
      </dgm:t>
    </dgm:pt>
  </dgm:ptLst>
  <dgm:cxnLst>
    <dgm:cxn modelId="{816C09A2-9B7B-4C81-97F9-263EE8AFF56A}" srcId="{DD1801D1-E95C-435E-9A6B-BDB98AC6747C}" destId="{F240BC77-B20F-47FF-8D53-E818EE8F11C9}" srcOrd="3" destOrd="0" parTransId="{4FF76796-F05C-410B-A5D7-1E54B8039411}" sibTransId="{3CEF9A96-025C-4780-B4E3-DE2F73BAB55D}"/>
    <dgm:cxn modelId="{8DEF8607-9DCB-FA4E-B5BF-A5DFAB6CC841}" type="presOf" srcId="{DD1801D1-E95C-435E-9A6B-BDB98AC6747C}" destId="{A3216CFB-D017-114C-884B-2F905D178257}" srcOrd="0" destOrd="0" presId="urn:microsoft.com/office/officeart/2005/8/layout/hProcess3"/>
    <dgm:cxn modelId="{B139B7CB-5708-2540-A74C-DA88E739565F}" type="presOf" srcId="{DB8B8884-907A-42CB-BA57-0748ACC33DA8}" destId="{F59AE08D-616A-BB40-86D9-9ABCEB62CE96}" srcOrd="0" destOrd="0" presId="urn:microsoft.com/office/officeart/2005/8/layout/hProcess3"/>
    <dgm:cxn modelId="{150E374A-A361-4A2B-9D4D-10FCE534835C}" srcId="{DD1801D1-E95C-435E-9A6B-BDB98AC6747C}" destId="{51D6D775-156C-40B4-9D2D-10813F1F5ED1}" srcOrd="2" destOrd="0" parTransId="{14B21A9C-6557-41E9-A03C-54A350C35567}" sibTransId="{3AF22C5B-C72C-4AE0-847E-720DCF7FC01B}"/>
    <dgm:cxn modelId="{CE31E0B6-7A59-DA45-BD07-9436E8C40B33}" type="presOf" srcId="{24454270-3559-47C5-882E-F0D320EC8AE3}" destId="{FD6AB366-D64A-5142-8145-CBC1DE6D9E00}" srcOrd="0" destOrd="0" presId="urn:microsoft.com/office/officeart/2005/8/layout/hProcess3"/>
    <dgm:cxn modelId="{D01849F0-E63E-B74E-873F-C9A51C4AA0CB}" type="presOf" srcId="{51D6D775-156C-40B4-9D2D-10813F1F5ED1}" destId="{D1B3B5E3-06A5-BD44-9AE9-2982B82CD6D0}" srcOrd="0" destOrd="0" presId="urn:microsoft.com/office/officeart/2005/8/layout/hProcess3"/>
    <dgm:cxn modelId="{5723E59B-E7BF-4960-BCC2-11BAE55764D3}" srcId="{DD1801D1-E95C-435E-9A6B-BDB98AC6747C}" destId="{DB8B8884-907A-42CB-BA57-0748ACC33DA8}" srcOrd="0" destOrd="0" parTransId="{FC4CBBF5-2F3C-4D44-9E47-3454F3571AE2}" sibTransId="{BDF9A999-8106-4231-BE0B-5AE7BCCD01EF}"/>
    <dgm:cxn modelId="{D871FEB1-20AE-4F20-98A3-208C15A5DC9F}" srcId="{DD1801D1-E95C-435E-9A6B-BDB98AC6747C}" destId="{24454270-3559-47C5-882E-F0D320EC8AE3}" srcOrd="1" destOrd="0" parTransId="{E3957FDC-111F-47E2-8708-142B65842703}" sibTransId="{FA3D90DB-1FBC-4D3F-8837-0DA2EAB01539}"/>
    <dgm:cxn modelId="{E15F9C39-8CE1-8A46-A34A-8B03E879A798}" type="presOf" srcId="{F240BC77-B20F-47FF-8D53-E818EE8F11C9}" destId="{FEA98754-78AE-024A-BE91-05F1272830AF}" srcOrd="0" destOrd="0" presId="urn:microsoft.com/office/officeart/2005/8/layout/hProcess3"/>
    <dgm:cxn modelId="{15095A3B-3725-AA41-A851-59A9160483B5}" type="presParOf" srcId="{A3216CFB-D017-114C-884B-2F905D178257}" destId="{65F5A5BC-B85A-2B41-9CF8-848247B73E24}" srcOrd="0" destOrd="0" presId="urn:microsoft.com/office/officeart/2005/8/layout/hProcess3"/>
    <dgm:cxn modelId="{5F67A2ED-BB2F-A34A-8687-D47E86FE17CE}" type="presParOf" srcId="{A3216CFB-D017-114C-884B-2F905D178257}" destId="{950D510F-9495-AE47-809D-0491041C8E95}" srcOrd="1" destOrd="0" presId="urn:microsoft.com/office/officeart/2005/8/layout/hProcess3"/>
    <dgm:cxn modelId="{0750DFBF-FCC4-F04B-BD70-72482E686506}" type="presParOf" srcId="{950D510F-9495-AE47-809D-0491041C8E95}" destId="{C69710A4-EB7E-C64E-947E-3CF8526ECDD7}" srcOrd="0" destOrd="0" presId="urn:microsoft.com/office/officeart/2005/8/layout/hProcess3"/>
    <dgm:cxn modelId="{590DB167-E3F2-4847-A2E7-05F44C7C796C}" type="presParOf" srcId="{950D510F-9495-AE47-809D-0491041C8E95}" destId="{8037D3EE-8400-6046-97E0-1951F953D596}" srcOrd="1" destOrd="0" presId="urn:microsoft.com/office/officeart/2005/8/layout/hProcess3"/>
    <dgm:cxn modelId="{984EEE47-03CC-584C-995F-578F4D86AEDB}" type="presParOf" srcId="{8037D3EE-8400-6046-97E0-1951F953D596}" destId="{C5576781-BEBF-8544-AD53-4B3D6F951ED4}" srcOrd="0" destOrd="0" presId="urn:microsoft.com/office/officeart/2005/8/layout/hProcess3"/>
    <dgm:cxn modelId="{BAA65AFA-AAEE-F44F-921B-604EA185BFB7}" type="presParOf" srcId="{8037D3EE-8400-6046-97E0-1951F953D596}" destId="{F59AE08D-616A-BB40-86D9-9ABCEB62CE96}" srcOrd="1" destOrd="0" presId="urn:microsoft.com/office/officeart/2005/8/layout/hProcess3"/>
    <dgm:cxn modelId="{6201ADC2-3A82-8249-92AE-B07DBC78EB93}" type="presParOf" srcId="{8037D3EE-8400-6046-97E0-1951F953D596}" destId="{D2CDD46C-F8B1-EE47-8C3D-BB5B355B7B9E}" srcOrd="2" destOrd="0" presId="urn:microsoft.com/office/officeart/2005/8/layout/hProcess3"/>
    <dgm:cxn modelId="{4A0AA4E5-EC1E-8546-8FF9-B91CF3BC4BC1}" type="presParOf" srcId="{8037D3EE-8400-6046-97E0-1951F953D596}" destId="{304977C0-CFF4-5042-B112-B8A1889A43E6}" srcOrd="3" destOrd="0" presId="urn:microsoft.com/office/officeart/2005/8/layout/hProcess3"/>
    <dgm:cxn modelId="{45015CF1-88F7-E349-95B6-2A6EE4912239}" type="presParOf" srcId="{950D510F-9495-AE47-809D-0491041C8E95}" destId="{EC4852B5-35F1-C749-8D2C-421E2F4D23B5}" srcOrd="2" destOrd="0" presId="urn:microsoft.com/office/officeart/2005/8/layout/hProcess3"/>
    <dgm:cxn modelId="{04741955-71F7-A64D-8411-B98022F537C2}" type="presParOf" srcId="{950D510F-9495-AE47-809D-0491041C8E95}" destId="{E2C9E3F8-FCDA-7041-AA5B-6A3277A9319C}" srcOrd="3" destOrd="0" presId="urn:microsoft.com/office/officeart/2005/8/layout/hProcess3"/>
    <dgm:cxn modelId="{9EF0769A-589D-6749-890C-5959D61D25FF}" type="presParOf" srcId="{E2C9E3F8-FCDA-7041-AA5B-6A3277A9319C}" destId="{D2E665AA-E83F-FC47-AB9B-85586048FAD6}" srcOrd="0" destOrd="0" presId="urn:microsoft.com/office/officeart/2005/8/layout/hProcess3"/>
    <dgm:cxn modelId="{4570A718-1605-2F4B-A2B7-DC4260C52A96}" type="presParOf" srcId="{E2C9E3F8-FCDA-7041-AA5B-6A3277A9319C}" destId="{FD6AB366-D64A-5142-8145-CBC1DE6D9E00}" srcOrd="1" destOrd="0" presId="urn:microsoft.com/office/officeart/2005/8/layout/hProcess3"/>
    <dgm:cxn modelId="{1981AAD6-D71F-8B43-920F-D2B2BA6130EB}" type="presParOf" srcId="{E2C9E3F8-FCDA-7041-AA5B-6A3277A9319C}" destId="{EC2EE44A-2DCD-3849-94D5-F807C01B9B48}" srcOrd="2" destOrd="0" presId="urn:microsoft.com/office/officeart/2005/8/layout/hProcess3"/>
    <dgm:cxn modelId="{B212C855-F726-0B4B-9275-84EFF8FFF0FA}" type="presParOf" srcId="{E2C9E3F8-FCDA-7041-AA5B-6A3277A9319C}" destId="{887EFF36-5F0A-4841-8DEF-7E7991EF11ED}" srcOrd="3" destOrd="0" presId="urn:microsoft.com/office/officeart/2005/8/layout/hProcess3"/>
    <dgm:cxn modelId="{183A728B-D77F-5145-90A0-8F81924C67CD}" type="presParOf" srcId="{950D510F-9495-AE47-809D-0491041C8E95}" destId="{8F8EED32-99CB-BC46-B51A-4F88BD012AD8}" srcOrd="4" destOrd="0" presId="urn:microsoft.com/office/officeart/2005/8/layout/hProcess3"/>
    <dgm:cxn modelId="{E9C2A622-C4B8-CA46-8E07-4DB7920EAE8B}" type="presParOf" srcId="{950D510F-9495-AE47-809D-0491041C8E95}" destId="{776E0D27-7A8D-8147-8DEB-742BC3DF262A}" srcOrd="5" destOrd="0" presId="urn:microsoft.com/office/officeart/2005/8/layout/hProcess3"/>
    <dgm:cxn modelId="{7311A350-A335-B94F-8197-953270CC214A}" type="presParOf" srcId="{776E0D27-7A8D-8147-8DEB-742BC3DF262A}" destId="{86F506D1-B7F8-1F4C-B78B-980485A8B6F7}" srcOrd="0" destOrd="0" presId="urn:microsoft.com/office/officeart/2005/8/layout/hProcess3"/>
    <dgm:cxn modelId="{C3017A92-50E9-834E-98C9-E6AA24A0D79B}" type="presParOf" srcId="{776E0D27-7A8D-8147-8DEB-742BC3DF262A}" destId="{D1B3B5E3-06A5-BD44-9AE9-2982B82CD6D0}" srcOrd="1" destOrd="0" presId="urn:microsoft.com/office/officeart/2005/8/layout/hProcess3"/>
    <dgm:cxn modelId="{AB023BDD-85C5-5A4A-A270-A61A4098BCDA}" type="presParOf" srcId="{776E0D27-7A8D-8147-8DEB-742BC3DF262A}" destId="{046176E7-D86B-1F40-A8E3-5672E9E7AEB8}" srcOrd="2" destOrd="0" presId="urn:microsoft.com/office/officeart/2005/8/layout/hProcess3"/>
    <dgm:cxn modelId="{4C570ACA-1378-FA4B-90C0-35C253BF8E79}" type="presParOf" srcId="{776E0D27-7A8D-8147-8DEB-742BC3DF262A}" destId="{66A1ACD7-26AE-8F42-AA37-9807949516E0}" srcOrd="3" destOrd="0" presId="urn:microsoft.com/office/officeart/2005/8/layout/hProcess3"/>
    <dgm:cxn modelId="{F81433E9-5224-8B4E-8BB5-4847A965C5EA}" type="presParOf" srcId="{950D510F-9495-AE47-809D-0491041C8E95}" destId="{80008A82-206A-2E45-A8A4-F3453E445AB2}" srcOrd="6" destOrd="0" presId="urn:microsoft.com/office/officeart/2005/8/layout/hProcess3"/>
    <dgm:cxn modelId="{F17B0BBA-1B36-9B49-86A4-E29EBB22FBF7}" type="presParOf" srcId="{950D510F-9495-AE47-809D-0491041C8E95}" destId="{91DC4D14-BF7B-DC4B-8462-4FCEED3A30B9}" srcOrd="7" destOrd="0" presId="urn:microsoft.com/office/officeart/2005/8/layout/hProcess3"/>
    <dgm:cxn modelId="{8E714E44-9B46-4640-85E2-34E7E8DC12AA}" type="presParOf" srcId="{91DC4D14-BF7B-DC4B-8462-4FCEED3A30B9}" destId="{589E0CAF-4DB1-8247-BC94-29E664A9F713}" srcOrd="0" destOrd="0" presId="urn:microsoft.com/office/officeart/2005/8/layout/hProcess3"/>
    <dgm:cxn modelId="{F1E2E888-F67F-094D-A01E-66A227DD9D92}" type="presParOf" srcId="{91DC4D14-BF7B-DC4B-8462-4FCEED3A30B9}" destId="{FEA98754-78AE-024A-BE91-05F1272830AF}" srcOrd="1" destOrd="0" presId="urn:microsoft.com/office/officeart/2005/8/layout/hProcess3"/>
    <dgm:cxn modelId="{FB8232BF-E0EB-E74F-A9AD-CE27B9A0CA07}" type="presParOf" srcId="{91DC4D14-BF7B-DC4B-8462-4FCEED3A30B9}" destId="{66C44205-0102-9D4B-92AD-BA46B7F2BACB}" srcOrd="2" destOrd="0" presId="urn:microsoft.com/office/officeart/2005/8/layout/hProcess3"/>
    <dgm:cxn modelId="{95578BDB-9482-3E4D-8121-2C71B7F867A7}" type="presParOf" srcId="{91DC4D14-BF7B-DC4B-8462-4FCEED3A30B9}" destId="{DB9BDA9B-7A75-0E4B-9794-3B859FE8180D}" srcOrd="3" destOrd="0" presId="urn:microsoft.com/office/officeart/2005/8/layout/hProcess3"/>
    <dgm:cxn modelId="{5BCDC41D-1D9F-F643-B6D9-26F6A22462BA}" type="presParOf" srcId="{950D510F-9495-AE47-809D-0491041C8E95}" destId="{C6F982DC-8E32-6F47-944B-2A080BE6D0E9}" srcOrd="8" destOrd="0" presId="urn:microsoft.com/office/officeart/2005/8/layout/hProcess3"/>
    <dgm:cxn modelId="{27FFA0A6-3EE6-4342-AEEF-FB8C1F385AFD}" type="presParOf" srcId="{950D510F-9495-AE47-809D-0491041C8E95}" destId="{4C735180-748E-F14C-840E-9EBB6C66BA61}" srcOrd="9" destOrd="0" presId="urn:microsoft.com/office/officeart/2005/8/layout/hProcess3"/>
    <dgm:cxn modelId="{4E9D8151-F014-1549-909A-253664637021}" type="presParOf" srcId="{950D510F-9495-AE47-809D-0491041C8E95}" destId="{3CC04084-EBFF-CA4A-A66B-E2CEAB25F715}" srcOrd="10" destOrd="0" presId="urn:microsoft.com/office/officeart/2005/8/layout/h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1E4C3E-5D80-4250-A36F-E2D6F8CE2114}" type="doc">
      <dgm:prSet loTypeId="urn:microsoft.com/office/officeart/2008/layout/AlternatingPictureBlocks" loCatId="list" qsTypeId="urn:microsoft.com/office/officeart/2005/8/quickstyle/simple2" qsCatId="simple" csTypeId="urn:microsoft.com/office/officeart/2005/8/colors/colorful1" csCatId="colorful" phldr="1"/>
      <dgm:spPr/>
      <dgm:t>
        <a:bodyPr/>
        <a:lstStyle/>
        <a:p>
          <a:endParaRPr lang="en-US"/>
        </a:p>
      </dgm:t>
    </dgm:pt>
    <dgm:pt modelId="{F48CB2E3-D8BE-404E-A0D2-EEB3E1242A50}">
      <dgm:prSet custT="1"/>
      <dgm:spPr/>
      <dgm:t>
        <a:bodyPr anchor="t"/>
        <a:lstStyle/>
        <a:p>
          <a:pPr algn="l" rtl="0"/>
          <a:r>
            <a:rPr lang="en-US" sz="2000" b="0" i="0" smtClean="0">
              <a:latin typeface="Graphik Extralight" charset="0"/>
              <a:ea typeface="Graphik Extralight" charset="0"/>
              <a:cs typeface="Graphik Extralight" charset="0"/>
            </a:rPr>
            <a:t>More natural with REPL</a:t>
          </a:r>
          <a:endParaRPr lang="en-US" sz="2000" b="0" i="0" dirty="0">
            <a:latin typeface="Graphik Extralight" charset="0"/>
            <a:ea typeface="Graphik Extralight" charset="0"/>
            <a:cs typeface="Graphik Extralight" charset="0"/>
          </a:endParaRPr>
        </a:p>
      </dgm:t>
    </dgm:pt>
    <dgm:pt modelId="{82AB8F63-BF4E-41E3-9A9D-3BCBF2FE527C}" type="sibTrans" cxnId="{E1B13E87-781A-4F9F-97A0-C3B2392EABE4}">
      <dgm:prSet/>
      <dgm:spPr/>
      <dgm:t>
        <a:bodyPr/>
        <a:lstStyle/>
        <a:p>
          <a:endParaRPr lang="en-US" b="0" i="0">
            <a:solidFill>
              <a:schemeClr val="tx1"/>
            </a:solidFill>
            <a:latin typeface="Graphik Extralight" charset="0"/>
            <a:ea typeface="Graphik Extralight" charset="0"/>
            <a:cs typeface="Graphik Extralight" charset="0"/>
          </a:endParaRPr>
        </a:p>
      </dgm:t>
    </dgm:pt>
    <dgm:pt modelId="{6CF4DB19-53FF-4B32-AC92-262597995234}" type="parTrans" cxnId="{E1B13E87-781A-4F9F-97A0-C3B2392EABE4}">
      <dgm:prSet/>
      <dgm:spPr/>
      <dgm:t>
        <a:bodyPr/>
        <a:lstStyle/>
        <a:p>
          <a:endParaRPr lang="en-US" b="0" i="0">
            <a:solidFill>
              <a:schemeClr val="tx1"/>
            </a:solidFill>
            <a:latin typeface="Graphik Extralight" charset="0"/>
            <a:ea typeface="Graphik Extralight" charset="0"/>
            <a:cs typeface="Graphik Extralight" charset="0"/>
          </a:endParaRPr>
        </a:p>
      </dgm:t>
    </dgm:pt>
    <dgm:pt modelId="{62789F8F-8373-41C2-B251-6D01984E98B8}">
      <dgm:prSet custT="1"/>
      <dgm:spPr/>
      <dgm:t>
        <a:bodyPr anchor="t"/>
        <a:lstStyle/>
        <a:p>
          <a:pPr algn="l" rtl="0"/>
          <a:r>
            <a:rPr lang="en-US" sz="2000" b="0" i="0" smtClean="0">
              <a:solidFill>
                <a:schemeClr val="tx1"/>
              </a:solidFill>
              <a:latin typeface="Graphik Extralight" charset="0"/>
              <a:ea typeface="Graphik Extralight" charset="0"/>
              <a:cs typeface="Graphik Extralight" charset="0"/>
            </a:rPr>
            <a:t>Intellisense, tooltips, &amp; other tooling available</a:t>
          </a:r>
          <a:endParaRPr lang="en-US" sz="2000" b="0" i="0" dirty="0">
            <a:solidFill>
              <a:schemeClr val="tx1"/>
            </a:solidFill>
            <a:latin typeface="Graphik Extralight" charset="0"/>
            <a:ea typeface="Graphik Extralight" charset="0"/>
            <a:cs typeface="Graphik Extralight" charset="0"/>
          </a:endParaRPr>
        </a:p>
      </dgm:t>
    </dgm:pt>
    <dgm:pt modelId="{4473C666-AF80-4BCD-A592-730D0B531396}" type="sibTrans" cxnId="{466AD506-9076-4455-8821-7E9DD51949CA}">
      <dgm:prSet/>
      <dgm:spPr/>
      <dgm:t>
        <a:bodyPr/>
        <a:lstStyle/>
        <a:p>
          <a:endParaRPr lang="en-US" b="0" i="0">
            <a:solidFill>
              <a:schemeClr val="tx1"/>
            </a:solidFill>
            <a:latin typeface="Graphik Extralight" charset="0"/>
            <a:ea typeface="Graphik Extralight" charset="0"/>
            <a:cs typeface="Graphik Extralight" charset="0"/>
          </a:endParaRPr>
        </a:p>
      </dgm:t>
    </dgm:pt>
    <dgm:pt modelId="{6FEF799D-56FF-4996-B3C1-11D76DCBF84F}" type="parTrans" cxnId="{466AD506-9076-4455-8821-7E9DD51949CA}">
      <dgm:prSet/>
      <dgm:spPr/>
      <dgm:t>
        <a:bodyPr/>
        <a:lstStyle/>
        <a:p>
          <a:endParaRPr lang="en-US" b="0" i="0">
            <a:solidFill>
              <a:schemeClr val="tx1"/>
            </a:solidFill>
            <a:latin typeface="Graphik Extralight" charset="0"/>
            <a:ea typeface="Graphik Extralight" charset="0"/>
            <a:cs typeface="Graphik Extralight" charset="0"/>
          </a:endParaRPr>
        </a:p>
      </dgm:t>
    </dgm:pt>
    <dgm:pt modelId="{1B025A62-D98E-488F-8749-BA0463D60F82}">
      <dgm:prSet custT="1"/>
      <dgm:spPr/>
      <dgm:t>
        <a:bodyPr/>
        <a:lstStyle/>
        <a:p>
          <a:pPr rtl="0"/>
          <a:r>
            <a:rPr lang="en-US" sz="1800" b="0" i="0" smtClean="0">
              <a:solidFill>
                <a:schemeClr val="tx1"/>
              </a:solidFill>
              <a:latin typeface="Graphik Extralight" charset="0"/>
              <a:ea typeface="Graphik Extralight" charset="0"/>
              <a:cs typeface="Graphik Extralight" charset="0"/>
            </a:rPr>
            <a:t>Scalable to millions of types (e.g. – world bank)</a:t>
          </a:r>
          <a:endParaRPr lang="en-US" sz="1800" b="0" i="0" dirty="0">
            <a:solidFill>
              <a:schemeClr val="tx1"/>
            </a:solidFill>
            <a:latin typeface="Graphik Extralight" charset="0"/>
            <a:ea typeface="Graphik Extralight" charset="0"/>
            <a:cs typeface="Graphik Extralight" charset="0"/>
          </a:endParaRPr>
        </a:p>
      </dgm:t>
    </dgm:pt>
    <dgm:pt modelId="{B5557B3C-A729-44E7-B06E-8E406FFFF1BD}">
      <dgm:prSet custT="1"/>
      <dgm:spPr/>
      <dgm:t>
        <a:bodyPr/>
        <a:lstStyle/>
        <a:p>
          <a:pPr rtl="0"/>
          <a:r>
            <a:rPr lang="en-US" sz="1800" b="0" i="0" smtClean="0">
              <a:solidFill>
                <a:schemeClr val="tx1"/>
              </a:solidFill>
              <a:latin typeface="Graphik Extralight" charset="0"/>
              <a:ea typeface="Graphik Extralight" charset="0"/>
              <a:cs typeface="Graphik Extralight" charset="0"/>
            </a:rPr>
            <a:t>No extra bloated code</a:t>
          </a:r>
          <a:endParaRPr lang="en-US" sz="1800" b="0" i="0" dirty="0">
            <a:solidFill>
              <a:schemeClr val="tx1"/>
            </a:solidFill>
            <a:latin typeface="Graphik Extralight" charset="0"/>
            <a:ea typeface="Graphik Extralight" charset="0"/>
            <a:cs typeface="Graphik Extralight" charset="0"/>
          </a:endParaRPr>
        </a:p>
      </dgm:t>
    </dgm:pt>
    <dgm:pt modelId="{B9CFF899-EA87-447F-8310-377F7EA336B9}">
      <dgm:prSet custT="1"/>
      <dgm:spPr/>
      <dgm:t>
        <a:bodyPr/>
        <a:lstStyle/>
        <a:p>
          <a:pPr rtl="0"/>
          <a:r>
            <a:rPr lang="en-US" sz="1800" b="0" i="0" smtClean="0">
              <a:solidFill>
                <a:schemeClr val="tx1"/>
              </a:solidFill>
              <a:latin typeface="Graphik Extralight" charset="0"/>
              <a:ea typeface="Graphik Extralight" charset="0"/>
              <a:cs typeface="Graphik Extralight" charset="0"/>
            </a:rPr>
            <a:t>Always in sync with the source</a:t>
          </a:r>
          <a:endParaRPr lang="en-US" sz="1800" b="0" i="0" dirty="0">
            <a:solidFill>
              <a:schemeClr val="tx1"/>
            </a:solidFill>
            <a:latin typeface="Graphik Extralight" charset="0"/>
            <a:ea typeface="Graphik Extralight" charset="0"/>
            <a:cs typeface="Graphik Extralight" charset="0"/>
          </a:endParaRPr>
        </a:p>
      </dgm:t>
    </dgm:pt>
    <dgm:pt modelId="{0B1D3EB6-DDAD-4074-AD89-1328ED184427}">
      <dgm:prSet custT="1"/>
      <dgm:spPr/>
      <dgm:t>
        <a:bodyPr/>
        <a:lstStyle/>
        <a:p>
          <a:pPr rtl="0"/>
          <a:r>
            <a:rPr lang="en-US" sz="2000" b="0" i="0" dirty="0" smtClean="0">
              <a:solidFill>
                <a:schemeClr val="tx1"/>
              </a:solidFill>
              <a:latin typeface="Graphik Extralight" charset="0"/>
              <a:ea typeface="Graphik Extralight" charset="0"/>
              <a:cs typeface="Graphik Extralight" charset="0"/>
            </a:rPr>
            <a:t>No code generation</a:t>
          </a:r>
          <a:endParaRPr lang="en-US" sz="2000" b="0" i="0" dirty="0">
            <a:solidFill>
              <a:schemeClr val="tx1"/>
            </a:solidFill>
            <a:latin typeface="Graphik Extralight" charset="0"/>
            <a:ea typeface="Graphik Extralight" charset="0"/>
            <a:cs typeface="Graphik Extralight" charset="0"/>
          </a:endParaRPr>
        </a:p>
      </dgm:t>
    </dgm:pt>
    <dgm:pt modelId="{02B22490-15FC-4C3F-8863-8A3E5A29C80C}" type="sibTrans" cxnId="{9725BDCF-4BB2-42FD-A2FB-17C284C08CD7}">
      <dgm:prSet/>
      <dgm:spPr/>
      <dgm:t>
        <a:bodyPr/>
        <a:lstStyle/>
        <a:p>
          <a:endParaRPr lang="en-US" b="0" i="0">
            <a:solidFill>
              <a:schemeClr val="tx1"/>
            </a:solidFill>
            <a:latin typeface="Graphik Extralight" charset="0"/>
            <a:ea typeface="Graphik Extralight" charset="0"/>
            <a:cs typeface="Graphik Extralight" charset="0"/>
          </a:endParaRPr>
        </a:p>
      </dgm:t>
    </dgm:pt>
    <dgm:pt modelId="{A0B0BA24-7BBD-4169-A6E4-C30BE3C7D4C6}" type="parTrans" cxnId="{9725BDCF-4BB2-42FD-A2FB-17C284C08CD7}">
      <dgm:prSet/>
      <dgm:spPr/>
      <dgm:t>
        <a:bodyPr/>
        <a:lstStyle/>
        <a:p>
          <a:endParaRPr lang="en-US" b="0" i="0">
            <a:solidFill>
              <a:schemeClr val="tx1"/>
            </a:solidFill>
            <a:latin typeface="Graphik Extralight" charset="0"/>
            <a:ea typeface="Graphik Extralight" charset="0"/>
            <a:cs typeface="Graphik Extralight" charset="0"/>
          </a:endParaRPr>
        </a:p>
      </dgm:t>
    </dgm:pt>
    <dgm:pt modelId="{22F000A9-97E2-496A-9B91-F14232842A47}" type="sibTrans" cxnId="{3BB9ED55-0389-44A7-AAC3-ED39DBBF1106}">
      <dgm:prSet/>
      <dgm:spPr/>
      <dgm:t>
        <a:bodyPr/>
        <a:lstStyle/>
        <a:p>
          <a:endParaRPr lang="en-US" b="0" i="0">
            <a:solidFill>
              <a:schemeClr val="tx1"/>
            </a:solidFill>
            <a:latin typeface="Graphik Extralight" charset="0"/>
            <a:ea typeface="Graphik Extralight" charset="0"/>
            <a:cs typeface="Graphik Extralight" charset="0"/>
          </a:endParaRPr>
        </a:p>
      </dgm:t>
    </dgm:pt>
    <dgm:pt modelId="{10F46B48-4083-440F-9FAD-1CD75ED9164D}" type="parTrans" cxnId="{3BB9ED55-0389-44A7-AAC3-ED39DBBF1106}">
      <dgm:prSet/>
      <dgm:spPr/>
      <dgm:t>
        <a:bodyPr/>
        <a:lstStyle/>
        <a:p>
          <a:endParaRPr lang="en-US" b="0" i="0">
            <a:solidFill>
              <a:schemeClr val="tx1"/>
            </a:solidFill>
            <a:latin typeface="Graphik Extralight" charset="0"/>
            <a:ea typeface="Graphik Extralight" charset="0"/>
            <a:cs typeface="Graphik Extralight" charset="0"/>
          </a:endParaRPr>
        </a:p>
      </dgm:t>
    </dgm:pt>
    <dgm:pt modelId="{138A8399-7FDA-4CA4-AB2B-D6D64FA5D682}" type="sibTrans" cxnId="{B3060CEB-B955-4ABF-8714-857ED9A2A44F}">
      <dgm:prSet/>
      <dgm:spPr/>
      <dgm:t>
        <a:bodyPr/>
        <a:lstStyle/>
        <a:p>
          <a:endParaRPr lang="en-US" b="0" i="0">
            <a:solidFill>
              <a:schemeClr val="tx1"/>
            </a:solidFill>
            <a:latin typeface="Graphik Extralight" charset="0"/>
            <a:ea typeface="Graphik Extralight" charset="0"/>
            <a:cs typeface="Graphik Extralight" charset="0"/>
          </a:endParaRPr>
        </a:p>
      </dgm:t>
    </dgm:pt>
    <dgm:pt modelId="{9B0ACE6D-CF28-47A6-BE42-2EE8D0A3E2E5}" type="parTrans" cxnId="{B3060CEB-B955-4ABF-8714-857ED9A2A44F}">
      <dgm:prSet/>
      <dgm:spPr/>
      <dgm:t>
        <a:bodyPr/>
        <a:lstStyle/>
        <a:p>
          <a:endParaRPr lang="en-US" b="0" i="0">
            <a:solidFill>
              <a:schemeClr val="tx1"/>
            </a:solidFill>
            <a:latin typeface="Graphik Extralight" charset="0"/>
            <a:ea typeface="Graphik Extralight" charset="0"/>
            <a:cs typeface="Graphik Extralight" charset="0"/>
          </a:endParaRPr>
        </a:p>
      </dgm:t>
    </dgm:pt>
    <dgm:pt modelId="{DDC7F697-1D79-4A68-AD43-E40B28D1EE4E}" type="sibTrans" cxnId="{DF629EDD-CDDD-4422-BD5A-CACB7A74E2A8}">
      <dgm:prSet/>
      <dgm:spPr/>
      <dgm:t>
        <a:bodyPr/>
        <a:lstStyle/>
        <a:p>
          <a:endParaRPr lang="en-US" b="0" i="0">
            <a:solidFill>
              <a:schemeClr val="tx1"/>
            </a:solidFill>
            <a:latin typeface="Graphik Extralight" charset="0"/>
            <a:ea typeface="Graphik Extralight" charset="0"/>
            <a:cs typeface="Graphik Extralight" charset="0"/>
          </a:endParaRPr>
        </a:p>
      </dgm:t>
    </dgm:pt>
    <dgm:pt modelId="{516D0FCC-58B7-4A3F-875C-505C5BEE0B2A}" type="parTrans" cxnId="{DF629EDD-CDDD-4422-BD5A-CACB7A74E2A8}">
      <dgm:prSet/>
      <dgm:spPr/>
      <dgm:t>
        <a:bodyPr/>
        <a:lstStyle/>
        <a:p>
          <a:endParaRPr lang="en-US" b="0" i="0">
            <a:solidFill>
              <a:schemeClr val="tx1"/>
            </a:solidFill>
            <a:latin typeface="Graphik Extralight" charset="0"/>
            <a:ea typeface="Graphik Extralight" charset="0"/>
            <a:cs typeface="Graphik Extralight" charset="0"/>
          </a:endParaRPr>
        </a:p>
      </dgm:t>
    </dgm:pt>
    <dgm:pt modelId="{93B9BA54-2639-40D8-A77F-6507188E5805}" type="pres">
      <dgm:prSet presAssocID="{4E1E4C3E-5D80-4250-A36F-E2D6F8CE2114}" presName="linearFlow" presStyleCnt="0">
        <dgm:presLayoutVars>
          <dgm:dir/>
          <dgm:resizeHandles val="exact"/>
        </dgm:presLayoutVars>
      </dgm:prSet>
      <dgm:spPr/>
      <dgm:t>
        <a:bodyPr/>
        <a:lstStyle/>
        <a:p>
          <a:endParaRPr lang="en-US"/>
        </a:p>
      </dgm:t>
    </dgm:pt>
    <dgm:pt modelId="{1B2988A5-8910-4372-A69B-06C687B1B135}" type="pres">
      <dgm:prSet presAssocID="{F48CB2E3-D8BE-404E-A0D2-EEB3E1242A50}" presName="comp" presStyleCnt="0"/>
      <dgm:spPr/>
      <dgm:t>
        <a:bodyPr/>
        <a:lstStyle/>
        <a:p>
          <a:endParaRPr lang="en-US"/>
        </a:p>
      </dgm:t>
    </dgm:pt>
    <dgm:pt modelId="{538C1F93-2633-4DB7-AA7D-A5DE4FC8CB5A}" type="pres">
      <dgm:prSet presAssocID="{F48CB2E3-D8BE-404E-A0D2-EEB3E1242A50}" presName="rect2" presStyleLbl="node1" presStyleIdx="0" presStyleCnt="3">
        <dgm:presLayoutVars>
          <dgm:bulletEnabled val="1"/>
        </dgm:presLayoutVars>
      </dgm:prSet>
      <dgm:spPr/>
      <dgm:t>
        <a:bodyPr/>
        <a:lstStyle/>
        <a:p>
          <a:endParaRPr lang="en-US"/>
        </a:p>
      </dgm:t>
    </dgm:pt>
    <dgm:pt modelId="{754CBADF-7C1E-4197-9623-DE30F3C029AC}" type="pres">
      <dgm:prSet presAssocID="{F48CB2E3-D8BE-404E-A0D2-EEB3E1242A50}" presName="rect1" presStyleLbl="lnNode1" presStyleIdx="0" presStyleCnt="3"/>
      <dgm:spPr/>
      <dgm:t>
        <a:bodyPr/>
        <a:lstStyle/>
        <a:p>
          <a:endParaRPr lang="en-US"/>
        </a:p>
      </dgm:t>
    </dgm:pt>
    <dgm:pt modelId="{EF7BC4FA-5FCF-4CC5-A19F-C250359123AA}" type="pres">
      <dgm:prSet presAssocID="{82AB8F63-BF4E-41E3-9A9D-3BCBF2FE527C}" presName="sibTrans" presStyleCnt="0"/>
      <dgm:spPr/>
      <dgm:t>
        <a:bodyPr/>
        <a:lstStyle/>
        <a:p>
          <a:endParaRPr lang="en-US"/>
        </a:p>
      </dgm:t>
    </dgm:pt>
    <dgm:pt modelId="{2C13D31C-B869-4AA8-B030-28E1E7CF6B67}" type="pres">
      <dgm:prSet presAssocID="{0B1D3EB6-DDAD-4074-AD89-1328ED184427}" presName="comp" presStyleCnt="0"/>
      <dgm:spPr/>
      <dgm:t>
        <a:bodyPr/>
        <a:lstStyle/>
        <a:p>
          <a:endParaRPr lang="en-US"/>
        </a:p>
      </dgm:t>
    </dgm:pt>
    <dgm:pt modelId="{00C18325-64BA-4230-8D42-A8CBBE2E541A}" type="pres">
      <dgm:prSet presAssocID="{0B1D3EB6-DDAD-4074-AD89-1328ED184427}" presName="rect2" presStyleLbl="node1" presStyleIdx="1" presStyleCnt="3">
        <dgm:presLayoutVars>
          <dgm:bulletEnabled val="1"/>
        </dgm:presLayoutVars>
      </dgm:prSet>
      <dgm:spPr/>
      <dgm:t>
        <a:bodyPr/>
        <a:lstStyle/>
        <a:p>
          <a:endParaRPr lang="en-US"/>
        </a:p>
      </dgm:t>
    </dgm:pt>
    <dgm:pt modelId="{B732AFC3-CBCB-40BD-93FB-614BAC717596}" type="pres">
      <dgm:prSet presAssocID="{0B1D3EB6-DDAD-4074-AD89-1328ED184427}" presName="rect1" presStyleLbl="lnNode1" presStyleIdx="1" presStyleCnt="3"/>
      <dgm:spPr/>
      <dgm:t>
        <a:bodyPr/>
        <a:lstStyle/>
        <a:p>
          <a:endParaRPr lang="en-US"/>
        </a:p>
      </dgm:t>
    </dgm:pt>
    <dgm:pt modelId="{FB6299AE-A95F-44BF-B7E7-4FFDFE7D0352}" type="pres">
      <dgm:prSet presAssocID="{02B22490-15FC-4C3F-8863-8A3E5A29C80C}" presName="sibTrans" presStyleCnt="0"/>
      <dgm:spPr/>
      <dgm:t>
        <a:bodyPr/>
        <a:lstStyle/>
        <a:p>
          <a:endParaRPr lang="en-US"/>
        </a:p>
      </dgm:t>
    </dgm:pt>
    <dgm:pt modelId="{313D52E1-C7C8-4638-9BF3-8FD4C74962C8}" type="pres">
      <dgm:prSet presAssocID="{62789F8F-8373-41C2-B251-6D01984E98B8}" presName="comp" presStyleCnt="0"/>
      <dgm:spPr/>
      <dgm:t>
        <a:bodyPr/>
        <a:lstStyle/>
        <a:p>
          <a:endParaRPr lang="en-US"/>
        </a:p>
      </dgm:t>
    </dgm:pt>
    <dgm:pt modelId="{056E0795-FEBC-41A8-9465-02461723C490}" type="pres">
      <dgm:prSet presAssocID="{62789F8F-8373-41C2-B251-6D01984E98B8}" presName="rect2" presStyleLbl="node1" presStyleIdx="2" presStyleCnt="3">
        <dgm:presLayoutVars>
          <dgm:bulletEnabled val="1"/>
        </dgm:presLayoutVars>
      </dgm:prSet>
      <dgm:spPr/>
      <dgm:t>
        <a:bodyPr/>
        <a:lstStyle/>
        <a:p>
          <a:endParaRPr lang="en-US"/>
        </a:p>
      </dgm:t>
    </dgm:pt>
    <dgm:pt modelId="{9C693826-E8EF-40D9-9ACD-70564CCA445C}" type="pres">
      <dgm:prSet presAssocID="{62789F8F-8373-41C2-B251-6D01984E98B8}" presName="rect1" presStyleLbl="lnNode1" presStyleIdx="2" presStyleCnt="3"/>
      <dgm:spPr/>
      <dgm:t>
        <a:bodyPr/>
        <a:lstStyle/>
        <a:p>
          <a:endParaRPr lang="en-US"/>
        </a:p>
      </dgm:t>
    </dgm:pt>
  </dgm:ptLst>
  <dgm:cxnLst>
    <dgm:cxn modelId="{0C002D68-C70A-4E2E-9131-43095AFC4899}" type="presOf" srcId="{B5557B3C-A729-44E7-B06E-8E406FFFF1BD}" destId="{00C18325-64BA-4230-8D42-A8CBBE2E541A}" srcOrd="0" destOrd="2" presId="urn:microsoft.com/office/officeart/2008/layout/AlternatingPictureBlocks"/>
    <dgm:cxn modelId="{466AD506-9076-4455-8821-7E9DD51949CA}" srcId="{4E1E4C3E-5D80-4250-A36F-E2D6F8CE2114}" destId="{62789F8F-8373-41C2-B251-6D01984E98B8}" srcOrd="2" destOrd="0" parTransId="{6FEF799D-56FF-4996-B3C1-11D76DCBF84F}" sibTransId="{4473C666-AF80-4BCD-A592-730D0B531396}"/>
    <dgm:cxn modelId="{5B716D18-6E5A-4028-A051-D3671DFC6B5C}" type="presOf" srcId="{4E1E4C3E-5D80-4250-A36F-E2D6F8CE2114}" destId="{93B9BA54-2639-40D8-A77F-6507188E5805}" srcOrd="0" destOrd="0" presId="urn:microsoft.com/office/officeart/2008/layout/AlternatingPictureBlocks"/>
    <dgm:cxn modelId="{D53ED446-15A3-4147-8D8F-06DDF2CA9F35}" type="presOf" srcId="{62789F8F-8373-41C2-B251-6D01984E98B8}" destId="{056E0795-FEBC-41A8-9465-02461723C490}" srcOrd="0" destOrd="0" presId="urn:microsoft.com/office/officeart/2008/layout/AlternatingPictureBlocks"/>
    <dgm:cxn modelId="{3BB9ED55-0389-44A7-AAC3-ED39DBBF1106}" srcId="{0B1D3EB6-DDAD-4074-AD89-1328ED184427}" destId="{1B025A62-D98E-488F-8749-BA0463D60F82}" srcOrd="2" destOrd="0" parTransId="{10F46B48-4083-440F-9FAD-1CD75ED9164D}" sibTransId="{22F000A9-97E2-496A-9B91-F14232842A47}"/>
    <dgm:cxn modelId="{D56EB2D8-5FDF-4692-9920-FD79A3311815}" type="presOf" srcId="{0B1D3EB6-DDAD-4074-AD89-1328ED184427}" destId="{00C18325-64BA-4230-8D42-A8CBBE2E541A}" srcOrd="0" destOrd="0" presId="urn:microsoft.com/office/officeart/2008/layout/AlternatingPictureBlocks"/>
    <dgm:cxn modelId="{5605B05D-9DD7-4070-B3CE-BAEE4864C5BE}" type="presOf" srcId="{F48CB2E3-D8BE-404E-A0D2-EEB3E1242A50}" destId="{538C1F93-2633-4DB7-AA7D-A5DE4FC8CB5A}" srcOrd="0" destOrd="0" presId="urn:microsoft.com/office/officeart/2008/layout/AlternatingPictureBlocks"/>
    <dgm:cxn modelId="{9725BDCF-4BB2-42FD-A2FB-17C284C08CD7}" srcId="{4E1E4C3E-5D80-4250-A36F-E2D6F8CE2114}" destId="{0B1D3EB6-DDAD-4074-AD89-1328ED184427}" srcOrd="1" destOrd="0" parTransId="{A0B0BA24-7BBD-4169-A6E4-C30BE3C7D4C6}" sibTransId="{02B22490-15FC-4C3F-8863-8A3E5A29C80C}"/>
    <dgm:cxn modelId="{B3060CEB-B955-4ABF-8714-857ED9A2A44F}" srcId="{0B1D3EB6-DDAD-4074-AD89-1328ED184427}" destId="{B5557B3C-A729-44E7-B06E-8E406FFFF1BD}" srcOrd="1" destOrd="0" parTransId="{9B0ACE6D-CF28-47A6-BE42-2EE8D0A3E2E5}" sibTransId="{138A8399-7FDA-4CA4-AB2B-D6D64FA5D682}"/>
    <dgm:cxn modelId="{DF629EDD-CDDD-4422-BD5A-CACB7A74E2A8}" srcId="{0B1D3EB6-DDAD-4074-AD89-1328ED184427}" destId="{B9CFF899-EA87-447F-8310-377F7EA336B9}" srcOrd="0" destOrd="0" parTransId="{516D0FCC-58B7-4A3F-875C-505C5BEE0B2A}" sibTransId="{DDC7F697-1D79-4A68-AD43-E40B28D1EE4E}"/>
    <dgm:cxn modelId="{E1B13E87-781A-4F9F-97A0-C3B2392EABE4}" srcId="{4E1E4C3E-5D80-4250-A36F-E2D6F8CE2114}" destId="{F48CB2E3-D8BE-404E-A0D2-EEB3E1242A50}" srcOrd="0" destOrd="0" parTransId="{6CF4DB19-53FF-4B32-AC92-262597995234}" sibTransId="{82AB8F63-BF4E-41E3-9A9D-3BCBF2FE527C}"/>
    <dgm:cxn modelId="{3A6F834D-3602-42EA-AFA3-C4E4D706522C}" type="presOf" srcId="{B9CFF899-EA87-447F-8310-377F7EA336B9}" destId="{00C18325-64BA-4230-8D42-A8CBBE2E541A}" srcOrd="0" destOrd="1" presId="urn:microsoft.com/office/officeart/2008/layout/AlternatingPictureBlocks"/>
    <dgm:cxn modelId="{ACE51563-F509-4B08-90DE-35F8A1487771}" type="presOf" srcId="{1B025A62-D98E-488F-8749-BA0463D60F82}" destId="{00C18325-64BA-4230-8D42-A8CBBE2E541A}" srcOrd="0" destOrd="3" presId="urn:microsoft.com/office/officeart/2008/layout/AlternatingPictureBlocks"/>
    <dgm:cxn modelId="{B51C84A2-8319-458F-BAD4-EA2DEB8FC58D}" type="presParOf" srcId="{93B9BA54-2639-40D8-A77F-6507188E5805}" destId="{1B2988A5-8910-4372-A69B-06C687B1B135}" srcOrd="0" destOrd="0" presId="urn:microsoft.com/office/officeart/2008/layout/AlternatingPictureBlocks"/>
    <dgm:cxn modelId="{0074DEB8-0BFF-4BB8-A56C-235225175AFE}" type="presParOf" srcId="{1B2988A5-8910-4372-A69B-06C687B1B135}" destId="{538C1F93-2633-4DB7-AA7D-A5DE4FC8CB5A}" srcOrd="0" destOrd="0" presId="urn:microsoft.com/office/officeart/2008/layout/AlternatingPictureBlocks"/>
    <dgm:cxn modelId="{9B64F08C-2BA5-4DEE-A626-3618C9FDBC72}" type="presParOf" srcId="{1B2988A5-8910-4372-A69B-06C687B1B135}" destId="{754CBADF-7C1E-4197-9623-DE30F3C029AC}" srcOrd="1" destOrd="0" presId="urn:microsoft.com/office/officeart/2008/layout/AlternatingPictureBlocks"/>
    <dgm:cxn modelId="{9837F919-E74F-4686-9A85-9677B631F1D6}" type="presParOf" srcId="{93B9BA54-2639-40D8-A77F-6507188E5805}" destId="{EF7BC4FA-5FCF-4CC5-A19F-C250359123AA}" srcOrd="1" destOrd="0" presId="urn:microsoft.com/office/officeart/2008/layout/AlternatingPictureBlocks"/>
    <dgm:cxn modelId="{F880347E-A44F-46AA-964C-62D94DD8AA70}" type="presParOf" srcId="{93B9BA54-2639-40D8-A77F-6507188E5805}" destId="{2C13D31C-B869-4AA8-B030-28E1E7CF6B67}" srcOrd="2" destOrd="0" presId="urn:microsoft.com/office/officeart/2008/layout/AlternatingPictureBlocks"/>
    <dgm:cxn modelId="{7BC93727-42A6-4738-A601-AE7A4CA6265B}" type="presParOf" srcId="{2C13D31C-B869-4AA8-B030-28E1E7CF6B67}" destId="{00C18325-64BA-4230-8D42-A8CBBE2E541A}" srcOrd="0" destOrd="0" presId="urn:microsoft.com/office/officeart/2008/layout/AlternatingPictureBlocks"/>
    <dgm:cxn modelId="{FF1DFC71-0AC5-47FA-B20C-3302D1D24E8D}" type="presParOf" srcId="{2C13D31C-B869-4AA8-B030-28E1E7CF6B67}" destId="{B732AFC3-CBCB-40BD-93FB-614BAC717596}" srcOrd="1" destOrd="0" presId="urn:microsoft.com/office/officeart/2008/layout/AlternatingPictureBlocks"/>
    <dgm:cxn modelId="{F91E7E9E-0D3E-4CFA-BCF4-5FC46440DAFD}" type="presParOf" srcId="{93B9BA54-2639-40D8-A77F-6507188E5805}" destId="{FB6299AE-A95F-44BF-B7E7-4FFDFE7D0352}" srcOrd="3" destOrd="0" presId="urn:microsoft.com/office/officeart/2008/layout/AlternatingPictureBlocks"/>
    <dgm:cxn modelId="{86DB8EDE-8A26-46F6-ADFE-93BEA77E35E2}" type="presParOf" srcId="{93B9BA54-2639-40D8-A77F-6507188E5805}" destId="{313D52E1-C7C8-4638-9BF3-8FD4C74962C8}" srcOrd="4" destOrd="0" presId="urn:microsoft.com/office/officeart/2008/layout/AlternatingPictureBlocks"/>
    <dgm:cxn modelId="{239FFC94-9521-41E6-8A74-3B7031A6BD30}" type="presParOf" srcId="{313D52E1-C7C8-4638-9BF3-8FD4C74962C8}" destId="{056E0795-FEBC-41A8-9465-02461723C490}" srcOrd="0" destOrd="0" presId="urn:microsoft.com/office/officeart/2008/layout/AlternatingPictureBlocks"/>
    <dgm:cxn modelId="{B151FA9E-066D-44A1-8691-EC7D0F9A82DC}" type="presParOf" srcId="{313D52E1-C7C8-4638-9BF3-8FD4C74962C8}" destId="{9C693826-E8EF-40D9-9ACD-70564CCA445C}" srcOrd="1" destOrd="0" presId="urn:microsoft.com/office/officeart/2008/layout/Alternating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084D549-0A09-4EDC-BE78-30DC2684F569}"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08DA2EA7-56DB-4B39-B3D6-9E4115CC28DE}">
      <dgm:prSet custT="1"/>
      <dgm:spPr/>
      <dgm:t>
        <a:bodyPr lIns="0" tIns="0" rIns="0" bIns="0" anchor="ctr" anchorCtr="1"/>
        <a:lstStyle/>
        <a:p>
          <a:pPr algn="ctr" rtl="0"/>
          <a:r>
            <a:rPr lang="en-US" sz="1800" b="0" i="0" kern="800" spc="0" baseline="0" dirty="0" err="1" smtClean="0">
              <a:latin typeface="Graphik Extralight" charset="0"/>
              <a:ea typeface="Graphik Extralight" charset="0"/>
              <a:cs typeface="Graphik Extralight" charset="0"/>
            </a:rPr>
            <a:t>Powershell</a:t>
          </a:r>
          <a:endParaRPr lang="en-US" sz="1800" b="0" i="0" kern="800" spc="0" baseline="0" dirty="0">
            <a:latin typeface="Graphik Extralight" charset="0"/>
            <a:ea typeface="Graphik Extralight" charset="0"/>
            <a:cs typeface="Graphik Extralight" charset="0"/>
          </a:endParaRPr>
        </a:p>
      </dgm:t>
    </dgm:pt>
    <dgm:pt modelId="{5A9C6E2E-778A-464D-820E-82A72D52EF49}" type="parTrans" cxnId="{DCC48536-F8B9-41A2-89C3-BFDD3A85FF5F}">
      <dgm:prSet/>
      <dgm:spPr/>
      <dgm:t>
        <a:bodyPr/>
        <a:lstStyle/>
        <a:p>
          <a:endParaRPr lang="en-US" sz="1600"/>
        </a:p>
      </dgm:t>
    </dgm:pt>
    <dgm:pt modelId="{4D44A5AA-2D39-4D3A-8663-58DDC6BC0516}" type="sibTrans" cxnId="{DCC48536-F8B9-41A2-89C3-BFDD3A85FF5F}">
      <dgm:prSet/>
      <dgm:spPr/>
      <dgm:t>
        <a:bodyPr/>
        <a:lstStyle/>
        <a:p>
          <a:endParaRPr lang="en-US" sz="1600"/>
        </a:p>
      </dgm:t>
    </dgm:pt>
    <dgm:pt modelId="{BAE2C8E9-3B2A-4017-BE6A-432F45DDD8F3}">
      <dgm:prSet custT="1"/>
      <dgm:spPr/>
      <dgm:t>
        <a:bodyPr lIns="0" tIns="0" rIns="0" bIns="0" anchor="ctr" anchorCtr="1"/>
        <a:lstStyle/>
        <a:p>
          <a:pPr algn="ctr" rtl="0"/>
          <a:r>
            <a:rPr lang="en-US" sz="3600" b="0" i="0" kern="800" spc="0" baseline="0" dirty="0" smtClean="0">
              <a:solidFill>
                <a:schemeClr val="tx1"/>
              </a:solidFill>
              <a:latin typeface="Graphik Extralight" charset="0"/>
              <a:ea typeface="Graphik Extralight" charset="0"/>
              <a:cs typeface="Graphik Extralight" charset="0"/>
            </a:rPr>
            <a:t>Azure</a:t>
          </a:r>
          <a:endParaRPr lang="en-US" sz="3600" b="0" i="0" kern="800" spc="0" baseline="0" dirty="0">
            <a:solidFill>
              <a:schemeClr val="tx1"/>
            </a:solidFill>
            <a:latin typeface="Graphik Extralight" charset="0"/>
            <a:ea typeface="Graphik Extralight" charset="0"/>
            <a:cs typeface="Graphik Extralight" charset="0"/>
          </a:endParaRPr>
        </a:p>
      </dgm:t>
    </dgm:pt>
    <dgm:pt modelId="{89871723-3A4F-4D20-8ED3-1B6A11617CC6}" type="parTrans" cxnId="{463B0B6A-38A5-43A2-BBFB-C6163AED91CE}">
      <dgm:prSet/>
      <dgm:spPr/>
      <dgm:t>
        <a:bodyPr/>
        <a:lstStyle/>
        <a:p>
          <a:endParaRPr lang="en-US" sz="1600"/>
        </a:p>
      </dgm:t>
    </dgm:pt>
    <dgm:pt modelId="{F366458F-52B3-480E-AB49-44CB8172C46B}" type="sibTrans" cxnId="{463B0B6A-38A5-43A2-BBFB-C6163AED91CE}">
      <dgm:prSet/>
      <dgm:spPr/>
      <dgm:t>
        <a:bodyPr/>
        <a:lstStyle/>
        <a:p>
          <a:endParaRPr lang="en-US" sz="1600"/>
        </a:p>
      </dgm:t>
    </dgm:pt>
    <dgm:pt modelId="{13243945-6F7B-4E4D-A4EE-83FEAD841BC5}">
      <dgm:prSet custT="1"/>
      <dgm:spPr/>
      <dgm:t>
        <a:bodyPr lIns="0" tIns="0" rIns="0" bIns="0" anchor="ctr" anchorCtr="1"/>
        <a:lstStyle/>
        <a:p>
          <a:pPr algn="ctr" rtl="0"/>
          <a:r>
            <a:rPr lang="en-US" sz="1600" b="0" i="0" kern="800" spc="0" baseline="0" dirty="0" smtClean="0">
              <a:latin typeface="Graphik Extralight" charset="0"/>
              <a:ea typeface="Graphik Extralight" charset="0"/>
              <a:cs typeface="Graphik Extralight" charset="0"/>
            </a:rPr>
            <a:t>Choose your own adventure</a:t>
          </a:r>
          <a:endParaRPr lang="en-US" sz="1600" b="0" i="0" kern="800" spc="0" baseline="0" dirty="0">
            <a:latin typeface="Graphik Extralight" charset="0"/>
            <a:ea typeface="Graphik Extralight" charset="0"/>
            <a:cs typeface="Graphik Extralight" charset="0"/>
          </a:endParaRPr>
        </a:p>
      </dgm:t>
    </dgm:pt>
    <dgm:pt modelId="{1B8661E8-6AEB-4224-A6AB-309C8E3F96F7}" type="parTrans" cxnId="{2C36C03C-EB38-4494-909A-D582E4BD1FC6}">
      <dgm:prSet/>
      <dgm:spPr/>
      <dgm:t>
        <a:bodyPr/>
        <a:lstStyle/>
        <a:p>
          <a:endParaRPr lang="en-US" sz="1600"/>
        </a:p>
      </dgm:t>
    </dgm:pt>
    <dgm:pt modelId="{09A7B169-83A6-4B00-824C-DA682BF53297}" type="sibTrans" cxnId="{2C36C03C-EB38-4494-909A-D582E4BD1FC6}">
      <dgm:prSet/>
      <dgm:spPr/>
      <dgm:t>
        <a:bodyPr/>
        <a:lstStyle/>
        <a:p>
          <a:endParaRPr lang="en-US" sz="1600"/>
        </a:p>
      </dgm:t>
    </dgm:pt>
    <dgm:pt modelId="{9E9F74B9-C5F7-4AF4-A6E0-91D279DCA033}">
      <dgm:prSet custT="1"/>
      <dgm:spPr/>
      <dgm:t>
        <a:bodyPr lIns="0" tIns="0" rIns="0" bIns="0" anchor="ctr" anchorCtr="1"/>
        <a:lstStyle/>
        <a:p>
          <a:pPr algn="ctr" rtl="0"/>
          <a:r>
            <a:rPr lang="en-US" sz="2800" b="0" i="0" kern="800" spc="0" baseline="0" dirty="0" smtClean="0">
              <a:latin typeface="Graphik Extralight" charset="0"/>
              <a:ea typeface="Graphik Extralight" charset="0"/>
              <a:cs typeface="Graphik Extralight" charset="0"/>
            </a:rPr>
            <a:t>Matlab</a:t>
          </a:r>
          <a:endParaRPr lang="en-US" sz="2800" b="0" i="0" kern="800" spc="0" baseline="0" dirty="0">
            <a:latin typeface="Graphik Extralight" charset="0"/>
            <a:ea typeface="Graphik Extralight" charset="0"/>
            <a:cs typeface="Graphik Extralight" charset="0"/>
          </a:endParaRPr>
        </a:p>
      </dgm:t>
    </dgm:pt>
    <dgm:pt modelId="{4B7D697C-187E-43FC-82F9-AEB64809AA0E}" type="parTrans" cxnId="{D1F323A8-4FC4-49A8-9EE3-317955B0AE04}">
      <dgm:prSet/>
      <dgm:spPr/>
      <dgm:t>
        <a:bodyPr/>
        <a:lstStyle/>
        <a:p>
          <a:endParaRPr lang="en-US" sz="1600"/>
        </a:p>
      </dgm:t>
    </dgm:pt>
    <dgm:pt modelId="{A6444EFA-0129-42EC-B380-5BBC727FD9EF}" type="sibTrans" cxnId="{D1F323A8-4FC4-49A8-9EE3-317955B0AE04}">
      <dgm:prSet/>
      <dgm:spPr/>
      <dgm:t>
        <a:bodyPr/>
        <a:lstStyle/>
        <a:p>
          <a:endParaRPr lang="en-US" sz="1600"/>
        </a:p>
      </dgm:t>
    </dgm:pt>
    <dgm:pt modelId="{153C996F-988C-4882-B13D-C1C5C93BDE79}">
      <dgm:prSet custT="1"/>
      <dgm:spPr/>
      <dgm:t>
        <a:bodyPr lIns="0" tIns="0" rIns="0" bIns="0" anchor="ctr" anchorCtr="1"/>
        <a:lstStyle/>
        <a:p>
          <a:pPr algn="ctr" rtl="0"/>
          <a:r>
            <a:rPr lang="en-US" sz="4400" b="0" i="0" kern="800" spc="0" baseline="0" dirty="0" smtClean="0">
              <a:solidFill>
                <a:schemeClr val="tx1"/>
              </a:solidFill>
              <a:latin typeface="Graphik Extralight" charset="0"/>
              <a:ea typeface="Graphik Extralight" charset="0"/>
              <a:cs typeface="Graphik Extralight" charset="0"/>
            </a:rPr>
            <a:t>RSS</a:t>
          </a:r>
          <a:endParaRPr lang="en-US" sz="4400" b="0" i="0" kern="800" spc="0" baseline="0" dirty="0">
            <a:solidFill>
              <a:schemeClr val="tx1"/>
            </a:solidFill>
            <a:latin typeface="Graphik Extralight" charset="0"/>
            <a:ea typeface="Graphik Extralight" charset="0"/>
            <a:cs typeface="Graphik Extralight" charset="0"/>
          </a:endParaRPr>
        </a:p>
      </dgm:t>
    </dgm:pt>
    <dgm:pt modelId="{33222183-66B7-474A-A483-420BB490FC26}" type="parTrans" cxnId="{C379CA92-1776-44C3-B654-4296C80187A2}">
      <dgm:prSet/>
      <dgm:spPr/>
      <dgm:t>
        <a:bodyPr/>
        <a:lstStyle/>
        <a:p>
          <a:endParaRPr lang="en-US" sz="1600"/>
        </a:p>
      </dgm:t>
    </dgm:pt>
    <dgm:pt modelId="{F45D5396-DB90-4374-A129-56FAD6B0E39A}" type="sibTrans" cxnId="{C379CA92-1776-44C3-B654-4296C80187A2}">
      <dgm:prSet/>
      <dgm:spPr/>
      <dgm:t>
        <a:bodyPr/>
        <a:lstStyle/>
        <a:p>
          <a:endParaRPr lang="en-US" sz="1600"/>
        </a:p>
      </dgm:t>
    </dgm:pt>
    <dgm:pt modelId="{71B2D664-FBF3-4711-9622-CC86B8EC1DF5}">
      <dgm:prSet custT="1"/>
      <dgm:spPr/>
      <dgm:t>
        <a:bodyPr lIns="0" tIns="0" rIns="0" bIns="0" anchor="ctr" anchorCtr="1"/>
        <a:lstStyle/>
        <a:p>
          <a:pPr algn="ctr" rtl="0"/>
          <a:r>
            <a:rPr lang="en-US" sz="3400" b="0" i="0" kern="800" spc="0" baseline="0" dirty="0" smtClean="0">
              <a:solidFill>
                <a:schemeClr val="tx1"/>
              </a:solidFill>
              <a:latin typeface="Graphik Extralight" charset="0"/>
              <a:ea typeface="Graphik Extralight" charset="0"/>
              <a:cs typeface="Graphik Extralight" charset="0"/>
            </a:rPr>
            <a:t>DBML</a:t>
          </a:r>
          <a:endParaRPr lang="en-US" sz="3400" b="0" i="0" kern="800" spc="0" baseline="0" dirty="0">
            <a:solidFill>
              <a:schemeClr val="tx1"/>
            </a:solidFill>
            <a:latin typeface="Graphik Extralight" charset="0"/>
            <a:ea typeface="Graphik Extralight" charset="0"/>
            <a:cs typeface="Graphik Extralight" charset="0"/>
          </a:endParaRPr>
        </a:p>
      </dgm:t>
    </dgm:pt>
    <dgm:pt modelId="{7AA72E3A-FAAC-4F88-AD31-43C603B6CEBE}" type="parTrans" cxnId="{E2D3F6E0-3BF7-4B04-95DE-3D563ECB32F9}">
      <dgm:prSet/>
      <dgm:spPr/>
      <dgm:t>
        <a:bodyPr/>
        <a:lstStyle/>
        <a:p>
          <a:endParaRPr lang="en-US" sz="1600"/>
        </a:p>
      </dgm:t>
    </dgm:pt>
    <dgm:pt modelId="{44EEF86B-DB7F-4FFF-A26F-3497BFFA1028}" type="sibTrans" cxnId="{E2D3F6E0-3BF7-4B04-95DE-3D563ECB32F9}">
      <dgm:prSet/>
      <dgm:spPr/>
      <dgm:t>
        <a:bodyPr/>
        <a:lstStyle/>
        <a:p>
          <a:endParaRPr lang="en-US" sz="1600"/>
        </a:p>
      </dgm:t>
    </dgm:pt>
    <dgm:pt modelId="{689B73D8-0624-4C37-9373-ACAC1436DEC7}">
      <dgm:prSet custT="1"/>
      <dgm:spPr/>
      <dgm:t>
        <a:bodyPr lIns="0" tIns="0" rIns="0" bIns="0" anchor="ctr" anchorCtr="1"/>
        <a:lstStyle/>
        <a:p>
          <a:pPr algn="ctr" rtl="0"/>
          <a:r>
            <a:rPr lang="en-US" sz="4600" b="0" i="0" kern="800" spc="0" baseline="0" dirty="0" smtClean="0">
              <a:latin typeface="Graphik Extralight" charset="0"/>
              <a:ea typeface="Graphik Extralight" charset="0"/>
              <a:cs typeface="Graphik Extralight" charset="0"/>
            </a:rPr>
            <a:t>R</a:t>
          </a:r>
          <a:endParaRPr lang="en-US" sz="4600" b="0" i="0" kern="800" spc="0" baseline="0" dirty="0">
            <a:latin typeface="Graphik Extralight" charset="0"/>
            <a:ea typeface="Graphik Extralight" charset="0"/>
            <a:cs typeface="Graphik Extralight" charset="0"/>
          </a:endParaRPr>
        </a:p>
      </dgm:t>
    </dgm:pt>
    <dgm:pt modelId="{ADFDE507-628A-4DF0-ADE6-AA6646436D55}" type="parTrans" cxnId="{8B2862B6-84E3-4DA3-BBAF-835E7ABEAA61}">
      <dgm:prSet/>
      <dgm:spPr/>
      <dgm:t>
        <a:bodyPr/>
        <a:lstStyle/>
        <a:p>
          <a:endParaRPr lang="en-US" sz="1600"/>
        </a:p>
      </dgm:t>
    </dgm:pt>
    <dgm:pt modelId="{19A64CBB-CA0E-426D-8734-A4AA14C25BA0}" type="sibTrans" cxnId="{8B2862B6-84E3-4DA3-BBAF-835E7ABEAA61}">
      <dgm:prSet/>
      <dgm:spPr/>
      <dgm:t>
        <a:bodyPr/>
        <a:lstStyle/>
        <a:p>
          <a:endParaRPr lang="en-US" sz="1600"/>
        </a:p>
      </dgm:t>
    </dgm:pt>
    <dgm:pt modelId="{476BB469-C044-4F9E-8971-9476851AA0CA}">
      <dgm:prSet custT="1"/>
      <dgm:spPr/>
      <dgm:t>
        <a:bodyPr lIns="0" tIns="0" rIns="0" bIns="0" anchor="ctr" anchorCtr="1"/>
        <a:lstStyle/>
        <a:p>
          <a:pPr algn="ctr" rtl="0"/>
          <a:r>
            <a:rPr lang="en-US" sz="1800" b="0" i="0" kern="800" spc="0" baseline="0" dirty="0" smtClean="0">
              <a:latin typeface="Graphik Extralight" charset="0"/>
              <a:ea typeface="Graphik Extralight" charset="0"/>
              <a:cs typeface="Graphik Extralight" charset="0"/>
            </a:rPr>
            <a:t>MS Dynamics CRM</a:t>
          </a:r>
          <a:endParaRPr lang="en-US" sz="1800" b="0" i="0" kern="800" spc="0" baseline="0" dirty="0">
            <a:latin typeface="Graphik Extralight" charset="0"/>
            <a:ea typeface="Graphik Extralight" charset="0"/>
            <a:cs typeface="Graphik Extralight" charset="0"/>
          </a:endParaRPr>
        </a:p>
      </dgm:t>
    </dgm:pt>
    <dgm:pt modelId="{60E59373-6C7E-4F0C-9374-99B7B26415F3}" type="parTrans" cxnId="{D82BE1AE-8032-4F16-ADFC-6BB496D06D29}">
      <dgm:prSet/>
      <dgm:spPr/>
      <dgm:t>
        <a:bodyPr/>
        <a:lstStyle/>
        <a:p>
          <a:endParaRPr lang="en-US" sz="1600"/>
        </a:p>
      </dgm:t>
    </dgm:pt>
    <dgm:pt modelId="{0F9B0253-956C-4350-B040-364E7AB9FE72}" type="sibTrans" cxnId="{D82BE1AE-8032-4F16-ADFC-6BB496D06D29}">
      <dgm:prSet/>
      <dgm:spPr/>
      <dgm:t>
        <a:bodyPr/>
        <a:lstStyle/>
        <a:p>
          <a:endParaRPr lang="en-US" sz="1600"/>
        </a:p>
      </dgm:t>
    </dgm:pt>
    <dgm:pt modelId="{13B5834C-8C20-4C08-9F48-3F9187F08A8B}">
      <dgm:prSet custT="1"/>
      <dgm:spPr/>
      <dgm:t>
        <a:bodyPr lIns="0" tIns="0" rIns="0" bIns="0" anchor="ctr" anchorCtr="1"/>
        <a:lstStyle/>
        <a:p>
          <a:pPr algn="ctr" rtl="0"/>
          <a:r>
            <a:rPr lang="en-US" sz="2000" b="0" i="0" kern="800" spc="0" baseline="0" dirty="0" smtClean="0">
              <a:latin typeface="Graphik Extralight" charset="0"/>
              <a:ea typeface="Graphik Extralight" charset="0"/>
              <a:cs typeface="Graphik Extralight" charset="0"/>
            </a:rPr>
            <a:t>World Bank</a:t>
          </a:r>
          <a:endParaRPr lang="en-US" sz="2000" b="0" i="0" kern="800" spc="0" baseline="0" dirty="0">
            <a:latin typeface="Graphik Extralight" charset="0"/>
            <a:ea typeface="Graphik Extralight" charset="0"/>
            <a:cs typeface="Graphik Extralight" charset="0"/>
          </a:endParaRPr>
        </a:p>
      </dgm:t>
    </dgm:pt>
    <dgm:pt modelId="{080395FD-76D6-4049-9C9E-00CA54F7B96C}" type="parTrans" cxnId="{D411BBCC-21E6-4BED-B071-005741C1E2CC}">
      <dgm:prSet/>
      <dgm:spPr/>
      <dgm:t>
        <a:bodyPr/>
        <a:lstStyle/>
        <a:p>
          <a:endParaRPr lang="en-US" sz="1600"/>
        </a:p>
      </dgm:t>
    </dgm:pt>
    <dgm:pt modelId="{267008EB-A2B7-452A-B40D-BBAAC43790B4}" type="sibTrans" cxnId="{D411BBCC-21E6-4BED-B071-005741C1E2CC}">
      <dgm:prSet/>
      <dgm:spPr/>
      <dgm:t>
        <a:bodyPr/>
        <a:lstStyle/>
        <a:p>
          <a:endParaRPr lang="en-US" sz="1600"/>
        </a:p>
      </dgm:t>
    </dgm:pt>
    <dgm:pt modelId="{2643A0FF-6ABD-456A-8B5D-CE585401E513}">
      <dgm:prSet custT="1"/>
      <dgm:spPr/>
      <dgm:t>
        <a:bodyPr lIns="0" tIns="0" rIns="0" bIns="0" anchor="ctr" anchorCtr="1"/>
        <a:lstStyle/>
        <a:p>
          <a:pPr algn="ctr" rtl="0"/>
          <a:r>
            <a:rPr lang="en-US" sz="4000" b="0" i="0" kern="800" spc="0" baseline="0" dirty="0" smtClean="0">
              <a:latin typeface="Graphik Extralight" charset="0"/>
              <a:ea typeface="Graphik Extralight" charset="0"/>
              <a:cs typeface="Graphik Extralight" charset="0"/>
            </a:rPr>
            <a:t>CSV</a:t>
          </a:r>
          <a:endParaRPr lang="en-US" sz="4000" b="0" i="0" kern="800" spc="0" baseline="0" dirty="0">
            <a:latin typeface="Graphik Extralight" charset="0"/>
            <a:ea typeface="Graphik Extralight" charset="0"/>
            <a:cs typeface="Graphik Extralight" charset="0"/>
          </a:endParaRPr>
        </a:p>
      </dgm:t>
    </dgm:pt>
    <dgm:pt modelId="{5267F838-62CF-4450-8EB1-8C3981C3F258}" type="parTrans" cxnId="{37A7237F-C48A-4ABC-9EAB-90BA3C6AAE86}">
      <dgm:prSet/>
      <dgm:spPr/>
      <dgm:t>
        <a:bodyPr/>
        <a:lstStyle/>
        <a:p>
          <a:endParaRPr lang="en-US" sz="1600"/>
        </a:p>
      </dgm:t>
    </dgm:pt>
    <dgm:pt modelId="{8556AB64-0837-4739-9E3E-48D623F993E9}" type="sibTrans" cxnId="{37A7237F-C48A-4ABC-9EAB-90BA3C6AAE86}">
      <dgm:prSet/>
      <dgm:spPr/>
      <dgm:t>
        <a:bodyPr/>
        <a:lstStyle/>
        <a:p>
          <a:endParaRPr lang="en-US" sz="1600"/>
        </a:p>
      </dgm:t>
    </dgm:pt>
    <dgm:pt modelId="{3F74F850-6797-47E6-8888-29CEFA1E7FCE}">
      <dgm:prSet custT="1"/>
      <dgm:spPr/>
      <dgm:t>
        <a:bodyPr lIns="0" tIns="0" rIns="0" bIns="0" anchor="ctr" anchorCtr="1"/>
        <a:lstStyle/>
        <a:p>
          <a:pPr algn="ctr" rtl="0"/>
          <a:r>
            <a:rPr lang="en-US" sz="3600" b="0" i="0" kern="800" spc="0" baseline="0" dirty="0" smtClean="0">
              <a:latin typeface="Graphik Extralight" charset="0"/>
              <a:ea typeface="Graphik Extralight" charset="0"/>
              <a:cs typeface="Graphik Extralight" charset="0"/>
            </a:rPr>
            <a:t>JSON</a:t>
          </a:r>
          <a:endParaRPr lang="en-US" sz="3600" b="0" i="0" kern="800" spc="0" baseline="0" dirty="0">
            <a:latin typeface="Graphik Extralight" charset="0"/>
            <a:ea typeface="Graphik Extralight" charset="0"/>
            <a:cs typeface="Graphik Extralight" charset="0"/>
          </a:endParaRPr>
        </a:p>
      </dgm:t>
    </dgm:pt>
    <dgm:pt modelId="{8F2CD1AF-C5A1-4D65-A01B-8544BFC587B7}" type="parTrans" cxnId="{18C9CBE8-6B91-4F83-9ECB-AC90B35E4E9F}">
      <dgm:prSet/>
      <dgm:spPr/>
      <dgm:t>
        <a:bodyPr/>
        <a:lstStyle/>
        <a:p>
          <a:endParaRPr lang="en-US" sz="1600"/>
        </a:p>
      </dgm:t>
    </dgm:pt>
    <dgm:pt modelId="{580AC0FE-5C35-4665-B036-3758FAED0200}" type="sibTrans" cxnId="{18C9CBE8-6B91-4F83-9ECB-AC90B35E4E9F}">
      <dgm:prSet/>
      <dgm:spPr/>
      <dgm:t>
        <a:bodyPr/>
        <a:lstStyle/>
        <a:p>
          <a:endParaRPr lang="en-US" sz="1600"/>
        </a:p>
      </dgm:t>
    </dgm:pt>
    <dgm:pt modelId="{78E15CE8-663D-40BD-B9EC-26F925CBF6B0}">
      <dgm:prSet custT="1"/>
      <dgm:spPr/>
      <dgm:t>
        <a:bodyPr lIns="0" tIns="0" rIns="0" bIns="0" anchor="ctr" anchorCtr="1"/>
        <a:lstStyle/>
        <a:p>
          <a:pPr algn="ctr" rtl="0"/>
          <a:r>
            <a:rPr lang="en-US" sz="4200" b="0" i="0" kern="800" spc="0" baseline="0" dirty="0" smtClean="0">
              <a:solidFill>
                <a:schemeClr val="tx1"/>
              </a:solidFill>
              <a:latin typeface="Graphik Extralight" charset="0"/>
              <a:ea typeface="Graphik Extralight" charset="0"/>
              <a:cs typeface="Graphik Extralight" charset="0"/>
            </a:rPr>
            <a:t>XML</a:t>
          </a:r>
          <a:endParaRPr lang="en-US" sz="4200" b="0" i="0" kern="800" spc="0" baseline="0" dirty="0">
            <a:solidFill>
              <a:schemeClr val="tx1"/>
            </a:solidFill>
            <a:latin typeface="Graphik Extralight" charset="0"/>
            <a:ea typeface="Graphik Extralight" charset="0"/>
            <a:cs typeface="Graphik Extralight" charset="0"/>
          </a:endParaRPr>
        </a:p>
      </dgm:t>
    </dgm:pt>
    <dgm:pt modelId="{43BE9FEC-2220-424D-95CE-A077ADCE6234}" type="parTrans" cxnId="{428663E1-33AA-4E18-8EB1-451162889395}">
      <dgm:prSet/>
      <dgm:spPr/>
      <dgm:t>
        <a:bodyPr/>
        <a:lstStyle/>
        <a:p>
          <a:endParaRPr lang="en-US" sz="1600"/>
        </a:p>
      </dgm:t>
    </dgm:pt>
    <dgm:pt modelId="{6210C0DF-B9A2-47C3-95F9-7CFDCF520E61}" type="sibTrans" cxnId="{428663E1-33AA-4E18-8EB1-451162889395}">
      <dgm:prSet/>
      <dgm:spPr/>
      <dgm:t>
        <a:bodyPr/>
        <a:lstStyle/>
        <a:p>
          <a:endParaRPr lang="en-US" sz="1600"/>
        </a:p>
      </dgm:t>
    </dgm:pt>
    <dgm:pt modelId="{2DBD1191-C093-412A-899D-5250C8AFA859}">
      <dgm:prSet custT="1"/>
      <dgm:spPr/>
      <dgm:t>
        <a:bodyPr lIns="0" tIns="0" rIns="0" bIns="0" anchor="ctr" anchorCtr="1"/>
        <a:lstStyle/>
        <a:p>
          <a:pPr algn="ctr" rtl="0"/>
          <a:r>
            <a:rPr lang="en-US" sz="3600" b="0" i="0" kern="800" spc="0" baseline="0" dirty="0" smtClean="0">
              <a:solidFill>
                <a:schemeClr val="tx1"/>
              </a:solidFill>
              <a:latin typeface="Graphik Extralight" charset="0"/>
              <a:ea typeface="Graphik Extralight" charset="0"/>
              <a:cs typeface="Graphik Extralight" charset="0"/>
            </a:rPr>
            <a:t>LINQ</a:t>
          </a:r>
          <a:endParaRPr lang="en-US" sz="3600" b="0" i="0" kern="800" spc="0" baseline="0" dirty="0">
            <a:solidFill>
              <a:schemeClr val="tx1"/>
            </a:solidFill>
            <a:latin typeface="Graphik Extralight" charset="0"/>
            <a:ea typeface="Graphik Extralight" charset="0"/>
            <a:cs typeface="Graphik Extralight" charset="0"/>
          </a:endParaRPr>
        </a:p>
      </dgm:t>
    </dgm:pt>
    <dgm:pt modelId="{339747DA-8735-45EF-9E1B-66A93B88845A}" type="parTrans" cxnId="{0CC688C7-9055-4783-890D-4FD48B74D5B8}">
      <dgm:prSet/>
      <dgm:spPr/>
      <dgm:t>
        <a:bodyPr/>
        <a:lstStyle/>
        <a:p>
          <a:endParaRPr lang="en-US" sz="1600"/>
        </a:p>
      </dgm:t>
    </dgm:pt>
    <dgm:pt modelId="{19A31D49-45E4-4760-8672-13DACC181C48}" type="sibTrans" cxnId="{0CC688C7-9055-4783-890D-4FD48B74D5B8}">
      <dgm:prSet/>
      <dgm:spPr/>
      <dgm:t>
        <a:bodyPr/>
        <a:lstStyle/>
        <a:p>
          <a:endParaRPr lang="en-US" sz="1600"/>
        </a:p>
      </dgm:t>
    </dgm:pt>
    <dgm:pt modelId="{39C70E9F-3779-4CF6-947C-F11B0A7AB418}">
      <dgm:prSet custT="1"/>
      <dgm:spPr/>
      <dgm:t>
        <a:bodyPr lIns="0" tIns="0" rIns="0" bIns="0" anchor="ctr" anchorCtr="1"/>
        <a:lstStyle/>
        <a:p>
          <a:pPr algn="ctr" rtl="0"/>
          <a:r>
            <a:rPr lang="en-US" sz="3200" b="0" i="0" kern="800" spc="0" baseline="0" dirty="0" smtClean="0">
              <a:latin typeface="Graphik Extralight" charset="0"/>
              <a:ea typeface="Graphik Extralight" charset="0"/>
              <a:cs typeface="Graphik Extralight" charset="0"/>
            </a:rPr>
            <a:t>XAML</a:t>
          </a:r>
          <a:endParaRPr lang="en-US" sz="3200" b="0" i="0" kern="800" spc="0" baseline="0" dirty="0">
            <a:latin typeface="Graphik Extralight" charset="0"/>
            <a:ea typeface="Graphik Extralight" charset="0"/>
            <a:cs typeface="Graphik Extralight" charset="0"/>
          </a:endParaRPr>
        </a:p>
      </dgm:t>
    </dgm:pt>
    <dgm:pt modelId="{A968C00F-6CA5-4843-9988-854DAC80F55B}" type="parTrans" cxnId="{70993DE8-E1BE-40DC-9D0A-0C98F93C0761}">
      <dgm:prSet/>
      <dgm:spPr/>
      <dgm:t>
        <a:bodyPr/>
        <a:lstStyle/>
        <a:p>
          <a:endParaRPr lang="en-US" sz="1600"/>
        </a:p>
      </dgm:t>
    </dgm:pt>
    <dgm:pt modelId="{B0AFB3A0-B6FF-403C-8B58-163029ED838C}" type="sibTrans" cxnId="{70993DE8-E1BE-40DC-9D0A-0C98F93C0761}">
      <dgm:prSet/>
      <dgm:spPr/>
      <dgm:t>
        <a:bodyPr/>
        <a:lstStyle/>
        <a:p>
          <a:endParaRPr lang="en-US" sz="1600"/>
        </a:p>
      </dgm:t>
    </dgm:pt>
    <dgm:pt modelId="{0070C40D-A1BF-4247-9AE0-9D6CF1121AA7}">
      <dgm:prSet custT="1"/>
      <dgm:spPr/>
      <dgm:t>
        <a:bodyPr lIns="0" tIns="0" rIns="0" bIns="0" anchor="ctr" anchorCtr="1"/>
        <a:lstStyle/>
        <a:p>
          <a:pPr algn="ctr" rtl="0"/>
          <a:r>
            <a:rPr lang="en-US" sz="3200" b="0" i="0" kern="800" spc="0" baseline="0" dirty="0" smtClean="0">
              <a:solidFill>
                <a:schemeClr val="tx1"/>
              </a:solidFill>
              <a:latin typeface="Graphik Extralight" charset="0"/>
              <a:ea typeface="Graphik Extralight" charset="0"/>
              <a:cs typeface="Graphik Extralight" charset="0"/>
            </a:rPr>
            <a:t>WSDL</a:t>
          </a:r>
          <a:endParaRPr lang="en-US" sz="3200" b="0" i="0" kern="800" spc="0" baseline="0" dirty="0">
            <a:solidFill>
              <a:schemeClr val="tx1"/>
            </a:solidFill>
            <a:latin typeface="Graphik Extralight" charset="0"/>
            <a:ea typeface="Graphik Extralight" charset="0"/>
            <a:cs typeface="Graphik Extralight" charset="0"/>
          </a:endParaRPr>
        </a:p>
      </dgm:t>
    </dgm:pt>
    <dgm:pt modelId="{FBE2895B-01FE-45C9-8E97-F75F09040354}" type="parTrans" cxnId="{FF54DB75-1B0D-4A9C-9063-79B9655348D4}">
      <dgm:prSet/>
      <dgm:spPr/>
      <dgm:t>
        <a:bodyPr/>
        <a:lstStyle/>
        <a:p>
          <a:endParaRPr lang="en-US" sz="1600"/>
        </a:p>
      </dgm:t>
    </dgm:pt>
    <dgm:pt modelId="{11BDE284-CF35-40BA-9A8F-1A4BA6518909}" type="sibTrans" cxnId="{FF54DB75-1B0D-4A9C-9063-79B9655348D4}">
      <dgm:prSet/>
      <dgm:spPr/>
      <dgm:t>
        <a:bodyPr/>
        <a:lstStyle/>
        <a:p>
          <a:endParaRPr lang="en-US" sz="1600"/>
        </a:p>
      </dgm:t>
    </dgm:pt>
    <dgm:pt modelId="{1BDF0CBA-0D89-4D21-8085-CFF8CB366FC0}">
      <dgm:prSet custT="1"/>
      <dgm:spPr/>
      <dgm:t>
        <a:bodyPr lIns="0" tIns="0" rIns="0" bIns="0" anchor="ctr" anchorCtr="1"/>
        <a:lstStyle/>
        <a:p>
          <a:pPr algn="ctr" rtl="0"/>
          <a:r>
            <a:rPr lang="en-US" sz="1800" b="0" i="0" kern="800" spc="0" baseline="0" dirty="0" smtClean="0">
              <a:latin typeface="Graphik Extralight" charset="0"/>
              <a:ea typeface="Graphik Extralight" charset="0"/>
              <a:cs typeface="Graphik Extralight" charset="0"/>
            </a:rPr>
            <a:t>SQL Server with EF</a:t>
          </a:r>
          <a:endParaRPr lang="en-US" sz="1800" b="0" i="0" kern="800" spc="0" baseline="0" dirty="0">
            <a:latin typeface="Graphik Extralight" charset="0"/>
            <a:ea typeface="Graphik Extralight" charset="0"/>
            <a:cs typeface="Graphik Extralight" charset="0"/>
          </a:endParaRPr>
        </a:p>
      </dgm:t>
    </dgm:pt>
    <dgm:pt modelId="{A8CCB24A-7933-4F57-9739-DFB3EF45EB1A}" type="parTrans" cxnId="{103AAA88-ABD3-4DB4-BE8A-FAA6135F635D}">
      <dgm:prSet/>
      <dgm:spPr/>
      <dgm:t>
        <a:bodyPr/>
        <a:lstStyle/>
        <a:p>
          <a:endParaRPr lang="en-US" sz="1600"/>
        </a:p>
      </dgm:t>
    </dgm:pt>
    <dgm:pt modelId="{10775961-DD2D-42AE-B822-05DCFCDD5E4F}" type="sibTrans" cxnId="{103AAA88-ABD3-4DB4-BE8A-FAA6135F635D}">
      <dgm:prSet/>
      <dgm:spPr/>
      <dgm:t>
        <a:bodyPr/>
        <a:lstStyle/>
        <a:p>
          <a:endParaRPr lang="en-US" sz="1600"/>
        </a:p>
      </dgm:t>
    </dgm:pt>
    <dgm:pt modelId="{20CC1DA0-3C67-4E97-9EE7-5F6376556022}">
      <dgm:prSet custT="1"/>
      <dgm:spPr/>
      <dgm:t>
        <a:bodyPr lIns="0" tIns="0" rIns="0" bIns="0" anchor="ctr" anchorCtr="1"/>
        <a:lstStyle/>
        <a:p>
          <a:pPr algn="ctr" rtl="0"/>
          <a:r>
            <a:rPr lang="en-US" sz="3200" b="0" i="0" kern="800" spc="0" baseline="0" dirty="0" smtClean="0">
              <a:solidFill>
                <a:schemeClr val="tx1"/>
              </a:solidFill>
              <a:latin typeface="Graphik Extralight" charset="0"/>
              <a:ea typeface="Graphik Extralight" charset="0"/>
              <a:cs typeface="Graphik Extralight" charset="0"/>
            </a:rPr>
            <a:t>Python</a:t>
          </a:r>
          <a:endParaRPr lang="en-US" sz="3200" b="0" i="0" kern="800" spc="0" baseline="0" dirty="0">
            <a:solidFill>
              <a:schemeClr val="tx1"/>
            </a:solidFill>
            <a:latin typeface="Graphik Extralight" charset="0"/>
            <a:ea typeface="Graphik Extralight" charset="0"/>
            <a:cs typeface="Graphik Extralight" charset="0"/>
          </a:endParaRPr>
        </a:p>
      </dgm:t>
    </dgm:pt>
    <dgm:pt modelId="{66FD18B2-F4EC-452B-B880-CD4A48E12596}" type="parTrans" cxnId="{DB762D4C-080A-44CB-9740-638B922698C0}">
      <dgm:prSet/>
      <dgm:spPr/>
      <dgm:t>
        <a:bodyPr/>
        <a:lstStyle/>
        <a:p>
          <a:endParaRPr lang="en-US" sz="1600"/>
        </a:p>
      </dgm:t>
    </dgm:pt>
    <dgm:pt modelId="{18F4EC09-5266-49F6-9B21-0BE50249DA6F}" type="sibTrans" cxnId="{DB762D4C-080A-44CB-9740-638B922698C0}">
      <dgm:prSet/>
      <dgm:spPr/>
      <dgm:t>
        <a:bodyPr/>
        <a:lstStyle/>
        <a:p>
          <a:endParaRPr lang="en-US" sz="1600"/>
        </a:p>
      </dgm:t>
    </dgm:pt>
    <dgm:pt modelId="{C4565B9D-4963-4C4D-A0D2-DF5AF2C2266E}">
      <dgm:prSet custT="1"/>
      <dgm:spPr/>
      <dgm:t>
        <a:bodyPr lIns="0" tIns="0" rIns="0" bIns="0" anchor="ctr" anchorCtr="1"/>
        <a:lstStyle/>
        <a:p>
          <a:pPr algn="ctr" rtl="0"/>
          <a:r>
            <a:rPr lang="en-US" sz="3200" b="0" i="0" kern="800" spc="0" baseline="0" dirty="0" smtClean="0">
              <a:latin typeface="Graphik Extralight" charset="0"/>
              <a:ea typeface="Graphik Extralight" charset="0"/>
              <a:cs typeface="Graphik Extralight" charset="0"/>
            </a:rPr>
            <a:t>OData</a:t>
          </a:r>
          <a:endParaRPr lang="en-US" sz="3200" b="0" i="0" kern="800" spc="0" baseline="0" dirty="0">
            <a:latin typeface="Graphik Extralight" charset="0"/>
            <a:ea typeface="Graphik Extralight" charset="0"/>
            <a:cs typeface="Graphik Extralight" charset="0"/>
          </a:endParaRPr>
        </a:p>
      </dgm:t>
    </dgm:pt>
    <dgm:pt modelId="{848F02C0-8087-455D-B82B-3A7BB875C44B}" type="parTrans" cxnId="{79B784B4-0D0B-430C-A3A8-20F155A1A2FF}">
      <dgm:prSet/>
      <dgm:spPr/>
      <dgm:t>
        <a:bodyPr/>
        <a:lstStyle/>
        <a:p>
          <a:endParaRPr lang="en-US" sz="1600"/>
        </a:p>
      </dgm:t>
    </dgm:pt>
    <dgm:pt modelId="{B4CB2AC3-B1DF-453E-99B4-D575B8BB55BC}" type="sibTrans" cxnId="{79B784B4-0D0B-430C-A3A8-20F155A1A2FF}">
      <dgm:prSet/>
      <dgm:spPr/>
      <dgm:t>
        <a:bodyPr/>
        <a:lstStyle/>
        <a:p>
          <a:endParaRPr lang="en-US" sz="1600"/>
        </a:p>
      </dgm:t>
    </dgm:pt>
    <dgm:pt modelId="{2C9B6097-25A2-43F8-81CA-40980B721210}">
      <dgm:prSet custT="1"/>
      <dgm:spPr/>
      <dgm:t>
        <a:bodyPr lIns="0" tIns="0" rIns="0" bIns="0" anchor="ctr" anchorCtr="1"/>
        <a:lstStyle/>
        <a:p>
          <a:pPr algn="ctr" rtl="0"/>
          <a:r>
            <a:rPr lang="en-US" sz="2800" b="0" i="0" kern="800" spc="0" baseline="0" dirty="0" smtClean="0">
              <a:latin typeface="Graphik Extralight" charset="0"/>
              <a:ea typeface="Graphik Extralight" charset="0"/>
              <a:cs typeface="Graphik Extralight" charset="0"/>
            </a:rPr>
            <a:t>Apiary</a:t>
          </a:r>
          <a:endParaRPr lang="en-US" sz="2800" b="0" i="0" kern="800" spc="0" baseline="0" dirty="0">
            <a:latin typeface="Graphik Extralight" charset="0"/>
            <a:ea typeface="Graphik Extralight" charset="0"/>
            <a:cs typeface="Graphik Extralight" charset="0"/>
          </a:endParaRPr>
        </a:p>
      </dgm:t>
    </dgm:pt>
    <dgm:pt modelId="{FDBCC275-5C62-430B-9174-3DE73D560BBB}" type="parTrans" cxnId="{4CD3B71A-5538-4D9B-88E4-13F95E055F4C}">
      <dgm:prSet/>
      <dgm:spPr/>
      <dgm:t>
        <a:bodyPr/>
        <a:lstStyle/>
        <a:p>
          <a:endParaRPr lang="en-US" sz="1600"/>
        </a:p>
      </dgm:t>
    </dgm:pt>
    <dgm:pt modelId="{19D438B1-D571-4E76-9FB4-8679614AD7C5}" type="sibTrans" cxnId="{4CD3B71A-5538-4D9B-88E4-13F95E055F4C}">
      <dgm:prSet/>
      <dgm:spPr/>
      <dgm:t>
        <a:bodyPr/>
        <a:lstStyle/>
        <a:p>
          <a:endParaRPr lang="en-US" sz="1600"/>
        </a:p>
      </dgm:t>
    </dgm:pt>
    <dgm:pt modelId="{50DFE4F4-D34F-4ADF-81B5-72FDD935F3DD}">
      <dgm:prSet custT="1"/>
      <dgm:spPr/>
      <dgm:t>
        <a:bodyPr lIns="0" tIns="0" rIns="0" bIns="0" anchor="ctr" anchorCtr="1"/>
        <a:lstStyle/>
        <a:p>
          <a:pPr algn="ctr" rtl="0"/>
          <a:r>
            <a:rPr lang="en-US" sz="2000" b="0" i="0" kern="800" spc="0" baseline="0" dirty="0" smtClean="0">
              <a:solidFill>
                <a:schemeClr val="tx1"/>
              </a:solidFill>
              <a:latin typeface="Graphik Extralight" charset="0"/>
              <a:ea typeface="Graphik Extralight" charset="0"/>
              <a:cs typeface="Graphik Extralight" charset="0"/>
            </a:rPr>
            <a:t>Facebook</a:t>
          </a:r>
          <a:endParaRPr lang="en-US" sz="2000" b="0" i="0" kern="800" spc="0" baseline="0" dirty="0">
            <a:solidFill>
              <a:schemeClr val="tx1"/>
            </a:solidFill>
            <a:latin typeface="Graphik Extralight" charset="0"/>
            <a:ea typeface="Graphik Extralight" charset="0"/>
            <a:cs typeface="Graphik Extralight" charset="0"/>
          </a:endParaRPr>
        </a:p>
      </dgm:t>
    </dgm:pt>
    <dgm:pt modelId="{EE90702F-D113-4CD4-B6EF-D1C67B29A0EF}" type="parTrans" cxnId="{13239F53-1925-4037-9C7C-F26CDAD7067D}">
      <dgm:prSet/>
      <dgm:spPr/>
      <dgm:t>
        <a:bodyPr/>
        <a:lstStyle/>
        <a:p>
          <a:endParaRPr lang="en-US" sz="1600"/>
        </a:p>
      </dgm:t>
    </dgm:pt>
    <dgm:pt modelId="{8A0EA942-B2E3-4F0D-A0EA-0703C92D58DD}" type="sibTrans" cxnId="{13239F53-1925-4037-9C7C-F26CDAD7067D}">
      <dgm:prSet/>
      <dgm:spPr/>
      <dgm:t>
        <a:bodyPr/>
        <a:lstStyle/>
        <a:p>
          <a:endParaRPr lang="en-US" sz="1600"/>
        </a:p>
      </dgm:t>
    </dgm:pt>
    <dgm:pt modelId="{5B7D57D4-23AC-48A5-86A1-7491ACD39830}">
      <dgm:prSet custT="1"/>
      <dgm:spPr/>
      <dgm:t>
        <a:bodyPr lIns="0" tIns="0" rIns="0" bIns="0" anchor="ctr" anchorCtr="1"/>
        <a:lstStyle/>
        <a:p>
          <a:pPr algn="ctr" rtl="0"/>
          <a:r>
            <a:rPr lang="en-US" sz="3200" b="0" i="0" kern="800" spc="0" baseline="0" dirty="0" smtClean="0">
              <a:solidFill>
                <a:schemeClr val="tx1"/>
              </a:solidFill>
              <a:latin typeface="Graphik Extralight" charset="0"/>
              <a:ea typeface="Graphik Extralight" charset="0"/>
              <a:cs typeface="Graphik Extralight" charset="0"/>
            </a:rPr>
            <a:t>EDMX</a:t>
          </a:r>
          <a:endParaRPr lang="en-US" sz="3200" b="0" i="0" kern="800" spc="0" baseline="0" dirty="0">
            <a:solidFill>
              <a:schemeClr val="tx1"/>
            </a:solidFill>
            <a:latin typeface="Graphik Extralight" charset="0"/>
            <a:ea typeface="Graphik Extralight" charset="0"/>
            <a:cs typeface="Graphik Extralight" charset="0"/>
          </a:endParaRPr>
        </a:p>
      </dgm:t>
    </dgm:pt>
    <dgm:pt modelId="{55E3D303-03FC-47B8-8205-75B64847ED82}" type="parTrans" cxnId="{3B4373CB-CF6C-43A1-902A-9A51873748C4}">
      <dgm:prSet/>
      <dgm:spPr/>
      <dgm:t>
        <a:bodyPr/>
        <a:lstStyle/>
        <a:p>
          <a:endParaRPr lang="en-US" sz="1600"/>
        </a:p>
      </dgm:t>
    </dgm:pt>
    <dgm:pt modelId="{BF96DB2E-0EFC-4643-BCA9-D12C7DBC1016}" type="sibTrans" cxnId="{3B4373CB-CF6C-43A1-902A-9A51873748C4}">
      <dgm:prSet/>
      <dgm:spPr/>
      <dgm:t>
        <a:bodyPr/>
        <a:lstStyle/>
        <a:p>
          <a:endParaRPr lang="en-US" sz="1600"/>
        </a:p>
      </dgm:t>
    </dgm:pt>
    <dgm:pt modelId="{5CD7F663-6925-4FBC-B438-A2B798ADD67A}">
      <dgm:prSet custT="1"/>
      <dgm:spPr/>
      <dgm:t>
        <a:bodyPr lIns="0" tIns="0" rIns="0" bIns="0" anchor="ctr" anchorCtr="1"/>
        <a:lstStyle/>
        <a:p>
          <a:pPr algn="ctr"/>
          <a:r>
            <a:rPr lang="en-US" sz="2600" b="0" i="0" kern="800" spc="0" baseline="0" dirty="0" err="1" smtClean="0">
              <a:solidFill>
                <a:schemeClr val="tx1"/>
              </a:solidFill>
              <a:latin typeface="Graphik Extralight" charset="0"/>
              <a:ea typeface="Graphik Extralight" charset="0"/>
              <a:cs typeface="Graphik Extralight" charset="0"/>
            </a:rPr>
            <a:t>SignalR</a:t>
          </a:r>
          <a:endParaRPr lang="en-US" sz="2600" b="0" i="0" kern="800" spc="0" baseline="0" dirty="0">
            <a:solidFill>
              <a:schemeClr val="tx1"/>
            </a:solidFill>
            <a:latin typeface="Graphik Extralight" charset="0"/>
            <a:ea typeface="Graphik Extralight" charset="0"/>
            <a:cs typeface="Graphik Extralight" charset="0"/>
          </a:endParaRPr>
        </a:p>
      </dgm:t>
    </dgm:pt>
    <dgm:pt modelId="{FEBF6FF8-41CC-4B4D-A893-3E462B9F0276}" type="parTrans" cxnId="{8AFEA77C-FC6C-4EE7-AE45-9803F1AF19D4}">
      <dgm:prSet/>
      <dgm:spPr/>
      <dgm:t>
        <a:bodyPr/>
        <a:lstStyle/>
        <a:p>
          <a:endParaRPr lang="en-US" sz="1600"/>
        </a:p>
      </dgm:t>
    </dgm:pt>
    <dgm:pt modelId="{7B18E84D-C9EA-4089-AD28-33D4DA1F440E}" type="sibTrans" cxnId="{8AFEA77C-FC6C-4EE7-AE45-9803F1AF19D4}">
      <dgm:prSet/>
      <dgm:spPr/>
      <dgm:t>
        <a:bodyPr/>
        <a:lstStyle/>
        <a:p>
          <a:endParaRPr lang="en-US" sz="1600"/>
        </a:p>
      </dgm:t>
    </dgm:pt>
    <dgm:pt modelId="{AEC5F5A9-9467-4026-9C72-C97132A54AD5}">
      <dgm:prSet custT="1"/>
      <dgm:spPr/>
      <dgm:t>
        <a:bodyPr lIns="0" tIns="0" rIns="0" bIns="0" anchor="ctr" anchorCtr="1"/>
        <a:lstStyle/>
        <a:p>
          <a:pPr algn="ctr" rtl="0"/>
          <a:r>
            <a:rPr lang="en-US" sz="2400" b="0" i="0" kern="800" spc="0" baseline="0" dirty="0" smtClean="0">
              <a:latin typeface="Graphik Extralight" charset="0"/>
              <a:ea typeface="Graphik Extralight" charset="0"/>
              <a:cs typeface="Graphik Extralight" charset="0"/>
            </a:rPr>
            <a:t>Hadoop</a:t>
          </a:r>
          <a:endParaRPr lang="en-US" sz="2400" b="0" i="0" kern="800" spc="0" baseline="0" dirty="0">
            <a:latin typeface="Graphik Extralight" charset="0"/>
            <a:ea typeface="Graphik Extralight" charset="0"/>
            <a:cs typeface="Graphik Extralight" charset="0"/>
          </a:endParaRPr>
        </a:p>
      </dgm:t>
    </dgm:pt>
    <dgm:pt modelId="{83B930BB-61CD-4203-BFD9-DD43A8A884E8}" type="parTrans" cxnId="{C78200E1-C2C7-49B5-949A-687E1451841D}">
      <dgm:prSet/>
      <dgm:spPr/>
      <dgm:t>
        <a:bodyPr/>
        <a:lstStyle/>
        <a:p>
          <a:endParaRPr lang="en-US" sz="1600"/>
        </a:p>
      </dgm:t>
    </dgm:pt>
    <dgm:pt modelId="{3B6190FF-DDF9-4A69-96B6-CFBD68107862}" type="sibTrans" cxnId="{C78200E1-C2C7-49B5-949A-687E1451841D}">
      <dgm:prSet/>
      <dgm:spPr/>
      <dgm:t>
        <a:bodyPr/>
        <a:lstStyle/>
        <a:p>
          <a:endParaRPr lang="en-US" sz="1600"/>
        </a:p>
      </dgm:t>
    </dgm:pt>
    <dgm:pt modelId="{272F978F-0BD8-4377-96EF-D5E728A3E463}">
      <dgm:prSet custT="1"/>
      <dgm:spPr/>
      <dgm:t>
        <a:bodyPr lIns="0" tIns="0" rIns="0" bIns="0" anchor="ctr" anchorCtr="1"/>
        <a:lstStyle/>
        <a:p>
          <a:pPr algn="ctr" rtl="0"/>
          <a:r>
            <a:rPr lang="en-US" sz="3400" b="0" i="0" kern="800" spc="0" baseline="0" dirty="0" smtClean="0">
              <a:latin typeface="Graphik Extralight" charset="0"/>
              <a:ea typeface="Graphik Extralight" charset="0"/>
              <a:cs typeface="Graphik Extralight" charset="0"/>
            </a:rPr>
            <a:t>IKVM</a:t>
          </a:r>
          <a:endParaRPr lang="en-US" sz="3400" b="0" i="0" kern="800" spc="0" baseline="0" dirty="0">
            <a:latin typeface="Graphik Extralight" charset="0"/>
            <a:ea typeface="Graphik Extralight" charset="0"/>
            <a:cs typeface="Graphik Extralight" charset="0"/>
          </a:endParaRPr>
        </a:p>
      </dgm:t>
    </dgm:pt>
    <dgm:pt modelId="{14205EDC-DE74-48A3-86E8-0E75E5BF3705}" type="parTrans" cxnId="{B1CF0709-9EF7-4258-A263-E602254688E2}">
      <dgm:prSet/>
      <dgm:spPr/>
      <dgm:t>
        <a:bodyPr/>
        <a:lstStyle/>
        <a:p>
          <a:endParaRPr lang="en-US" sz="1600"/>
        </a:p>
      </dgm:t>
    </dgm:pt>
    <dgm:pt modelId="{401E5582-94DB-4CE9-92BA-D17544BA498F}" type="sibTrans" cxnId="{B1CF0709-9EF7-4258-A263-E602254688E2}">
      <dgm:prSet/>
      <dgm:spPr/>
      <dgm:t>
        <a:bodyPr/>
        <a:lstStyle/>
        <a:p>
          <a:endParaRPr lang="en-US" sz="1600"/>
        </a:p>
      </dgm:t>
    </dgm:pt>
    <dgm:pt modelId="{63F6D2E8-21ED-4E81-A87A-BDBA6F2B3925}">
      <dgm:prSet custT="1"/>
      <dgm:spPr/>
      <dgm:t>
        <a:bodyPr lIns="0" tIns="0" rIns="0" bIns="0" anchor="ctr" anchorCtr="1"/>
        <a:lstStyle/>
        <a:p>
          <a:pPr algn="ctr" rtl="0"/>
          <a:r>
            <a:rPr lang="en-US" sz="2200" b="0" i="0" kern="800" spc="0" baseline="0" dirty="0" smtClean="0">
              <a:latin typeface="Graphik Extralight" charset="0"/>
              <a:ea typeface="Graphik Extralight" charset="0"/>
              <a:cs typeface="Graphik Extralight" charset="0"/>
            </a:rPr>
            <a:t>FunScript</a:t>
          </a:r>
          <a:endParaRPr lang="en-US" sz="2200" b="0" i="0" kern="800" spc="0" baseline="0" dirty="0">
            <a:latin typeface="Graphik Extralight" charset="0"/>
            <a:ea typeface="Graphik Extralight" charset="0"/>
            <a:cs typeface="Graphik Extralight" charset="0"/>
          </a:endParaRPr>
        </a:p>
      </dgm:t>
    </dgm:pt>
    <dgm:pt modelId="{7395084F-D31F-4A17-9D06-853613050D02}" type="parTrans" cxnId="{0807BE95-EBAF-45C7-B406-0F834C1D651E}">
      <dgm:prSet/>
      <dgm:spPr/>
      <dgm:t>
        <a:bodyPr/>
        <a:lstStyle/>
        <a:p>
          <a:endParaRPr lang="en-US" sz="1600"/>
        </a:p>
      </dgm:t>
    </dgm:pt>
    <dgm:pt modelId="{CDE1DE3A-92B3-4A9E-B3C0-680D10B2AB44}" type="sibTrans" cxnId="{0807BE95-EBAF-45C7-B406-0F834C1D651E}">
      <dgm:prSet/>
      <dgm:spPr/>
      <dgm:t>
        <a:bodyPr/>
        <a:lstStyle/>
        <a:p>
          <a:endParaRPr lang="en-US" sz="1600"/>
        </a:p>
      </dgm:t>
    </dgm:pt>
    <dgm:pt modelId="{09DA9F22-6C0B-4EB0-852C-0E09B082891D}">
      <dgm:prSet custT="1"/>
      <dgm:spPr/>
      <dgm:t>
        <a:bodyPr lIns="0" tIns="0" rIns="0" bIns="0" anchor="ctr" anchorCtr="1"/>
        <a:lstStyle/>
        <a:p>
          <a:pPr algn="ctr" rtl="0"/>
          <a:r>
            <a:rPr lang="en-US" sz="3000" b="0" i="0" kern="800" spc="0" baseline="0" dirty="0" smtClean="0">
              <a:solidFill>
                <a:schemeClr val="tx1"/>
              </a:solidFill>
              <a:latin typeface="Graphik Extralight" charset="0"/>
              <a:ea typeface="Graphik Extralight" charset="0"/>
              <a:cs typeface="Graphik Extralight" charset="0"/>
            </a:rPr>
            <a:t>Regex</a:t>
          </a:r>
          <a:endParaRPr lang="en-US" sz="3000" b="0" i="0" kern="800" spc="0" baseline="0" dirty="0">
            <a:solidFill>
              <a:schemeClr val="tx1"/>
            </a:solidFill>
            <a:latin typeface="Graphik Extralight" charset="0"/>
            <a:ea typeface="Graphik Extralight" charset="0"/>
            <a:cs typeface="Graphik Extralight" charset="0"/>
          </a:endParaRPr>
        </a:p>
      </dgm:t>
    </dgm:pt>
    <dgm:pt modelId="{BE0C8FD4-5E08-4305-ADC7-E94914DF8B08}" type="parTrans" cxnId="{5DA0803D-9A97-483A-935F-E5067149E2B4}">
      <dgm:prSet/>
      <dgm:spPr/>
      <dgm:t>
        <a:bodyPr/>
        <a:lstStyle/>
        <a:p>
          <a:endParaRPr lang="en-US" sz="1600"/>
        </a:p>
      </dgm:t>
    </dgm:pt>
    <dgm:pt modelId="{4BD52392-E835-4041-8E1C-9815EE49054C}" type="sibTrans" cxnId="{5DA0803D-9A97-483A-935F-E5067149E2B4}">
      <dgm:prSet/>
      <dgm:spPr/>
      <dgm:t>
        <a:bodyPr/>
        <a:lstStyle/>
        <a:p>
          <a:endParaRPr lang="en-US" sz="1600"/>
        </a:p>
      </dgm:t>
    </dgm:pt>
    <dgm:pt modelId="{495C1020-6822-4F39-B4C6-DFB7A82BF06F}">
      <dgm:prSet custT="1"/>
      <dgm:spPr/>
      <dgm:t>
        <a:bodyPr lIns="0" tIns="0" rIns="0" bIns="0" anchor="ctr" anchorCtr="1"/>
        <a:lstStyle/>
        <a:p>
          <a:pPr algn="ctr" rtl="0"/>
          <a:r>
            <a:rPr lang="en-US" sz="2000" b="0" i="0" kern="800" spc="0" baseline="0" dirty="0" smtClean="0">
              <a:latin typeface="Graphik Extralight" charset="0"/>
              <a:ea typeface="Graphik Extralight" charset="0"/>
              <a:cs typeface="Graphik Extralight" charset="0"/>
            </a:rPr>
            <a:t>Don Syme</a:t>
          </a:r>
          <a:endParaRPr lang="en-US" sz="2000" b="0" i="0" kern="800" spc="0" baseline="0" dirty="0">
            <a:latin typeface="Graphik Extralight" charset="0"/>
            <a:ea typeface="Graphik Extralight" charset="0"/>
            <a:cs typeface="Graphik Extralight" charset="0"/>
          </a:endParaRPr>
        </a:p>
      </dgm:t>
    </dgm:pt>
    <dgm:pt modelId="{6C2F01A2-A5C4-4B62-A9B5-56FFE74A5704}" type="parTrans" cxnId="{EE885061-0FDD-4232-9EE6-134AAD69A236}">
      <dgm:prSet/>
      <dgm:spPr/>
      <dgm:t>
        <a:bodyPr/>
        <a:lstStyle/>
        <a:p>
          <a:endParaRPr lang="en-US" sz="1600"/>
        </a:p>
      </dgm:t>
    </dgm:pt>
    <dgm:pt modelId="{E1AACE6B-CA03-466F-B16B-511362379221}" type="sibTrans" cxnId="{EE885061-0FDD-4232-9EE6-134AAD69A236}">
      <dgm:prSet/>
      <dgm:spPr/>
      <dgm:t>
        <a:bodyPr/>
        <a:lstStyle/>
        <a:p>
          <a:endParaRPr lang="en-US" sz="1600"/>
        </a:p>
      </dgm:t>
    </dgm:pt>
    <dgm:pt modelId="{81EE32F7-D229-43FD-AFF0-F88DFF831412}">
      <dgm:prSet custT="1"/>
      <dgm:spPr/>
      <dgm:t>
        <a:bodyPr lIns="0" tIns="0" rIns="0" bIns="0" anchor="ctr" anchorCtr="1"/>
        <a:lstStyle/>
        <a:p>
          <a:pPr algn="ctr" rtl="0"/>
          <a:r>
            <a:rPr lang="en-US" sz="2600" b="0" i="0" kern="800" spc="0" baseline="0" dirty="0" smtClean="0">
              <a:latin typeface="Graphik Extralight" charset="0"/>
              <a:ea typeface="Graphik Extralight" charset="0"/>
              <a:cs typeface="Graphik Extralight" charset="0"/>
            </a:rPr>
            <a:t>SQLite</a:t>
          </a:r>
          <a:endParaRPr lang="en-US" sz="2600" b="0" i="0" kern="800" spc="0" baseline="0" dirty="0">
            <a:latin typeface="Graphik Extralight" charset="0"/>
            <a:ea typeface="Graphik Extralight" charset="0"/>
            <a:cs typeface="Graphik Extralight" charset="0"/>
          </a:endParaRPr>
        </a:p>
      </dgm:t>
    </dgm:pt>
    <dgm:pt modelId="{77D07A46-69E6-4313-904D-CDF28F316C6B}" type="parTrans" cxnId="{78C3089F-1E6E-497C-89D3-EE5075CF4309}">
      <dgm:prSet/>
      <dgm:spPr/>
      <dgm:t>
        <a:bodyPr/>
        <a:lstStyle/>
        <a:p>
          <a:endParaRPr lang="en-US" sz="1600"/>
        </a:p>
      </dgm:t>
    </dgm:pt>
    <dgm:pt modelId="{240C34FB-D9B8-4E28-A2A1-BFED0194D0A8}" type="sibTrans" cxnId="{78C3089F-1E6E-497C-89D3-EE5075CF4309}">
      <dgm:prSet/>
      <dgm:spPr/>
      <dgm:t>
        <a:bodyPr/>
        <a:lstStyle/>
        <a:p>
          <a:endParaRPr lang="en-US" sz="1600"/>
        </a:p>
      </dgm:t>
    </dgm:pt>
    <dgm:pt modelId="{BF61E8B3-162F-5C45-BBA3-E05ED47A37A4}">
      <dgm:prSet custT="1"/>
      <dgm:spPr/>
      <dgm:t>
        <a:bodyPr lIns="0" tIns="0" rIns="0" bIns="0" anchor="ctr" anchorCtr="1"/>
        <a:lstStyle/>
        <a:p>
          <a:pPr algn="ctr" rtl="0"/>
          <a:r>
            <a:rPr lang="en-US" sz="2400" b="0" i="0" kern="800" spc="0" baseline="0" dirty="0" smtClean="0">
              <a:solidFill>
                <a:schemeClr val="tx1"/>
              </a:solidFill>
              <a:latin typeface="Graphik Extralight" charset="0"/>
              <a:ea typeface="Graphik Extralight" charset="0"/>
              <a:cs typeface="Graphik Extralight" charset="0"/>
            </a:rPr>
            <a:t>Squirrels</a:t>
          </a:r>
          <a:endParaRPr lang="en-US" sz="2400" b="0" i="0" kern="800" spc="0" baseline="0" dirty="0">
            <a:solidFill>
              <a:schemeClr val="tx1"/>
            </a:solidFill>
            <a:latin typeface="Graphik Extralight" charset="0"/>
            <a:ea typeface="Graphik Extralight" charset="0"/>
            <a:cs typeface="Graphik Extralight" charset="0"/>
          </a:endParaRPr>
        </a:p>
      </dgm:t>
    </dgm:pt>
    <dgm:pt modelId="{F72E57B1-D5BF-5349-82B4-571DE29AD087}" type="parTrans" cxnId="{5A53B11F-83D9-A147-8D95-40A72573583E}">
      <dgm:prSet/>
      <dgm:spPr/>
      <dgm:t>
        <a:bodyPr/>
        <a:lstStyle/>
        <a:p>
          <a:endParaRPr lang="en-US" sz="1600"/>
        </a:p>
      </dgm:t>
    </dgm:pt>
    <dgm:pt modelId="{195033E5-38AF-5446-B6BF-AE69C4658734}" type="sibTrans" cxnId="{5A53B11F-83D9-A147-8D95-40A72573583E}">
      <dgm:prSet/>
      <dgm:spPr/>
      <dgm:t>
        <a:bodyPr/>
        <a:lstStyle/>
        <a:p>
          <a:endParaRPr lang="en-US" sz="1600"/>
        </a:p>
      </dgm:t>
    </dgm:pt>
    <dgm:pt modelId="{34E252D6-614D-F44B-86AE-7A9BF3DBFB80}">
      <dgm:prSet custT="1"/>
      <dgm:spPr/>
      <dgm:t>
        <a:bodyPr lIns="0" tIns="0" rIns="0" bIns="0" anchor="ctr" anchorCtr="1"/>
        <a:lstStyle/>
        <a:p>
          <a:pPr algn="ctr" rtl="0"/>
          <a:r>
            <a:rPr lang="en-US" sz="1600" b="0" i="0" kern="800" spc="0" baseline="0" dirty="0" smtClean="0">
              <a:solidFill>
                <a:schemeClr val="tx1"/>
              </a:solidFill>
              <a:latin typeface="Graphik Extralight" charset="0"/>
              <a:ea typeface="Graphik Extralight" charset="0"/>
              <a:cs typeface="Graphik Extralight" charset="0"/>
            </a:rPr>
            <a:t>Minesweeper</a:t>
          </a:r>
        </a:p>
      </dgm:t>
    </dgm:pt>
    <dgm:pt modelId="{B6F19496-E600-EF4E-B12A-7E476FD157E5}" type="parTrans" cxnId="{2470552F-F875-F14F-8C52-2B64A857EE83}">
      <dgm:prSet/>
      <dgm:spPr/>
      <dgm:t>
        <a:bodyPr/>
        <a:lstStyle/>
        <a:p>
          <a:endParaRPr lang="en-US" sz="1600"/>
        </a:p>
      </dgm:t>
    </dgm:pt>
    <dgm:pt modelId="{B7EC4A7B-4B4F-7D45-918F-02A33833E41F}" type="sibTrans" cxnId="{2470552F-F875-F14F-8C52-2B64A857EE83}">
      <dgm:prSet/>
      <dgm:spPr/>
      <dgm:t>
        <a:bodyPr/>
        <a:lstStyle/>
        <a:p>
          <a:endParaRPr lang="en-US" sz="1600"/>
        </a:p>
      </dgm:t>
    </dgm:pt>
    <dgm:pt modelId="{035A1724-3394-FA4A-AF3C-8F44B74FBFE2}">
      <dgm:prSet custT="1"/>
      <dgm:spPr/>
      <dgm:t>
        <a:bodyPr lIns="0" tIns="0" rIns="0" bIns="0" anchor="ctr" anchorCtr="1"/>
        <a:lstStyle/>
        <a:p>
          <a:pPr algn="ctr" rtl="0"/>
          <a:r>
            <a:rPr lang="en-US" sz="1800" b="0" i="0" kern="800" spc="0" baseline="0" dirty="0" err="1" smtClean="0">
              <a:solidFill>
                <a:schemeClr val="tx1"/>
              </a:solidFill>
              <a:latin typeface="Graphik Extralight" charset="0"/>
              <a:ea typeface="Graphik Extralight" charset="0"/>
              <a:cs typeface="Graphik Extralight" charset="0"/>
            </a:rPr>
            <a:t>MVVMCross</a:t>
          </a:r>
          <a:endParaRPr lang="en-US" sz="1800" b="0" i="0" kern="800" spc="0" baseline="0" dirty="0">
            <a:solidFill>
              <a:schemeClr val="tx1"/>
            </a:solidFill>
            <a:latin typeface="Graphik Extralight" charset="0"/>
            <a:ea typeface="Graphik Extralight" charset="0"/>
            <a:cs typeface="Graphik Extralight" charset="0"/>
          </a:endParaRPr>
        </a:p>
      </dgm:t>
    </dgm:pt>
    <dgm:pt modelId="{37F73078-91A6-5F4A-8680-8E993C684A79}" type="parTrans" cxnId="{3AE0A894-2BC9-4145-BEB1-85700CDC5FF6}">
      <dgm:prSet/>
      <dgm:spPr/>
      <dgm:t>
        <a:bodyPr/>
        <a:lstStyle/>
        <a:p>
          <a:endParaRPr lang="en-US"/>
        </a:p>
      </dgm:t>
    </dgm:pt>
    <dgm:pt modelId="{D25278FA-5DB1-EE45-B981-7385755B3BA4}" type="sibTrans" cxnId="{3AE0A894-2BC9-4145-BEB1-85700CDC5FF6}">
      <dgm:prSet/>
      <dgm:spPr/>
      <dgm:t>
        <a:bodyPr/>
        <a:lstStyle/>
        <a:p>
          <a:endParaRPr lang="en-US"/>
        </a:p>
      </dgm:t>
    </dgm:pt>
    <dgm:pt modelId="{775B2BD7-47D0-5D41-9E3D-5340FD2A989A}">
      <dgm:prSet custT="1"/>
      <dgm:spPr/>
      <dgm:t>
        <a:bodyPr lIns="0" tIns="0" rIns="0" bIns="0" anchor="ctr" anchorCtr="1"/>
        <a:lstStyle/>
        <a:p>
          <a:pPr algn="ctr" rtl="0"/>
          <a:r>
            <a:rPr lang="en-US" sz="1800" b="0" i="0" kern="800" spc="0" baseline="0" dirty="0" smtClean="0">
              <a:latin typeface="Graphik Extralight" charset="0"/>
              <a:ea typeface="Graphik Extralight" charset="0"/>
              <a:cs typeface="Graphik Extralight" charset="0"/>
            </a:rPr>
            <a:t>Rock, Paper, Scissors</a:t>
          </a:r>
          <a:endParaRPr lang="en-US" sz="1800" b="0" i="0" kern="800" spc="0" baseline="0" dirty="0">
            <a:latin typeface="Graphik Extralight" charset="0"/>
            <a:ea typeface="Graphik Extralight" charset="0"/>
            <a:cs typeface="Graphik Extralight" charset="0"/>
          </a:endParaRPr>
        </a:p>
      </dgm:t>
    </dgm:pt>
    <dgm:pt modelId="{03B15354-3872-9F4F-9723-AC928F1B8ABA}" type="parTrans" cxnId="{F218D3FD-F354-2545-9F30-B503B01C9E2C}">
      <dgm:prSet/>
      <dgm:spPr/>
      <dgm:t>
        <a:bodyPr/>
        <a:lstStyle/>
        <a:p>
          <a:endParaRPr lang="en-US"/>
        </a:p>
      </dgm:t>
    </dgm:pt>
    <dgm:pt modelId="{CDB7568B-998C-B446-9ABD-B1C9452DD93C}" type="sibTrans" cxnId="{F218D3FD-F354-2545-9F30-B503B01C9E2C}">
      <dgm:prSet/>
      <dgm:spPr/>
      <dgm:t>
        <a:bodyPr/>
        <a:lstStyle/>
        <a:p>
          <a:endParaRPr lang="en-US"/>
        </a:p>
      </dgm:t>
    </dgm:pt>
    <dgm:pt modelId="{AD45E0EE-A66B-1349-81B8-DD0345193004}">
      <dgm:prSet custT="1"/>
      <dgm:spPr/>
      <dgm:t>
        <a:bodyPr lIns="0" tIns="0" rIns="0" bIns="0" anchor="ctr" anchorCtr="1"/>
        <a:lstStyle/>
        <a:p>
          <a:pPr algn="ctr" rtl="0"/>
          <a:r>
            <a:rPr lang="en-US" sz="2800" b="0" i="0" kern="800" spc="0" baseline="0" dirty="0" smtClean="0">
              <a:latin typeface="Graphik Extralight" charset="0"/>
              <a:ea typeface="Graphik Extralight" charset="0"/>
              <a:cs typeface="Graphik Extralight" charset="0"/>
            </a:rPr>
            <a:t>Oracle</a:t>
          </a:r>
          <a:endParaRPr lang="en-US" sz="2800" b="0" i="0" kern="800" spc="0" baseline="0" dirty="0">
            <a:latin typeface="Graphik Extralight" charset="0"/>
            <a:ea typeface="Graphik Extralight" charset="0"/>
            <a:cs typeface="Graphik Extralight" charset="0"/>
          </a:endParaRPr>
        </a:p>
      </dgm:t>
    </dgm:pt>
    <dgm:pt modelId="{86690EC5-28D9-1E42-9043-AE555DDA0126}" type="sibTrans" cxnId="{9618E690-A3AB-1448-89A5-C05A0B0EA657}">
      <dgm:prSet/>
      <dgm:spPr/>
      <dgm:t>
        <a:bodyPr/>
        <a:lstStyle/>
        <a:p>
          <a:endParaRPr lang="en-US"/>
        </a:p>
      </dgm:t>
    </dgm:pt>
    <dgm:pt modelId="{7A6B45A2-DD1A-014A-B15B-8EB7211AA7AD}" type="parTrans" cxnId="{9618E690-A3AB-1448-89A5-C05A0B0EA657}">
      <dgm:prSet/>
      <dgm:spPr/>
      <dgm:t>
        <a:bodyPr/>
        <a:lstStyle/>
        <a:p>
          <a:endParaRPr lang="en-US"/>
        </a:p>
      </dgm:t>
    </dgm:pt>
    <dgm:pt modelId="{43D3E3E5-3B9E-E145-9D37-87383E05C847}">
      <dgm:prSet custT="1"/>
      <dgm:spPr/>
      <dgm:t>
        <a:bodyPr lIns="0" tIns="0" rIns="0" bIns="0" anchor="ctr" anchorCtr="1"/>
        <a:lstStyle/>
        <a:p>
          <a:pPr algn="ctr" rtl="0"/>
          <a:r>
            <a:rPr lang="en-US" sz="2000" b="0" i="0" kern="800" spc="0" baseline="0" dirty="0" smtClean="0">
              <a:solidFill>
                <a:schemeClr val="tx1"/>
              </a:solidFill>
              <a:latin typeface="Graphik Extralight" charset="0"/>
              <a:ea typeface="Graphik Extralight" charset="0"/>
              <a:cs typeface="Graphik Extralight" charset="0"/>
            </a:rPr>
            <a:t>SQL Server</a:t>
          </a:r>
          <a:endParaRPr lang="en-US" sz="2000" b="0" i="0" kern="800" spc="0" baseline="0" dirty="0">
            <a:solidFill>
              <a:schemeClr val="tx1"/>
            </a:solidFill>
            <a:latin typeface="Graphik Extralight" charset="0"/>
            <a:ea typeface="Graphik Extralight" charset="0"/>
            <a:cs typeface="Graphik Extralight" charset="0"/>
          </a:endParaRPr>
        </a:p>
      </dgm:t>
    </dgm:pt>
    <dgm:pt modelId="{4DAB01EF-A156-3642-B501-34943132B9E8}" type="parTrans" cxnId="{335767B7-644A-054A-8EA3-CF25CB788FCA}">
      <dgm:prSet/>
      <dgm:spPr/>
      <dgm:t>
        <a:bodyPr/>
        <a:lstStyle/>
        <a:p>
          <a:endParaRPr lang="en-US"/>
        </a:p>
      </dgm:t>
    </dgm:pt>
    <dgm:pt modelId="{EE7502E9-6A7F-9E4E-8516-5434671CF24C}" type="sibTrans" cxnId="{335767B7-644A-054A-8EA3-CF25CB788FCA}">
      <dgm:prSet/>
      <dgm:spPr/>
      <dgm:t>
        <a:bodyPr/>
        <a:lstStyle/>
        <a:p>
          <a:endParaRPr lang="en-US"/>
        </a:p>
      </dgm:t>
    </dgm:pt>
    <dgm:pt modelId="{9DF1E1E5-4247-D04E-8D5E-964130BCF97D}">
      <dgm:prSet custT="1"/>
      <dgm:spPr/>
      <dgm:t>
        <a:bodyPr lIns="0" tIns="0" rIns="0" bIns="0" anchor="ctr" anchorCtr="1"/>
        <a:lstStyle/>
        <a:p>
          <a:pPr algn="ctr" rtl="0"/>
          <a:r>
            <a:rPr lang="en-US" sz="2000" b="0" i="0" kern="800" spc="0" baseline="0" dirty="0" smtClean="0">
              <a:solidFill>
                <a:schemeClr val="tx1"/>
              </a:solidFill>
              <a:latin typeface="Graphik Extralight" charset="0"/>
              <a:ea typeface="Graphik Extralight" charset="0"/>
              <a:cs typeface="Graphik Extralight" charset="0"/>
            </a:rPr>
            <a:t>File System</a:t>
          </a:r>
          <a:endParaRPr lang="en-US" sz="2000" b="0" i="0" kern="800" spc="0" baseline="0" dirty="0">
            <a:solidFill>
              <a:schemeClr val="tx1"/>
            </a:solidFill>
            <a:latin typeface="Graphik Extralight" charset="0"/>
            <a:ea typeface="Graphik Extralight" charset="0"/>
            <a:cs typeface="Graphik Extralight" charset="0"/>
          </a:endParaRPr>
        </a:p>
      </dgm:t>
    </dgm:pt>
    <dgm:pt modelId="{87BC0D26-4C17-1242-8C1D-8D4D1044E205}" type="parTrans" cxnId="{82F6EB73-0D09-3C4F-9ADC-E8470F3F9695}">
      <dgm:prSet/>
      <dgm:spPr/>
      <dgm:t>
        <a:bodyPr/>
        <a:lstStyle/>
        <a:p>
          <a:endParaRPr lang="en-US"/>
        </a:p>
      </dgm:t>
    </dgm:pt>
    <dgm:pt modelId="{C3F9C373-4170-4846-9599-C2DF299092AA}" type="sibTrans" cxnId="{82F6EB73-0D09-3C4F-9ADC-E8470F3F9695}">
      <dgm:prSet/>
      <dgm:spPr/>
      <dgm:t>
        <a:bodyPr/>
        <a:lstStyle/>
        <a:p>
          <a:endParaRPr lang="en-US"/>
        </a:p>
      </dgm:t>
    </dgm:pt>
    <dgm:pt modelId="{E884BEFF-534F-DE4B-911F-5F1180FC44FF}">
      <dgm:prSet custT="1"/>
      <dgm:spPr/>
      <dgm:t>
        <a:bodyPr lIns="0" tIns="0" rIns="0" bIns="0" anchor="ctr" anchorCtr="1"/>
        <a:lstStyle/>
        <a:p>
          <a:pPr algn="ctr" rtl="0"/>
          <a:r>
            <a:rPr lang="en-US" sz="3000" b="0" i="0" kern="800" spc="0" baseline="0" dirty="0" smtClean="0">
              <a:latin typeface="Graphik Extralight" charset="0"/>
              <a:ea typeface="Graphik Extralight" charset="0"/>
              <a:cs typeface="Graphik Extralight" charset="0"/>
            </a:rPr>
            <a:t>Dates</a:t>
          </a:r>
          <a:endParaRPr lang="en-US" sz="3000" b="0" i="0" kern="800" spc="0" baseline="0" dirty="0">
            <a:latin typeface="Graphik Extralight" charset="0"/>
            <a:ea typeface="Graphik Extralight" charset="0"/>
            <a:cs typeface="Graphik Extralight" charset="0"/>
          </a:endParaRPr>
        </a:p>
      </dgm:t>
    </dgm:pt>
    <dgm:pt modelId="{7FE2859B-EED8-DE48-8D5C-E41537C9F257}" type="parTrans" cxnId="{AA21437E-6CF3-FA41-A9D2-BC2A63268607}">
      <dgm:prSet/>
      <dgm:spPr/>
      <dgm:t>
        <a:bodyPr/>
        <a:lstStyle/>
        <a:p>
          <a:endParaRPr lang="en-US"/>
        </a:p>
      </dgm:t>
    </dgm:pt>
    <dgm:pt modelId="{2365E87B-5635-A848-892C-FB5A38C4101C}" type="sibTrans" cxnId="{AA21437E-6CF3-FA41-A9D2-BC2A63268607}">
      <dgm:prSet/>
      <dgm:spPr/>
      <dgm:t>
        <a:bodyPr/>
        <a:lstStyle/>
        <a:p>
          <a:endParaRPr lang="en-US"/>
        </a:p>
      </dgm:t>
    </dgm:pt>
    <dgm:pt modelId="{EB8C7B22-9A2C-E949-B3D7-6D2D5166D74E}">
      <dgm:prSet custT="1"/>
      <dgm:spPr/>
      <dgm:t>
        <a:bodyPr lIns="0" tIns="0" rIns="0" bIns="0" anchor="ctr" anchorCtr="1"/>
        <a:lstStyle/>
        <a:p>
          <a:pPr algn="ctr" rtl="0"/>
          <a:r>
            <a:rPr lang="en-US" sz="3800" b="0" i="0" kern="800" spc="0" baseline="0" dirty="0" smtClean="0">
              <a:latin typeface="Graphik Extralight" charset="0"/>
              <a:ea typeface="Graphik Extralight" charset="0"/>
              <a:cs typeface="Graphik Extralight" charset="0"/>
            </a:rPr>
            <a:t>COM</a:t>
          </a:r>
          <a:endParaRPr lang="en-US" sz="3800" b="0" i="0" kern="800" spc="0" baseline="0" dirty="0">
            <a:latin typeface="Graphik Extralight" charset="0"/>
            <a:ea typeface="Graphik Extralight" charset="0"/>
            <a:cs typeface="Graphik Extralight" charset="0"/>
          </a:endParaRPr>
        </a:p>
      </dgm:t>
    </dgm:pt>
    <dgm:pt modelId="{7C26BF3A-4A4B-BF4F-A1F1-59F4564D8F78}" type="parTrans" cxnId="{7F5DAC73-5400-2A43-A9E0-86CE29E22939}">
      <dgm:prSet/>
      <dgm:spPr/>
      <dgm:t>
        <a:bodyPr/>
        <a:lstStyle/>
        <a:p>
          <a:endParaRPr lang="en-US"/>
        </a:p>
      </dgm:t>
    </dgm:pt>
    <dgm:pt modelId="{36FB7029-8FFC-8B41-B027-38480CEC448D}" type="sibTrans" cxnId="{7F5DAC73-5400-2A43-A9E0-86CE29E22939}">
      <dgm:prSet/>
      <dgm:spPr/>
      <dgm:t>
        <a:bodyPr/>
        <a:lstStyle/>
        <a:p>
          <a:endParaRPr lang="en-US"/>
        </a:p>
      </dgm:t>
    </dgm:pt>
    <dgm:pt modelId="{9253B04E-4AB4-B949-A6A0-652AF6279C12}">
      <dgm:prSet custT="1"/>
      <dgm:spPr/>
      <dgm:t>
        <a:bodyPr lIns="0" tIns="0" rIns="0" bIns="0" anchor="ctr" anchorCtr="1"/>
        <a:lstStyle/>
        <a:p>
          <a:pPr algn="ctr" rtl="0"/>
          <a:r>
            <a:rPr lang="en-US" sz="2200" b="0" i="0" kern="800" spc="0" baseline="0" dirty="0" err="1" smtClean="0">
              <a:solidFill>
                <a:schemeClr val="tx1"/>
              </a:solidFill>
              <a:latin typeface="Graphik Extralight" charset="0"/>
              <a:ea typeface="Graphik Extralight" charset="0"/>
              <a:cs typeface="Graphik Extralight" charset="0"/>
            </a:rPr>
            <a:t>FizzBuzz</a:t>
          </a:r>
          <a:endParaRPr lang="en-US" sz="2200" b="0" i="0" kern="800" spc="0" baseline="0" dirty="0">
            <a:solidFill>
              <a:schemeClr val="tx1"/>
            </a:solidFill>
            <a:latin typeface="Graphik Extralight" charset="0"/>
            <a:ea typeface="Graphik Extralight" charset="0"/>
            <a:cs typeface="Graphik Extralight" charset="0"/>
          </a:endParaRPr>
        </a:p>
      </dgm:t>
    </dgm:pt>
    <dgm:pt modelId="{93B87AAA-1933-2748-812E-E1B00AEA9CF9}" type="parTrans" cxnId="{744B6F77-E9B6-D04C-83A7-0F2EB3E2D1FA}">
      <dgm:prSet/>
      <dgm:spPr/>
      <dgm:t>
        <a:bodyPr/>
        <a:lstStyle/>
        <a:p>
          <a:endParaRPr lang="en-US"/>
        </a:p>
      </dgm:t>
    </dgm:pt>
    <dgm:pt modelId="{706A25C1-4C81-4A4F-9FC7-982FFF260C3A}" type="sibTrans" cxnId="{744B6F77-E9B6-D04C-83A7-0F2EB3E2D1FA}">
      <dgm:prSet/>
      <dgm:spPr/>
      <dgm:t>
        <a:bodyPr/>
        <a:lstStyle/>
        <a:p>
          <a:endParaRPr lang="en-US"/>
        </a:p>
      </dgm:t>
    </dgm:pt>
    <dgm:pt modelId="{BEDAA8DA-A141-9A49-BFDA-0A5BF4A2BC5F}">
      <dgm:prSet custT="1"/>
      <dgm:spPr/>
      <dgm:t>
        <a:bodyPr lIns="0" tIns="0" rIns="0" bIns="0" anchor="ctr" anchorCtr="1"/>
        <a:lstStyle/>
        <a:p>
          <a:pPr algn="ctr" rtl="0"/>
          <a:r>
            <a:rPr lang="en-US" sz="1800" b="0" i="0" kern="800" spc="0" baseline="0" dirty="0" smtClean="0">
              <a:latin typeface="Graphik Extralight" charset="0"/>
              <a:ea typeface="Graphik Extralight" charset="0"/>
              <a:cs typeface="Graphik Extralight" charset="0"/>
            </a:rPr>
            <a:t>Amazon S3</a:t>
          </a:r>
          <a:endParaRPr lang="en-US" sz="1800" b="0" i="0" kern="800" spc="0" baseline="0" dirty="0">
            <a:latin typeface="Graphik Extralight" charset="0"/>
            <a:ea typeface="Graphik Extralight" charset="0"/>
            <a:cs typeface="Graphik Extralight" charset="0"/>
          </a:endParaRPr>
        </a:p>
      </dgm:t>
    </dgm:pt>
    <dgm:pt modelId="{43B56E3F-FFC3-EF4A-A8D6-4A1A0D90CD1A}" type="parTrans" cxnId="{A0DBB0FF-8C4C-2C4D-B951-D175103D1C79}">
      <dgm:prSet/>
      <dgm:spPr/>
      <dgm:t>
        <a:bodyPr/>
        <a:lstStyle/>
        <a:p>
          <a:endParaRPr lang="en-US"/>
        </a:p>
      </dgm:t>
    </dgm:pt>
    <dgm:pt modelId="{A64A906A-632C-6E41-8421-E59AF879704D}" type="sibTrans" cxnId="{A0DBB0FF-8C4C-2C4D-B951-D175103D1C79}">
      <dgm:prSet/>
      <dgm:spPr/>
      <dgm:t>
        <a:bodyPr/>
        <a:lstStyle/>
        <a:p>
          <a:endParaRPr lang="en-US"/>
        </a:p>
      </dgm:t>
    </dgm:pt>
    <dgm:pt modelId="{F3123232-76E7-8546-9E70-828FF871C32B}">
      <dgm:prSet custT="1"/>
      <dgm:spPr/>
      <dgm:t>
        <a:bodyPr lIns="0" tIns="0" rIns="0" bIns="0" anchor="ctr" anchorCtr="1"/>
        <a:lstStyle/>
        <a:p>
          <a:pPr algn="ctr" rtl="0"/>
          <a:r>
            <a:rPr lang="en-US" sz="2200" b="0" i="0" kern="800" spc="0" baseline="0" dirty="0" smtClean="0">
              <a:latin typeface="Graphik Extralight" charset="0"/>
              <a:ea typeface="Graphik Extralight" charset="0"/>
              <a:cs typeface="Graphik Extralight" charset="0"/>
            </a:rPr>
            <a:t>Freebase</a:t>
          </a:r>
          <a:endParaRPr lang="en-US" sz="2200" b="0" i="0" kern="800" spc="0" baseline="0" dirty="0">
            <a:latin typeface="Graphik Extralight" charset="0"/>
            <a:ea typeface="Graphik Extralight" charset="0"/>
            <a:cs typeface="Graphik Extralight" charset="0"/>
          </a:endParaRPr>
        </a:p>
      </dgm:t>
    </dgm:pt>
    <dgm:pt modelId="{A7FCCB33-037B-E741-A62C-AEC618DD6B8A}" type="parTrans" cxnId="{07D5AEBB-5AA9-644D-B2BF-25952744DDE5}">
      <dgm:prSet/>
      <dgm:spPr/>
      <dgm:t>
        <a:bodyPr/>
        <a:lstStyle/>
        <a:p>
          <a:endParaRPr lang="en-US"/>
        </a:p>
      </dgm:t>
    </dgm:pt>
    <dgm:pt modelId="{FD785EFB-2726-164F-BB8D-23C1A0276352}" type="sibTrans" cxnId="{07D5AEBB-5AA9-644D-B2BF-25952744DDE5}">
      <dgm:prSet/>
      <dgm:spPr/>
      <dgm:t>
        <a:bodyPr/>
        <a:lstStyle/>
        <a:p>
          <a:endParaRPr lang="en-US"/>
        </a:p>
      </dgm:t>
    </dgm:pt>
    <dgm:pt modelId="{31402F2C-F906-1B47-ACCA-7B4A09482770}">
      <dgm:prSet custT="1"/>
      <dgm:spPr/>
      <dgm:t>
        <a:bodyPr lIns="0" tIns="0" rIns="0" bIns="0" anchor="ctr" anchorCtr="1"/>
        <a:lstStyle/>
        <a:p>
          <a:pPr algn="ctr" rtl="0"/>
          <a:r>
            <a:rPr lang="en-US" sz="2600" b="0" i="0" kern="800" spc="0" baseline="0" dirty="0" err="1" smtClean="0">
              <a:latin typeface="Graphik Extralight" charset="0"/>
              <a:ea typeface="Graphik Extralight" charset="0"/>
              <a:cs typeface="Graphik Extralight" charset="0"/>
            </a:rPr>
            <a:t>Sqlite</a:t>
          </a:r>
          <a:endParaRPr lang="en-US" sz="2600" b="0" i="0" kern="800" spc="0" baseline="0" dirty="0">
            <a:latin typeface="Graphik Extralight" charset="0"/>
            <a:ea typeface="Graphik Extralight" charset="0"/>
            <a:cs typeface="Graphik Extralight" charset="0"/>
          </a:endParaRPr>
        </a:p>
      </dgm:t>
    </dgm:pt>
    <dgm:pt modelId="{B4CB4C71-695F-7846-8DA2-7733CB567524}" type="parTrans" cxnId="{A3197F1D-03A1-5246-8D30-C66C674E3E9E}">
      <dgm:prSet/>
      <dgm:spPr/>
      <dgm:t>
        <a:bodyPr/>
        <a:lstStyle/>
        <a:p>
          <a:endParaRPr lang="en-US"/>
        </a:p>
      </dgm:t>
    </dgm:pt>
    <dgm:pt modelId="{68659F8F-0010-2C4B-813A-214BB4DF1D0B}" type="sibTrans" cxnId="{A3197F1D-03A1-5246-8D30-C66C674E3E9E}">
      <dgm:prSet/>
      <dgm:spPr/>
      <dgm:t>
        <a:bodyPr/>
        <a:lstStyle/>
        <a:p>
          <a:endParaRPr lang="en-US"/>
        </a:p>
      </dgm:t>
    </dgm:pt>
    <dgm:pt modelId="{288CD84B-C6D7-5945-9780-32BC61A2D40A}">
      <dgm:prSet custT="1"/>
      <dgm:spPr/>
      <dgm:t>
        <a:bodyPr lIns="0" tIns="0" rIns="0" bIns="0" anchor="ctr" anchorCtr="1"/>
        <a:lstStyle/>
        <a:p>
          <a:pPr algn="ctr" rtl="0"/>
          <a:r>
            <a:rPr lang="en-US" sz="3200" b="0" i="0" kern="800" spc="0" baseline="0" dirty="0" smtClean="0">
              <a:latin typeface="Graphik Extralight" charset="0"/>
              <a:ea typeface="Graphik Extralight" charset="0"/>
              <a:cs typeface="Graphik Extralight" charset="0"/>
            </a:rPr>
            <a:t>Azure</a:t>
          </a:r>
          <a:endParaRPr lang="en-US" sz="3200" b="0" i="0" kern="800" spc="0" baseline="0" dirty="0">
            <a:latin typeface="Graphik Extralight" charset="0"/>
            <a:ea typeface="Graphik Extralight" charset="0"/>
            <a:cs typeface="Graphik Extralight" charset="0"/>
          </a:endParaRPr>
        </a:p>
      </dgm:t>
    </dgm:pt>
    <dgm:pt modelId="{73702D17-0A9D-0145-9443-72F9ABACBEE8}" type="parTrans" cxnId="{30675358-B22A-124C-85EF-B0B69C4405AA}">
      <dgm:prSet/>
      <dgm:spPr/>
      <dgm:t>
        <a:bodyPr/>
        <a:lstStyle/>
        <a:p>
          <a:endParaRPr lang="en-US"/>
        </a:p>
      </dgm:t>
    </dgm:pt>
    <dgm:pt modelId="{564689A8-E346-6346-80B7-024DA81577C5}" type="sibTrans" cxnId="{30675358-B22A-124C-85EF-B0B69C4405AA}">
      <dgm:prSet/>
      <dgm:spPr/>
      <dgm:t>
        <a:bodyPr/>
        <a:lstStyle/>
        <a:p>
          <a:endParaRPr lang="en-US"/>
        </a:p>
      </dgm:t>
    </dgm:pt>
    <dgm:pt modelId="{A369657C-287C-4A1D-AAB7-A8DF29A8042D}" type="pres">
      <dgm:prSet presAssocID="{A084D549-0A09-4EDC-BE78-30DC2684F569}" presName="diagram" presStyleCnt="0">
        <dgm:presLayoutVars>
          <dgm:dir/>
          <dgm:resizeHandles val="exact"/>
        </dgm:presLayoutVars>
      </dgm:prSet>
      <dgm:spPr/>
      <dgm:t>
        <a:bodyPr/>
        <a:lstStyle/>
        <a:p>
          <a:endParaRPr lang="en-US"/>
        </a:p>
      </dgm:t>
    </dgm:pt>
    <dgm:pt modelId="{1388C9D4-43DF-41FA-B2EB-A2141A262C3F}" type="pres">
      <dgm:prSet presAssocID="{08DA2EA7-56DB-4B39-B3D6-9E4115CC28DE}" presName="node" presStyleLbl="node1" presStyleIdx="0" presStyleCnt="42">
        <dgm:presLayoutVars>
          <dgm:bulletEnabled val="1"/>
        </dgm:presLayoutVars>
      </dgm:prSet>
      <dgm:spPr/>
      <dgm:t>
        <a:bodyPr/>
        <a:lstStyle/>
        <a:p>
          <a:endParaRPr lang="en-US"/>
        </a:p>
      </dgm:t>
    </dgm:pt>
    <dgm:pt modelId="{A3B19A8A-FF65-4E2B-9704-0DA9FD1471BD}" type="pres">
      <dgm:prSet presAssocID="{4D44A5AA-2D39-4D3A-8663-58DDC6BC0516}" presName="sibTrans" presStyleCnt="0"/>
      <dgm:spPr/>
      <dgm:t>
        <a:bodyPr/>
        <a:lstStyle/>
        <a:p>
          <a:endParaRPr lang="en-US"/>
        </a:p>
      </dgm:t>
    </dgm:pt>
    <dgm:pt modelId="{DEF38988-93B3-44CC-9130-76FF57549860}" type="pres">
      <dgm:prSet presAssocID="{BAE2C8E9-3B2A-4017-BE6A-432F45DDD8F3}" presName="node" presStyleLbl="node1" presStyleIdx="1" presStyleCnt="42">
        <dgm:presLayoutVars>
          <dgm:bulletEnabled val="1"/>
        </dgm:presLayoutVars>
      </dgm:prSet>
      <dgm:spPr/>
      <dgm:t>
        <a:bodyPr/>
        <a:lstStyle/>
        <a:p>
          <a:endParaRPr lang="en-US"/>
        </a:p>
      </dgm:t>
    </dgm:pt>
    <dgm:pt modelId="{BEDDE740-B76B-483C-922D-0A695CE53119}" type="pres">
      <dgm:prSet presAssocID="{F366458F-52B3-480E-AB49-44CB8172C46B}" presName="sibTrans" presStyleCnt="0"/>
      <dgm:spPr/>
      <dgm:t>
        <a:bodyPr/>
        <a:lstStyle/>
        <a:p>
          <a:endParaRPr lang="en-US"/>
        </a:p>
      </dgm:t>
    </dgm:pt>
    <dgm:pt modelId="{5B01F54E-AF25-6E4A-977E-C31D31547D23}" type="pres">
      <dgm:prSet presAssocID="{BF61E8B3-162F-5C45-BBA3-E05ED47A37A4}" presName="node" presStyleLbl="node1" presStyleIdx="2" presStyleCnt="42">
        <dgm:presLayoutVars>
          <dgm:bulletEnabled val="1"/>
        </dgm:presLayoutVars>
      </dgm:prSet>
      <dgm:spPr/>
      <dgm:t>
        <a:bodyPr/>
        <a:lstStyle/>
        <a:p>
          <a:endParaRPr lang="en-US"/>
        </a:p>
      </dgm:t>
    </dgm:pt>
    <dgm:pt modelId="{7ED91F47-2F53-E94E-BE8D-B9204D098417}" type="pres">
      <dgm:prSet presAssocID="{195033E5-38AF-5446-B6BF-AE69C4658734}" presName="sibTrans" presStyleCnt="0"/>
      <dgm:spPr/>
      <dgm:t>
        <a:bodyPr/>
        <a:lstStyle/>
        <a:p>
          <a:endParaRPr lang="en-US"/>
        </a:p>
      </dgm:t>
    </dgm:pt>
    <dgm:pt modelId="{3337ECB6-208A-AE44-9607-D3E12DF08556}" type="pres">
      <dgm:prSet presAssocID="{F3123232-76E7-8546-9E70-828FF871C32B}" presName="node" presStyleLbl="node1" presStyleIdx="3" presStyleCnt="42">
        <dgm:presLayoutVars>
          <dgm:bulletEnabled val="1"/>
        </dgm:presLayoutVars>
      </dgm:prSet>
      <dgm:spPr/>
      <dgm:t>
        <a:bodyPr/>
        <a:lstStyle/>
        <a:p>
          <a:endParaRPr lang="en-US"/>
        </a:p>
      </dgm:t>
    </dgm:pt>
    <dgm:pt modelId="{46C347B4-21D2-9B43-B075-362E425C1109}" type="pres">
      <dgm:prSet presAssocID="{FD785EFB-2726-164F-BB8D-23C1A0276352}" presName="sibTrans" presStyleCnt="0"/>
      <dgm:spPr/>
      <dgm:t>
        <a:bodyPr/>
        <a:lstStyle/>
        <a:p>
          <a:endParaRPr lang="en-US"/>
        </a:p>
      </dgm:t>
    </dgm:pt>
    <dgm:pt modelId="{0F664ED1-9E15-4A36-8E6F-8AFB7799F781}" type="pres">
      <dgm:prSet presAssocID="{13243945-6F7B-4E4D-A4EE-83FEAD841BC5}" presName="node" presStyleLbl="node1" presStyleIdx="4" presStyleCnt="42">
        <dgm:presLayoutVars>
          <dgm:bulletEnabled val="1"/>
        </dgm:presLayoutVars>
      </dgm:prSet>
      <dgm:spPr/>
      <dgm:t>
        <a:bodyPr/>
        <a:lstStyle/>
        <a:p>
          <a:endParaRPr lang="en-US"/>
        </a:p>
      </dgm:t>
    </dgm:pt>
    <dgm:pt modelId="{1B7D0B81-7657-49F6-8C15-BEBAB441C976}" type="pres">
      <dgm:prSet presAssocID="{09A7B169-83A6-4B00-824C-DA682BF53297}" presName="sibTrans" presStyleCnt="0"/>
      <dgm:spPr/>
      <dgm:t>
        <a:bodyPr/>
        <a:lstStyle/>
        <a:p>
          <a:endParaRPr lang="en-US"/>
        </a:p>
      </dgm:t>
    </dgm:pt>
    <dgm:pt modelId="{68595508-6B7C-41BF-B427-CA8030A3B6DD}" type="pres">
      <dgm:prSet presAssocID="{9E9F74B9-C5F7-4AF4-A6E0-91D279DCA033}" presName="node" presStyleLbl="node1" presStyleIdx="5" presStyleCnt="42">
        <dgm:presLayoutVars>
          <dgm:bulletEnabled val="1"/>
        </dgm:presLayoutVars>
      </dgm:prSet>
      <dgm:spPr/>
      <dgm:t>
        <a:bodyPr/>
        <a:lstStyle/>
        <a:p>
          <a:endParaRPr lang="en-US"/>
        </a:p>
      </dgm:t>
    </dgm:pt>
    <dgm:pt modelId="{C395F9C0-874F-4D6B-9AA9-09ED89F21054}" type="pres">
      <dgm:prSet presAssocID="{A6444EFA-0129-42EC-B380-5BBC727FD9EF}" presName="sibTrans" presStyleCnt="0"/>
      <dgm:spPr/>
      <dgm:t>
        <a:bodyPr/>
        <a:lstStyle/>
        <a:p>
          <a:endParaRPr lang="en-US"/>
        </a:p>
      </dgm:t>
    </dgm:pt>
    <dgm:pt modelId="{81654458-C405-4341-8C38-1872C057BFB4}" type="pres">
      <dgm:prSet presAssocID="{153C996F-988C-4882-B13D-C1C5C93BDE79}" presName="node" presStyleLbl="node1" presStyleIdx="6" presStyleCnt="42">
        <dgm:presLayoutVars>
          <dgm:bulletEnabled val="1"/>
        </dgm:presLayoutVars>
      </dgm:prSet>
      <dgm:spPr/>
      <dgm:t>
        <a:bodyPr/>
        <a:lstStyle/>
        <a:p>
          <a:endParaRPr lang="en-US"/>
        </a:p>
      </dgm:t>
    </dgm:pt>
    <dgm:pt modelId="{74F14CAF-80A0-4739-902E-69D72ACDDFF3}" type="pres">
      <dgm:prSet presAssocID="{F45D5396-DB90-4374-A129-56FAD6B0E39A}" presName="sibTrans" presStyleCnt="0"/>
      <dgm:spPr/>
      <dgm:t>
        <a:bodyPr/>
        <a:lstStyle/>
        <a:p>
          <a:endParaRPr lang="en-US"/>
        </a:p>
      </dgm:t>
    </dgm:pt>
    <dgm:pt modelId="{34FDB0CA-EA4F-4BFE-96D1-0E54D0B880A9}" type="pres">
      <dgm:prSet presAssocID="{71B2D664-FBF3-4711-9622-CC86B8EC1DF5}" presName="node" presStyleLbl="node1" presStyleIdx="7" presStyleCnt="42">
        <dgm:presLayoutVars>
          <dgm:bulletEnabled val="1"/>
        </dgm:presLayoutVars>
      </dgm:prSet>
      <dgm:spPr/>
      <dgm:t>
        <a:bodyPr/>
        <a:lstStyle/>
        <a:p>
          <a:endParaRPr lang="en-US"/>
        </a:p>
      </dgm:t>
    </dgm:pt>
    <dgm:pt modelId="{1092FC13-C999-4A6E-A7EA-B050283F9B62}" type="pres">
      <dgm:prSet presAssocID="{44EEF86B-DB7F-4FFF-A26F-3497BFFA1028}" presName="sibTrans" presStyleCnt="0"/>
      <dgm:spPr/>
      <dgm:t>
        <a:bodyPr/>
        <a:lstStyle/>
        <a:p>
          <a:endParaRPr lang="en-US"/>
        </a:p>
      </dgm:t>
    </dgm:pt>
    <dgm:pt modelId="{BA502A77-AB8F-1E4F-8342-28D6684671BE}" type="pres">
      <dgm:prSet presAssocID="{E884BEFF-534F-DE4B-911F-5F1180FC44FF}" presName="node" presStyleLbl="node1" presStyleIdx="8" presStyleCnt="42">
        <dgm:presLayoutVars>
          <dgm:bulletEnabled val="1"/>
        </dgm:presLayoutVars>
      </dgm:prSet>
      <dgm:spPr/>
      <dgm:t>
        <a:bodyPr/>
        <a:lstStyle/>
        <a:p>
          <a:endParaRPr lang="en-US"/>
        </a:p>
      </dgm:t>
    </dgm:pt>
    <dgm:pt modelId="{7D3B8438-C8D7-D34B-BBF0-B55E9DAC0A55}" type="pres">
      <dgm:prSet presAssocID="{2365E87B-5635-A848-892C-FB5A38C4101C}" presName="sibTrans" presStyleCnt="0"/>
      <dgm:spPr/>
      <dgm:t>
        <a:bodyPr/>
        <a:lstStyle/>
        <a:p>
          <a:endParaRPr lang="en-US"/>
        </a:p>
      </dgm:t>
    </dgm:pt>
    <dgm:pt modelId="{8205BD36-EB3F-E84E-9307-90672BE2A4CF}" type="pres">
      <dgm:prSet presAssocID="{EB8C7B22-9A2C-E949-B3D7-6D2D5166D74E}" presName="node" presStyleLbl="node1" presStyleIdx="9" presStyleCnt="42">
        <dgm:presLayoutVars>
          <dgm:bulletEnabled val="1"/>
        </dgm:presLayoutVars>
      </dgm:prSet>
      <dgm:spPr/>
      <dgm:t>
        <a:bodyPr/>
        <a:lstStyle/>
        <a:p>
          <a:endParaRPr lang="en-US"/>
        </a:p>
      </dgm:t>
    </dgm:pt>
    <dgm:pt modelId="{E7C6188A-548E-EE43-98E0-0CC3F1E6EA70}" type="pres">
      <dgm:prSet presAssocID="{36FB7029-8FFC-8B41-B027-38480CEC448D}" presName="sibTrans" presStyleCnt="0"/>
      <dgm:spPr/>
      <dgm:t>
        <a:bodyPr/>
        <a:lstStyle/>
        <a:p>
          <a:endParaRPr lang="en-US"/>
        </a:p>
      </dgm:t>
    </dgm:pt>
    <dgm:pt modelId="{8EAA6104-111E-224F-BD67-C2E48E905792}" type="pres">
      <dgm:prSet presAssocID="{BEDAA8DA-A141-9A49-BFDA-0A5BF4A2BC5F}" presName="node" presStyleLbl="node1" presStyleIdx="10" presStyleCnt="42">
        <dgm:presLayoutVars>
          <dgm:bulletEnabled val="1"/>
        </dgm:presLayoutVars>
      </dgm:prSet>
      <dgm:spPr/>
      <dgm:t>
        <a:bodyPr/>
        <a:lstStyle/>
        <a:p>
          <a:endParaRPr lang="en-US"/>
        </a:p>
      </dgm:t>
    </dgm:pt>
    <dgm:pt modelId="{8A751208-E42E-9341-A6E5-54199AC0D89F}" type="pres">
      <dgm:prSet presAssocID="{A64A906A-632C-6E41-8421-E59AF879704D}" presName="sibTrans" presStyleCnt="0"/>
      <dgm:spPr/>
      <dgm:t>
        <a:bodyPr/>
        <a:lstStyle/>
        <a:p>
          <a:endParaRPr lang="en-US"/>
        </a:p>
      </dgm:t>
    </dgm:pt>
    <dgm:pt modelId="{54788F00-332C-4CF5-93F0-38CA61254BEF}" type="pres">
      <dgm:prSet presAssocID="{5B7D57D4-23AC-48A5-86A1-7491ACD39830}" presName="node" presStyleLbl="node1" presStyleIdx="11" presStyleCnt="42">
        <dgm:presLayoutVars>
          <dgm:bulletEnabled val="1"/>
        </dgm:presLayoutVars>
      </dgm:prSet>
      <dgm:spPr/>
      <dgm:t>
        <a:bodyPr/>
        <a:lstStyle/>
        <a:p>
          <a:endParaRPr lang="en-US"/>
        </a:p>
      </dgm:t>
    </dgm:pt>
    <dgm:pt modelId="{FBCFEA0E-0113-4A4D-83A1-94D930825C7D}" type="pres">
      <dgm:prSet presAssocID="{BF96DB2E-0EFC-4643-BCA9-D12C7DBC1016}" presName="sibTrans" presStyleCnt="0"/>
      <dgm:spPr/>
      <dgm:t>
        <a:bodyPr/>
        <a:lstStyle/>
        <a:p>
          <a:endParaRPr lang="en-US"/>
        </a:p>
      </dgm:t>
    </dgm:pt>
    <dgm:pt modelId="{CB127872-49AA-4652-BCC7-A57D81980281}" type="pres">
      <dgm:prSet presAssocID="{5CD7F663-6925-4FBC-B438-A2B798ADD67A}" presName="node" presStyleLbl="node1" presStyleIdx="12" presStyleCnt="42">
        <dgm:presLayoutVars>
          <dgm:bulletEnabled val="1"/>
        </dgm:presLayoutVars>
      </dgm:prSet>
      <dgm:spPr/>
      <dgm:t>
        <a:bodyPr/>
        <a:lstStyle/>
        <a:p>
          <a:endParaRPr lang="en-US"/>
        </a:p>
      </dgm:t>
    </dgm:pt>
    <dgm:pt modelId="{F72F6790-B86F-4A4B-99E4-90B1D236875D}" type="pres">
      <dgm:prSet presAssocID="{7B18E84D-C9EA-4089-AD28-33D4DA1F440E}" presName="sibTrans" presStyleCnt="0"/>
      <dgm:spPr/>
      <dgm:t>
        <a:bodyPr/>
        <a:lstStyle/>
        <a:p>
          <a:endParaRPr lang="en-US"/>
        </a:p>
      </dgm:t>
    </dgm:pt>
    <dgm:pt modelId="{FA328A23-B0DA-44BF-8005-52DA03D7449F}" type="pres">
      <dgm:prSet presAssocID="{63F6D2E8-21ED-4E81-A87A-BDBA6F2B3925}" presName="node" presStyleLbl="node1" presStyleIdx="13" presStyleCnt="42">
        <dgm:presLayoutVars>
          <dgm:bulletEnabled val="1"/>
        </dgm:presLayoutVars>
      </dgm:prSet>
      <dgm:spPr/>
      <dgm:t>
        <a:bodyPr/>
        <a:lstStyle/>
        <a:p>
          <a:endParaRPr lang="en-US"/>
        </a:p>
      </dgm:t>
    </dgm:pt>
    <dgm:pt modelId="{89748A7A-63F8-4966-B13A-C64E319C53AC}" type="pres">
      <dgm:prSet presAssocID="{CDE1DE3A-92B3-4A9E-B3C0-680D10B2AB44}" presName="sibTrans" presStyleCnt="0"/>
      <dgm:spPr/>
      <dgm:t>
        <a:bodyPr/>
        <a:lstStyle/>
        <a:p>
          <a:endParaRPr lang="en-US"/>
        </a:p>
      </dgm:t>
    </dgm:pt>
    <dgm:pt modelId="{1B7E024B-7C4C-A34B-B6F0-A4540D9EBFF8}" type="pres">
      <dgm:prSet presAssocID="{775B2BD7-47D0-5D41-9E3D-5340FD2A989A}" presName="node" presStyleLbl="node1" presStyleIdx="14" presStyleCnt="42">
        <dgm:presLayoutVars>
          <dgm:bulletEnabled val="1"/>
        </dgm:presLayoutVars>
      </dgm:prSet>
      <dgm:spPr/>
      <dgm:t>
        <a:bodyPr/>
        <a:lstStyle/>
        <a:p>
          <a:endParaRPr lang="en-US"/>
        </a:p>
      </dgm:t>
    </dgm:pt>
    <dgm:pt modelId="{B189B072-2E23-8A44-B0F9-7DAD22B13FFA}" type="pres">
      <dgm:prSet presAssocID="{CDB7568B-998C-B446-9ABD-B1C9452DD93C}" presName="sibTrans" presStyleCnt="0"/>
      <dgm:spPr/>
      <dgm:t>
        <a:bodyPr/>
        <a:lstStyle/>
        <a:p>
          <a:endParaRPr lang="en-US"/>
        </a:p>
      </dgm:t>
    </dgm:pt>
    <dgm:pt modelId="{D83F89E9-4A45-44B3-AC02-4867E5F9D4CD}" type="pres">
      <dgm:prSet presAssocID="{689B73D8-0624-4C37-9373-ACAC1436DEC7}" presName="node" presStyleLbl="node1" presStyleIdx="15" presStyleCnt="42">
        <dgm:presLayoutVars>
          <dgm:bulletEnabled val="1"/>
        </dgm:presLayoutVars>
      </dgm:prSet>
      <dgm:spPr/>
      <dgm:t>
        <a:bodyPr/>
        <a:lstStyle/>
        <a:p>
          <a:endParaRPr lang="en-US"/>
        </a:p>
      </dgm:t>
    </dgm:pt>
    <dgm:pt modelId="{BDDA677C-AC4C-4896-AA85-E0B70BEE873E}" type="pres">
      <dgm:prSet presAssocID="{19A64CBB-CA0E-426D-8734-A4AA14C25BA0}" presName="sibTrans" presStyleCnt="0"/>
      <dgm:spPr/>
      <dgm:t>
        <a:bodyPr/>
        <a:lstStyle/>
        <a:p>
          <a:endParaRPr lang="en-US"/>
        </a:p>
      </dgm:t>
    </dgm:pt>
    <dgm:pt modelId="{E98FDC8C-0AD4-5746-AE63-3D4C664D8EC5}" type="pres">
      <dgm:prSet presAssocID="{34E252D6-614D-F44B-86AE-7A9BF3DBFB80}" presName="node" presStyleLbl="node1" presStyleIdx="16" presStyleCnt="42">
        <dgm:presLayoutVars>
          <dgm:bulletEnabled val="1"/>
        </dgm:presLayoutVars>
      </dgm:prSet>
      <dgm:spPr/>
      <dgm:t>
        <a:bodyPr/>
        <a:lstStyle/>
        <a:p>
          <a:endParaRPr lang="en-US"/>
        </a:p>
      </dgm:t>
    </dgm:pt>
    <dgm:pt modelId="{67188EC8-60BB-3E46-BF5F-979A00395FE8}" type="pres">
      <dgm:prSet presAssocID="{B7EC4A7B-4B4F-7D45-918F-02A33833E41F}" presName="sibTrans" presStyleCnt="0"/>
      <dgm:spPr/>
      <dgm:t>
        <a:bodyPr/>
        <a:lstStyle/>
        <a:p>
          <a:endParaRPr lang="en-US"/>
        </a:p>
      </dgm:t>
    </dgm:pt>
    <dgm:pt modelId="{F894333E-0685-4941-BBEF-1EFEA4922A96}" type="pres">
      <dgm:prSet presAssocID="{20CC1DA0-3C67-4E97-9EE7-5F6376556022}" presName="node" presStyleLbl="node1" presStyleIdx="17" presStyleCnt="42">
        <dgm:presLayoutVars>
          <dgm:bulletEnabled val="1"/>
        </dgm:presLayoutVars>
      </dgm:prSet>
      <dgm:spPr/>
      <dgm:t>
        <a:bodyPr/>
        <a:lstStyle/>
        <a:p>
          <a:endParaRPr lang="en-US"/>
        </a:p>
      </dgm:t>
    </dgm:pt>
    <dgm:pt modelId="{6C76702A-A059-4F41-9861-96A6A965F141}" type="pres">
      <dgm:prSet presAssocID="{18F4EC09-5266-49F6-9B21-0BE50249DA6F}" presName="sibTrans" presStyleCnt="0"/>
      <dgm:spPr/>
      <dgm:t>
        <a:bodyPr/>
        <a:lstStyle/>
        <a:p>
          <a:endParaRPr lang="en-US"/>
        </a:p>
      </dgm:t>
    </dgm:pt>
    <dgm:pt modelId="{2595A267-D970-4104-BFFE-400172540BBA}" type="pres">
      <dgm:prSet presAssocID="{476BB469-C044-4F9E-8971-9476851AA0CA}" presName="node" presStyleLbl="node1" presStyleIdx="18" presStyleCnt="42">
        <dgm:presLayoutVars>
          <dgm:bulletEnabled val="1"/>
        </dgm:presLayoutVars>
      </dgm:prSet>
      <dgm:spPr/>
      <dgm:t>
        <a:bodyPr/>
        <a:lstStyle/>
        <a:p>
          <a:endParaRPr lang="en-US"/>
        </a:p>
      </dgm:t>
    </dgm:pt>
    <dgm:pt modelId="{DE8717D9-82F6-47D7-86C2-3DD2AB76CC3C}" type="pres">
      <dgm:prSet presAssocID="{0F9B0253-956C-4350-B040-364E7AB9FE72}" presName="sibTrans" presStyleCnt="0"/>
      <dgm:spPr/>
      <dgm:t>
        <a:bodyPr/>
        <a:lstStyle/>
        <a:p>
          <a:endParaRPr lang="en-US"/>
        </a:p>
      </dgm:t>
    </dgm:pt>
    <dgm:pt modelId="{559BFF3A-D81D-4792-B71E-CD22A0198BDC}" type="pres">
      <dgm:prSet presAssocID="{81EE32F7-D229-43FD-AFF0-F88DFF831412}" presName="node" presStyleLbl="node1" presStyleIdx="19" presStyleCnt="42">
        <dgm:presLayoutVars>
          <dgm:bulletEnabled val="1"/>
        </dgm:presLayoutVars>
      </dgm:prSet>
      <dgm:spPr/>
      <dgm:t>
        <a:bodyPr/>
        <a:lstStyle/>
        <a:p>
          <a:endParaRPr lang="en-US"/>
        </a:p>
      </dgm:t>
    </dgm:pt>
    <dgm:pt modelId="{C79ADEBC-BB20-4196-BFD9-198BCF1FE69C}" type="pres">
      <dgm:prSet presAssocID="{240C34FB-D9B8-4E28-A2A1-BFED0194D0A8}" presName="sibTrans" presStyleCnt="0"/>
      <dgm:spPr/>
      <dgm:t>
        <a:bodyPr/>
        <a:lstStyle/>
        <a:p>
          <a:endParaRPr lang="en-US"/>
        </a:p>
      </dgm:t>
    </dgm:pt>
    <dgm:pt modelId="{3283098E-8035-4644-B0A0-F5E9B8671307}" type="pres">
      <dgm:prSet presAssocID="{13B5834C-8C20-4C08-9F48-3F9187F08A8B}" presName="node" presStyleLbl="node1" presStyleIdx="20" presStyleCnt="42">
        <dgm:presLayoutVars>
          <dgm:bulletEnabled val="1"/>
        </dgm:presLayoutVars>
      </dgm:prSet>
      <dgm:spPr/>
      <dgm:t>
        <a:bodyPr/>
        <a:lstStyle/>
        <a:p>
          <a:endParaRPr lang="en-US"/>
        </a:p>
      </dgm:t>
    </dgm:pt>
    <dgm:pt modelId="{EDB909CB-513E-4EBB-8A3F-D50B0A9C9166}" type="pres">
      <dgm:prSet presAssocID="{267008EB-A2B7-452A-B40D-BBAAC43790B4}" presName="sibTrans" presStyleCnt="0"/>
      <dgm:spPr/>
      <dgm:t>
        <a:bodyPr/>
        <a:lstStyle/>
        <a:p>
          <a:endParaRPr lang="en-US"/>
        </a:p>
      </dgm:t>
    </dgm:pt>
    <dgm:pt modelId="{8C4399B4-19DE-494A-93D3-99E22C330D97}" type="pres">
      <dgm:prSet presAssocID="{09DA9F22-6C0B-4EB0-852C-0E09B082891D}" presName="node" presStyleLbl="node1" presStyleIdx="21" presStyleCnt="42">
        <dgm:presLayoutVars>
          <dgm:bulletEnabled val="1"/>
        </dgm:presLayoutVars>
      </dgm:prSet>
      <dgm:spPr/>
      <dgm:t>
        <a:bodyPr/>
        <a:lstStyle/>
        <a:p>
          <a:endParaRPr lang="en-US"/>
        </a:p>
      </dgm:t>
    </dgm:pt>
    <dgm:pt modelId="{E40DDF3A-AAEB-4875-A204-33ECC98EA4F2}" type="pres">
      <dgm:prSet presAssocID="{4BD52392-E835-4041-8E1C-9815EE49054C}" presName="sibTrans" presStyleCnt="0"/>
      <dgm:spPr/>
      <dgm:t>
        <a:bodyPr/>
        <a:lstStyle/>
        <a:p>
          <a:endParaRPr lang="en-US"/>
        </a:p>
      </dgm:t>
    </dgm:pt>
    <dgm:pt modelId="{1556EBFF-1E50-4A4F-A0B2-DA235EF4D4B2}" type="pres">
      <dgm:prSet presAssocID="{035A1724-3394-FA4A-AF3C-8F44B74FBFE2}" presName="node" presStyleLbl="node1" presStyleIdx="22" presStyleCnt="42">
        <dgm:presLayoutVars>
          <dgm:bulletEnabled val="1"/>
        </dgm:presLayoutVars>
      </dgm:prSet>
      <dgm:spPr/>
      <dgm:t>
        <a:bodyPr/>
        <a:lstStyle/>
        <a:p>
          <a:endParaRPr lang="en-US"/>
        </a:p>
      </dgm:t>
    </dgm:pt>
    <dgm:pt modelId="{D46E6987-6585-EE4D-BC02-BF3DFA3CE82C}" type="pres">
      <dgm:prSet presAssocID="{D25278FA-5DB1-EE45-B981-7385755B3BA4}" presName="sibTrans" presStyleCnt="0"/>
      <dgm:spPr/>
      <dgm:t>
        <a:bodyPr/>
        <a:lstStyle/>
        <a:p>
          <a:endParaRPr lang="en-US"/>
        </a:p>
      </dgm:t>
    </dgm:pt>
    <dgm:pt modelId="{C615881B-37D3-49C3-B16B-5B1B0F5F13D4}" type="pres">
      <dgm:prSet presAssocID="{2643A0FF-6ABD-456A-8B5D-CE585401E513}" presName="node" presStyleLbl="node1" presStyleIdx="23" presStyleCnt="42">
        <dgm:presLayoutVars>
          <dgm:bulletEnabled val="1"/>
        </dgm:presLayoutVars>
      </dgm:prSet>
      <dgm:spPr/>
      <dgm:t>
        <a:bodyPr/>
        <a:lstStyle/>
        <a:p>
          <a:endParaRPr lang="en-US"/>
        </a:p>
      </dgm:t>
    </dgm:pt>
    <dgm:pt modelId="{346A5D72-823E-4AAD-9DD1-9994BEBECDCF}" type="pres">
      <dgm:prSet presAssocID="{8556AB64-0837-4739-9E3E-48D623F993E9}" presName="sibTrans" presStyleCnt="0"/>
      <dgm:spPr/>
      <dgm:t>
        <a:bodyPr/>
        <a:lstStyle/>
        <a:p>
          <a:endParaRPr lang="en-US"/>
        </a:p>
      </dgm:t>
    </dgm:pt>
    <dgm:pt modelId="{582C1DC7-FE13-4BD2-83F5-E678FF21599B}" type="pres">
      <dgm:prSet presAssocID="{3F74F850-6797-47E6-8888-29CEFA1E7FCE}" presName="node" presStyleLbl="node1" presStyleIdx="24" presStyleCnt="42">
        <dgm:presLayoutVars>
          <dgm:bulletEnabled val="1"/>
        </dgm:presLayoutVars>
      </dgm:prSet>
      <dgm:spPr/>
      <dgm:t>
        <a:bodyPr/>
        <a:lstStyle/>
        <a:p>
          <a:endParaRPr lang="en-US"/>
        </a:p>
      </dgm:t>
    </dgm:pt>
    <dgm:pt modelId="{9C938A12-29AC-4E0C-ABA6-BBDEB0B93C52}" type="pres">
      <dgm:prSet presAssocID="{580AC0FE-5C35-4665-B036-3758FAED0200}" presName="sibTrans" presStyleCnt="0"/>
      <dgm:spPr/>
      <dgm:t>
        <a:bodyPr/>
        <a:lstStyle/>
        <a:p>
          <a:endParaRPr lang="en-US"/>
        </a:p>
      </dgm:t>
    </dgm:pt>
    <dgm:pt modelId="{FEF13D82-6FE4-4D15-84F2-E06CAD4F365D}" type="pres">
      <dgm:prSet presAssocID="{495C1020-6822-4F39-B4C6-DFB7A82BF06F}" presName="node" presStyleLbl="node1" presStyleIdx="25" presStyleCnt="42">
        <dgm:presLayoutVars>
          <dgm:bulletEnabled val="1"/>
        </dgm:presLayoutVars>
      </dgm:prSet>
      <dgm:spPr/>
      <dgm:t>
        <a:bodyPr/>
        <a:lstStyle/>
        <a:p>
          <a:endParaRPr lang="en-US"/>
        </a:p>
      </dgm:t>
    </dgm:pt>
    <dgm:pt modelId="{AE19E3A2-A7EC-4D92-8A4E-208498A1323A}" type="pres">
      <dgm:prSet presAssocID="{E1AACE6B-CA03-466F-B16B-511362379221}" presName="sibTrans" presStyleCnt="0"/>
      <dgm:spPr/>
      <dgm:t>
        <a:bodyPr/>
        <a:lstStyle/>
        <a:p>
          <a:endParaRPr lang="en-US"/>
        </a:p>
      </dgm:t>
    </dgm:pt>
    <dgm:pt modelId="{03C93693-2A33-4C85-8AE6-190C6E36D59B}" type="pres">
      <dgm:prSet presAssocID="{78E15CE8-663D-40BD-B9EC-26F925CBF6B0}" presName="node" presStyleLbl="node1" presStyleIdx="26" presStyleCnt="42">
        <dgm:presLayoutVars>
          <dgm:bulletEnabled val="1"/>
        </dgm:presLayoutVars>
      </dgm:prSet>
      <dgm:spPr/>
      <dgm:t>
        <a:bodyPr/>
        <a:lstStyle/>
        <a:p>
          <a:endParaRPr lang="en-US"/>
        </a:p>
      </dgm:t>
    </dgm:pt>
    <dgm:pt modelId="{D1755365-8D21-4179-BECB-4612961E54F1}" type="pres">
      <dgm:prSet presAssocID="{6210C0DF-B9A2-47C3-95F9-7CFDCF520E61}" presName="sibTrans" presStyleCnt="0"/>
      <dgm:spPr/>
      <dgm:t>
        <a:bodyPr/>
        <a:lstStyle/>
        <a:p>
          <a:endParaRPr lang="en-US"/>
        </a:p>
      </dgm:t>
    </dgm:pt>
    <dgm:pt modelId="{E764C87E-8B28-4142-AFAD-7059F40D1F83}" type="pres">
      <dgm:prSet presAssocID="{2DBD1191-C093-412A-899D-5250C8AFA859}" presName="node" presStyleLbl="node1" presStyleIdx="27" presStyleCnt="42">
        <dgm:presLayoutVars>
          <dgm:bulletEnabled val="1"/>
        </dgm:presLayoutVars>
      </dgm:prSet>
      <dgm:spPr/>
      <dgm:t>
        <a:bodyPr/>
        <a:lstStyle/>
        <a:p>
          <a:endParaRPr lang="en-US"/>
        </a:p>
      </dgm:t>
    </dgm:pt>
    <dgm:pt modelId="{7ACCB670-9C3C-4163-BD64-856239CC55A6}" type="pres">
      <dgm:prSet presAssocID="{19A31D49-45E4-4760-8672-13DACC181C48}" presName="sibTrans" presStyleCnt="0"/>
      <dgm:spPr/>
      <dgm:t>
        <a:bodyPr/>
        <a:lstStyle/>
        <a:p>
          <a:endParaRPr lang="en-US"/>
        </a:p>
      </dgm:t>
    </dgm:pt>
    <dgm:pt modelId="{6CE996F9-0C4F-A349-BD67-ECCEF1B1DA20}" type="pres">
      <dgm:prSet presAssocID="{31402F2C-F906-1B47-ACCA-7B4A09482770}" presName="node" presStyleLbl="node1" presStyleIdx="28" presStyleCnt="42">
        <dgm:presLayoutVars>
          <dgm:bulletEnabled val="1"/>
        </dgm:presLayoutVars>
      </dgm:prSet>
      <dgm:spPr/>
      <dgm:t>
        <a:bodyPr/>
        <a:lstStyle/>
        <a:p>
          <a:endParaRPr lang="en-US"/>
        </a:p>
      </dgm:t>
    </dgm:pt>
    <dgm:pt modelId="{D528B551-2687-6C4F-90A2-97AD09FBB920}" type="pres">
      <dgm:prSet presAssocID="{68659F8F-0010-2C4B-813A-214BB4DF1D0B}" presName="sibTrans" presStyleCnt="0"/>
      <dgm:spPr/>
      <dgm:t>
        <a:bodyPr/>
        <a:lstStyle/>
        <a:p>
          <a:endParaRPr lang="en-US"/>
        </a:p>
      </dgm:t>
    </dgm:pt>
    <dgm:pt modelId="{A8CC9F3C-CB68-413F-A3D7-658524E77C9D}" type="pres">
      <dgm:prSet presAssocID="{272F978F-0BD8-4377-96EF-D5E728A3E463}" presName="node" presStyleLbl="node1" presStyleIdx="29" presStyleCnt="42">
        <dgm:presLayoutVars>
          <dgm:bulletEnabled val="1"/>
        </dgm:presLayoutVars>
      </dgm:prSet>
      <dgm:spPr/>
      <dgm:t>
        <a:bodyPr/>
        <a:lstStyle/>
        <a:p>
          <a:endParaRPr lang="en-US"/>
        </a:p>
      </dgm:t>
    </dgm:pt>
    <dgm:pt modelId="{143DBD66-8760-4F75-9B42-217B72984A9F}" type="pres">
      <dgm:prSet presAssocID="{401E5582-94DB-4CE9-92BA-D17544BA498F}" presName="sibTrans" presStyleCnt="0"/>
      <dgm:spPr/>
      <dgm:t>
        <a:bodyPr/>
        <a:lstStyle/>
        <a:p>
          <a:endParaRPr lang="en-US"/>
        </a:p>
      </dgm:t>
    </dgm:pt>
    <dgm:pt modelId="{2FC42080-8DC3-4C46-8320-2420964BF731}" type="pres">
      <dgm:prSet presAssocID="{AD45E0EE-A66B-1349-81B8-DD0345193004}" presName="node" presStyleLbl="node1" presStyleIdx="30" presStyleCnt="42" custLinFactNeighborX="-1360">
        <dgm:presLayoutVars>
          <dgm:bulletEnabled val="1"/>
        </dgm:presLayoutVars>
      </dgm:prSet>
      <dgm:spPr/>
      <dgm:t>
        <a:bodyPr/>
        <a:lstStyle/>
        <a:p>
          <a:endParaRPr lang="en-US"/>
        </a:p>
      </dgm:t>
    </dgm:pt>
    <dgm:pt modelId="{82A651AF-1E52-CE40-BAFE-07472CBFF28A}" type="pres">
      <dgm:prSet presAssocID="{86690EC5-28D9-1E42-9043-AE555DDA0126}" presName="sibTrans" presStyleCnt="0"/>
      <dgm:spPr/>
      <dgm:t>
        <a:bodyPr/>
        <a:lstStyle/>
        <a:p>
          <a:endParaRPr lang="en-US"/>
        </a:p>
      </dgm:t>
    </dgm:pt>
    <dgm:pt modelId="{EEC4FB3E-6ED7-1448-97F9-E1C18EA197F0}" type="pres">
      <dgm:prSet presAssocID="{9DF1E1E5-4247-D04E-8D5E-964130BCF97D}" presName="node" presStyleLbl="node1" presStyleIdx="31" presStyleCnt="42">
        <dgm:presLayoutVars>
          <dgm:bulletEnabled val="1"/>
        </dgm:presLayoutVars>
      </dgm:prSet>
      <dgm:spPr/>
      <dgm:t>
        <a:bodyPr/>
        <a:lstStyle/>
        <a:p>
          <a:endParaRPr lang="en-US"/>
        </a:p>
      </dgm:t>
    </dgm:pt>
    <dgm:pt modelId="{A4044D81-82C6-C944-9677-9328C170A1CD}" type="pres">
      <dgm:prSet presAssocID="{C3F9C373-4170-4846-9599-C2DF299092AA}" presName="sibTrans" presStyleCnt="0"/>
      <dgm:spPr/>
      <dgm:t>
        <a:bodyPr/>
        <a:lstStyle/>
        <a:p>
          <a:endParaRPr lang="en-US"/>
        </a:p>
      </dgm:t>
    </dgm:pt>
    <dgm:pt modelId="{8EDF3570-58CC-C642-8EFF-7553F54C75D4}" type="pres">
      <dgm:prSet presAssocID="{43D3E3E5-3B9E-E145-9D37-87383E05C847}" presName="node" presStyleLbl="node1" presStyleIdx="32" presStyleCnt="42">
        <dgm:presLayoutVars>
          <dgm:bulletEnabled val="1"/>
        </dgm:presLayoutVars>
      </dgm:prSet>
      <dgm:spPr/>
      <dgm:t>
        <a:bodyPr/>
        <a:lstStyle/>
        <a:p>
          <a:endParaRPr lang="en-US"/>
        </a:p>
      </dgm:t>
    </dgm:pt>
    <dgm:pt modelId="{FA260B00-DD30-304F-AACC-09FCD2C8191D}" type="pres">
      <dgm:prSet presAssocID="{EE7502E9-6A7F-9E4E-8516-5434671CF24C}" presName="sibTrans" presStyleCnt="0"/>
      <dgm:spPr/>
      <dgm:t>
        <a:bodyPr/>
        <a:lstStyle/>
        <a:p>
          <a:endParaRPr lang="en-US"/>
        </a:p>
      </dgm:t>
    </dgm:pt>
    <dgm:pt modelId="{1B91DF7A-8D21-412E-8DAE-E791BD6047FE}" type="pres">
      <dgm:prSet presAssocID="{1BDF0CBA-0D89-4D21-8085-CFF8CB366FC0}" presName="node" presStyleLbl="node1" presStyleIdx="33" presStyleCnt="42">
        <dgm:presLayoutVars>
          <dgm:bulletEnabled val="1"/>
        </dgm:presLayoutVars>
      </dgm:prSet>
      <dgm:spPr/>
      <dgm:t>
        <a:bodyPr/>
        <a:lstStyle/>
        <a:p>
          <a:endParaRPr lang="en-US"/>
        </a:p>
      </dgm:t>
    </dgm:pt>
    <dgm:pt modelId="{B7EB60BE-984B-4ABE-B6C5-1691680D0E10}" type="pres">
      <dgm:prSet presAssocID="{10775961-DD2D-42AE-B822-05DCFCDD5E4F}" presName="sibTrans" presStyleCnt="0"/>
      <dgm:spPr/>
      <dgm:t>
        <a:bodyPr/>
        <a:lstStyle/>
        <a:p>
          <a:endParaRPr lang="en-US"/>
        </a:p>
      </dgm:t>
    </dgm:pt>
    <dgm:pt modelId="{2898482B-73DB-448B-A915-359B88204C09}" type="pres">
      <dgm:prSet presAssocID="{39C70E9F-3779-4CF6-947C-F11B0A7AB418}" presName="node" presStyleLbl="node1" presStyleIdx="34" presStyleCnt="42">
        <dgm:presLayoutVars>
          <dgm:bulletEnabled val="1"/>
        </dgm:presLayoutVars>
      </dgm:prSet>
      <dgm:spPr/>
      <dgm:t>
        <a:bodyPr/>
        <a:lstStyle/>
        <a:p>
          <a:endParaRPr lang="en-US"/>
        </a:p>
      </dgm:t>
    </dgm:pt>
    <dgm:pt modelId="{CC7240D8-63A6-4399-B350-164398EB9A8B}" type="pres">
      <dgm:prSet presAssocID="{B0AFB3A0-B6FF-403C-8B58-163029ED838C}" presName="sibTrans" presStyleCnt="0"/>
      <dgm:spPr/>
      <dgm:t>
        <a:bodyPr/>
        <a:lstStyle/>
        <a:p>
          <a:endParaRPr lang="en-US"/>
        </a:p>
      </dgm:t>
    </dgm:pt>
    <dgm:pt modelId="{53BF552C-963A-4801-B804-BB298B08F019}" type="pres">
      <dgm:prSet presAssocID="{AEC5F5A9-9467-4026-9C72-C97132A54AD5}" presName="node" presStyleLbl="node1" presStyleIdx="35" presStyleCnt="42">
        <dgm:presLayoutVars>
          <dgm:bulletEnabled val="1"/>
        </dgm:presLayoutVars>
      </dgm:prSet>
      <dgm:spPr/>
      <dgm:t>
        <a:bodyPr/>
        <a:lstStyle/>
        <a:p>
          <a:endParaRPr lang="en-US"/>
        </a:p>
      </dgm:t>
    </dgm:pt>
    <dgm:pt modelId="{A60946D2-BE51-4579-9C50-1F25E0DAFB3E}" type="pres">
      <dgm:prSet presAssocID="{3B6190FF-DDF9-4A69-96B6-CFBD68107862}" presName="sibTrans" presStyleCnt="0"/>
      <dgm:spPr/>
      <dgm:t>
        <a:bodyPr/>
        <a:lstStyle/>
        <a:p>
          <a:endParaRPr lang="en-US"/>
        </a:p>
      </dgm:t>
    </dgm:pt>
    <dgm:pt modelId="{9F004DD2-BCD8-3940-9D9A-1B1DCA5B3F98}" type="pres">
      <dgm:prSet presAssocID="{9253B04E-4AB4-B949-A6A0-652AF6279C12}" presName="node" presStyleLbl="node1" presStyleIdx="36" presStyleCnt="42" custLinFactNeighborX="-2408" custLinFactNeighborY="-2006">
        <dgm:presLayoutVars>
          <dgm:bulletEnabled val="1"/>
        </dgm:presLayoutVars>
      </dgm:prSet>
      <dgm:spPr/>
      <dgm:t>
        <a:bodyPr/>
        <a:lstStyle/>
        <a:p>
          <a:endParaRPr lang="en-US"/>
        </a:p>
      </dgm:t>
    </dgm:pt>
    <dgm:pt modelId="{CBDDF314-02BB-CD4A-BE9A-86DCABD152C9}" type="pres">
      <dgm:prSet presAssocID="{706A25C1-4C81-4A4F-9FC7-982FFF260C3A}" presName="sibTrans" presStyleCnt="0"/>
      <dgm:spPr/>
      <dgm:t>
        <a:bodyPr/>
        <a:lstStyle/>
        <a:p>
          <a:endParaRPr lang="en-US"/>
        </a:p>
      </dgm:t>
    </dgm:pt>
    <dgm:pt modelId="{DF362DCF-95D1-490C-A218-2464D73F29DE}" type="pres">
      <dgm:prSet presAssocID="{0070C40D-A1BF-4247-9AE0-9D6CF1121AA7}" presName="node" presStyleLbl="node1" presStyleIdx="37" presStyleCnt="42">
        <dgm:presLayoutVars>
          <dgm:bulletEnabled val="1"/>
        </dgm:presLayoutVars>
      </dgm:prSet>
      <dgm:spPr/>
      <dgm:t>
        <a:bodyPr/>
        <a:lstStyle/>
        <a:p>
          <a:endParaRPr lang="en-US"/>
        </a:p>
      </dgm:t>
    </dgm:pt>
    <dgm:pt modelId="{3B5B8743-4156-46A3-9359-1C04861BDF1A}" type="pres">
      <dgm:prSet presAssocID="{11BDE284-CF35-40BA-9A8F-1A4BA6518909}" presName="sibTrans" presStyleCnt="0"/>
      <dgm:spPr/>
      <dgm:t>
        <a:bodyPr/>
        <a:lstStyle/>
        <a:p>
          <a:endParaRPr lang="en-US"/>
        </a:p>
      </dgm:t>
    </dgm:pt>
    <dgm:pt modelId="{28162803-DF42-445D-9DA6-64E946932B3C}" type="pres">
      <dgm:prSet presAssocID="{C4565B9D-4963-4C4D-A0D2-DF5AF2C2266E}" presName="node" presStyleLbl="node1" presStyleIdx="38" presStyleCnt="42">
        <dgm:presLayoutVars>
          <dgm:bulletEnabled val="1"/>
        </dgm:presLayoutVars>
      </dgm:prSet>
      <dgm:spPr/>
      <dgm:t>
        <a:bodyPr/>
        <a:lstStyle/>
        <a:p>
          <a:endParaRPr lang="en-US"/>
        </a:p>
      </dgm:t>
    </dgm:pt>
    <dgm:pt modelId="{BDD222F3-A43C-4B2F-95DF-96FB275D5DBB}" type="pres">
      <dgm:prSet presAssocID="{B4CB2AC3-B1DF-453E-99B4-D575B8BB55BC}" presName="sibTrans" presStyleCnt="0"/>
      <dgm:spPr/>
      <dgm:t>
        <a:bodyPr/>
        <a:lstStyle/>
        <a:p>
          <a:endParaRPr lang="en-US"/>
        </a:p>
      </dgm:t>
    </dgm:pt>
    <dgm:pt modelId="{9B80A308-CEBD-416D-A1D4-D50030FF1E05}" type="pres">
      <dgm:prSet presAssocID="{2C9B6097-25A2-43F8-81CA-40980B721210}" presName="node" presStyleLbl="node1" presStyleIdx="39" presStyleCnt="42">
        <dgm:presLayoutVars>
          <dgm:bulletEnabled val="1"/>
        </dgm:presLayoutVars>
      </dgm:prSet>
      <dgm:spPr/>
      <dgm:t>
        <a:bodyPr/>
        <a:lstStyle/>
        <a:p>
          <a:endParaRPr lang="en-US"/>
        </a:p>
      </dgm:t>
    </dgm:pt>
    <dgm:pt modelId="{FB9654D8-5D37-4AE7-9F80-7AE2CD50B73D}" type="pres">
      <dgm:prSet presAssocID="{19D438B1-D571-4E76-9FB4-8679614AD7C5}" presName="sibTrans" presStyleCnt="0"/>
      <dgm:spPr/>
      <dgm:t>
        <a:bodyPr/>
        <a:lstStyle/>
        <a:p>
          <a:endParaRPr lang="en-US"/>
        </a:p>
      </dgm:t>
    </dgm:pt>
    <dgm:pt modelId="{454FA514-2C3E-9F44-A483-3501B5ADA764}" type="pres">
      <dgm:prSet presAssocID="{288CD84B-C6D7-5945-9780-32BC61A2D40A}" presName="node" presStyleLbl="node1" presStyleIdx="40" presStyleCnt="42">
        <dgm:presLayoutVars>
          <dgm:bulletEnabled val="1"/>
        </dgm:presLayoutVars>
      </dgm:prSet>
      <dgm:spPr/>
      <dgm:t>
        <a:bodyPr/>
        <a:lstStyle/>
        <a:p>
          <a:endParaRPr lang="en-US"/>
        </a:p>
      </dgm:t>
    </dgm:pt>
    <dgm:pt modelId="{5F70E2A3-556F-BF4B-B40A-C693F7A6A76C}" type="pres">
      <dgm:prSet presAssocID="{564689A8-E346-6346-80B7-024DA81577C5}" presName="sibTrans" presStyleCnt="0"/>
      <dgm:spPr/>
      <dgm:t>
        <a:bodyPr/>
        <a:lstStyle/>
        <a:p>
          <a:endParaRPr lang="en-US"/>
        </a:p>
      </dgm:t>
    </dgm:pt>
    <dgm:pt modelId="{6600B78B-B0DF-4F9A-AAA1-1BD4CEDF8FFA}" type="pres">
      <dgm:prSet presAssocID="{50DFE4F4-D34F-4ADF-81B5-72FDD935F3DD}" presName="node" presStyleLbl="node1" presStyleIdx="41" presStyleCnt="42">
        <dgm:presLayoutVars>
          <dgm:bulletEnabled val="1"/>
        </dgm:presLayoutVars>
      </dgm:prSet>
      <dgm:spPr/>
      <dgm:t>
        <a:bodyPr/>
        <a:lstStyle/>
        <a:p>
          <a:endParaRPr lang="en-US"/>
        </a:p>
      </dgm:t>
    </dgm:pt>
  </dgm:ptLst>
  <dgm:cxnLst>
    <dgm:cxn modelId="{8B2862B6-84E3-4DA3-BBAF-835E7ABEAA61}" srcId="{A084D549-0A09-4EDC-BE78-30DC2684F569}" destId="{689B73D8-0624-4C37-9373-ACAC1436DEC7}" srcOrd="15" destOrd="0" parTransId="{ADFDE507-628A-4DF0-ADE6-AA6646436D55}" sibTransId="{19A64CBB-CA0E-426D-8734-A4AA14C25BA0}"/>
    <dgm:cxn modelId="{19C0CF8C-CDBC-4184-B5F7-FE87F58A1A93}" type="presOf" srcId="{3F74F850-6797-47E6-8888-29CEFA1E7FCE}" destId="{582C1DC7-FE13-4BD2-83F5-E678FF21599B}" srcOrd="0" destOrd="0" presId="urn:microsoft.com/office/officeart/2005/8/layout/default"/>
    <dgm:cxn modelId="{2470552F-F875-F14F-8C52-2B64A857EE83}" srcId="{A084D549-0A09-4EDC-BE78-30DC2684F569}" destId="{34E252D6-614D-F44B-86AE-7A9BF3DBFB80}" srcOrd="16" destOrd="0" parTransId="{B6F19496-E600-EF4E-B12A-7E476FD157E5}" sibTransId="{B7EC4A7B-4B4F-7D45-918F-02A33833E41F}"/>
    <dgm:cxn modelId="{0F96561A-FC87-4195-A1B6-7F4B15F05631}" type="presOf" srcId="{C4565B9D-4963-4C4D-A0D2-DF5AF2C2266E}" destId="{28162803-DF42-445D-9DA6-64E946932B3C}" srcOrd="0" destOrd="0" presId="urn:microsoft.com/office/officeart/2005/8/layout/default"/>
    <dgm:cxn modelId="{73EEFFC5-9333-4FC3-9009-3C7E1161A719}" type="presOf" srcId="{09DA9F22-6C0B-4EB0-852C-0E09B082891D}" destId="{8C4399B4-19DE-494A-93D3-99E22C330D97}" srcOrd="0" destOrd="0" presId="urn:microsoft.com/office/officeart/2005/8/layout/default"/>
    <dgm:cxn modelId="{0FAD5980-D455-4113-8F20-5B02528304F5}" type="presOf" srcId="{476BB469-C044-4F9E-8971-9476851AA0CA}" destId="{2595A267-D970-4104-BFFE-400172540BBA}" srcOrd="0" destOrd="0" presId="urn:microsoft.com/office/officeart/2005/8/layout/default"/>
    <dgm:cxn modelId="{428663E1-33AA-4E18-8EB1-451162889395}" srcId="{A084D549-0A09-4EDC-BE78-30DC2684F569}" destId="{78E15CE8-663D-40BD-B9EC-26F925CBF6B0}" srcOrd="26" destOrd="0" parTransId="{43BE9FEC-2220-424D-95CE-A077ADCE6234}" sibTransId="{6210C0DF-B9A2-47C3-95F9-7CFDCF520E61}"/>
    <dgm:cxn modelId="{07D5AEBB-5AA9-644D-B2BF-25952744DDE5}" srcId="{A084D549-0A09-4EDC-BE78-30DC2684F569}" destId="{F3123232-76E7-8546-9E70-828FF871C32B}" srcOrd="3" destOrd="0" parTransId="{A7FCCB33-037B-E741-A62C-AEC618DD6B8A}" sibTransId="{FD785EFB-2726-164F-BB8D-23C1A0276352}"/>
    <dgm:cxn modelId="{69DCA62D-3C32-D544-BB79-FECDD91206A1}" type="presOf" srcId="{BF61E8B3-162F-5C45-BBA3-E05ED47A37A4}" destId="{5B01F54E-AF25-6E4A-977E-C31D31547D23}" srcOrd="0" destOrd="0" presId="urn:microsoft.com/office/officeart/2005/8/layout/default"/>
    <dgm:cxn modelId="{82F6EB73-0D09-3C4F-9ADC-E8470F3F9695}" srcId="{A084D549-0A09-4EDC-BE78-30DC2684F569}" destId="{9DF1E1E5-4247-D04E-8D5E-964130BCF97D}" srcOrd="31" destOrd="0" parTransId="{87BC0D26-4C17-1242-8C1D-8D4D1044E205}" sibTransId="{C3F9C373-4170-4846-9599-C2DF299092AA}"/>
    <dgm:cxn modelId="{79B784B4-0D0B-430C-A3A8-20F155A1A2FF}" srcId="{A084D549-0A09-4EDC-BE78-30DC2684F569}" destId="{C4565B9D-4963-4C4D-A0D2-DF5AF2C2266E}" srcOrd="38" destOrd="0" parTransId="{848F02C0-8087-455D-B82B-3A7BB875C44B}" sibTransId="{B4CB2AC3-B1DF-453E-99B4-D575B8BB55BC}"/>
    <dgm:cxn modelId="{11C8C41E-2E5F-F04C-8166-31F77A2C0D3A}" type="presOf" srcId="{43D3E3E5-3B9E-E145-9D37-87383E05C847}" destId="{8EDF3570-58CC-C642-8EFF-7553F54C75D4}" srcOrd="0" destOrd="0" presId="urn:microsoft.com/office/officeart/2005/8/layout/default"/>
    <dgm:cxn modelId="{7008C780-3E16-435F-B215-68801D4F86BD}" type="presOf" srcId="{A084D549-0A09-4EDC-BE78-30DC2684F569}" destId="{A369657C-287C-4A1D-AAB7-A8DF29A8042D}" srcOrd="0" destOrd="0" presId="urn:microsoft.com/office/officeart/2005/8/layout/default"/>
    <dgm:cxn modelId="{634CA3A6-FCD5-46EE-9511-0485B200FB2C}" type="presOf" srcId="{AEC5F5A9-9467-4026-9C72-C97132A54AD5}" destId="{53BF552C-963A-4801-B804-BB298B08F019}" srcOrd="0" destOrd="0" presId="urn:microsoft.com/office/officeart/2005/8/layout/default"/>
    <dgm:cxn modelId="{F38E8D1F-D77D-46E4-B287-9B44FF0EABF8}" type="presOf" srcId="{1BDF0CBA-0D89-4D21-8085-CFF8CB366FC0}" destId="{1B91DF7A-8D21-412E-8DAE-E791BD6047FE}" srcOrd="0" destOrd="0" presId="urn:microsoft.com/office/officeart/2005/8/layout/default"/>
    <dgm:cxn modelId="{7E8BCF47-36FD-4AB4-B4A6-259A1FB4F0CB}" type="presOf" srcId="{13243945-6F7B-4E4D-A4EE-83FEAD841BC5}" destId="{0F664ED1-9E15-4A36-8E6F-8AFB7799F781}" srcOrd="0" destOrd="0" presId="urn:microsoft.com/office/officeart/2005/8/layout/default"/>
    <dgm:cxn modelId="{9E316B23-4235-4CEC-BE1D-54EE2069456C}" type="presOf" srcId="{2DBD1191-C093-412A-899D-5250C8AFA859}" destId="{E764C87E-8B28-4142-AFAD-7059F40D1F83}" srcOrd="0" destOrd="0" presId="urn:microsoft.com/office/officeart/2005/8/layout/default"/>
    <dgm:cxn modelId="{C5B80463-FA44-47A3-B6A5-DC5A53E55066}" type="presOf" srcId="{0070C40D-A1BF-4247-9AE0-9D6CF1121AA7}" destId="{DF362DCF-95D1-490C-A218-2464D73F29DE}" srcOrd="0" destOrd="0" presId="urn:microsoft.com/office/officeart/2005/8/layout/default"/>
    <dgm:cxn modelId="{8AFEA77C-FC6C-4EE7-AE45-9803F1AF19D4}" srcId="{A084D549-0A09-4EDC-BE78-30DC2684F569}" destId="{5CD7F663-6925-4FBC-B438-A2B798ADD67A}" srcOrd="12" destOrd="0" parTransId="{FEBF6FF8-41CC-4B4D-A893-3E462B9F0276}" sibTransId="{7B18E84D-C9EA-4089-AD28-33D4DA1F440E}"/>
    <dgm:cxn modelId="{D60DC14D-FDCE-42C1-9A76-EA274A33F16E}" type="presOf" srcId="{272F978F-0BD8-4377-96EF-D5E728A3E463}" destId="{A8CC9F3C-CB68-413F-A3D7-658524E77C9D}" srcOrd="0" destOrd="0" presId="urn:microsoft.com/office/officeart/2005/8/layout/default"/>
    <dgm:cxn modelId="{9486E04B-91B1-445B-A214-C02469005C44}" type="presOf" srcId="{63F6D2E8-21ED-4E81-A87A-BDBA6F2B3925}" destId="{FA328A23-B0DA-44BF-8005-52DA03D7449F}" srcOrd="0" destOrd="0" presId="urn:microsoft.com/office/officeart/2005/8/layout/default"/>
    <dgm:cxn modelId="{463B0B6A-38A5-43A2-BBFB-C6163AED91CE}" srcId="{A084D549-0A09-4EDC-BE78-30DC2684F569}" destId="{BAE2C8E9-3B2A-4017-BE6A-432F45DDD8F3}" srcOrd="1" destOrd="0" parTransId="{89871723-3A4F-4D20-8ED3-1B6A11617CC6}" sibTransId="{F366458F-52B3-480E-AB49-44CB8172C46B}"/>
    <dgm:cxn modelId="{C0E98DFA-8274-B643-A3B5-DE1B01AC12A4}" type="presOf" srcId="{34E252D6-614D-F44B-86AE-7A9BF3DBFB80}" destId="{E98FDC8C-0AD4-5746-AE63-3D4C664D8EC5}" srcOrd="0" destOrd="0" presId="urn:microsoft.com/office/officeart/2005/8/layout/default"/>
    <dgm:cxn modelId="{5DA0803D-9A97-483A-935F-E5067149E2B4}" srcId="{A084D549-0A09-4EDC-BE78-30DC2684F569}" destId="{09DA9F22-6C0B-4EB0-852C-0E09B082891D}" srcOrd="21" destOrd="0" parTransId="{BE0C8FD4-5E08-4305-ADC7-E94914DF8B08}" sibTransId="{4BD52392-E835-4041-8E1C-9815EE49054C}"/>
    <dgm:cxn modelId="{C78200E1-C2C7-49B5-949A-687E1451841D}" srcId="{A084D549-0A09-4EDC-BE78-30DC2684F569}" destId="{AEC5F5A9-9467-4026-9C72-C97132A54AD5}" srcOrd="35" destOrd="0" parTransId="{83B930BB-61CD-4203-BFD9-DD43A8A884E8}" sibTransId="{3B6190FF-DDF9-4A69-96B6-CFBD68107862}"/>
    <dgm:cxn modelId="{2E911BA1-CA40-2A40-9ACB-990797A90D3B}" type="presOf" srcId="{31402F2C-F906-1B47-ACCA-7B4A09482770}" destId="{6CE996F9-0C4F-A349-BD67-ECCEF1B1DA20}" srcOrd="0" destOrd="0" presId="urn:microsoft.com/office/officeart/2005/8/layout/default"/>
    <dgm:cxn modelId="{C379CA92-1776-44C3-B654-4296C80187A2}" srcId="{A084D549-0A09-4EDC-BE78-30DC2684F569}" destId="{153C996F-988C-4882-B13D-C1C5C93BDE79}" srcOrd="6" destOrd="0" parTransId="{33222183-66B7-474A-A483-420BB490FC26}" sibTransId="{F45D5396-DB90-4374-A129-56FAD6B0E39A}"/>
    <dgm:cxn modelId="{92E0F1B7-37DA-0C45-B583-02DB13330262}" type="presOf" srcId="{F3123232-76E7-8546-9E70-828FF871C32B}" destId="{3337ECB6-208A-AE44-9607-D3E12DF08556}" srcOrd="0" destOrd="0" presId="urn:microsoft.com/office/officeart/2005/8/layout/default"/>
    <dgm:cxn modelId="{DCC48536-F8B9-41A2-89C3-BFDD3A85FF5F}" srcId="{A084D549-0A09-4EDC-BE78-30DC2684F569}" destId="{08DA2EA7-56DB-4B39-B3D6-9E4115CC28DE}" srcOrd="0" destOrd="0" parTransId="{5A9C6E2E-778A-464D-820E-82A72D52EF49}" sibTransId="{4D44A5AA-2D39-4D3A-8663-58DDC6BC0516}"/>
    <dgm:cxn modelId="{01E829DE-0ED0-2B4B-B823-EA5C294BABFC}" type="presOf" srcId="{9DF1E1E5-4247-D04E-8D5E-964130BCF97D}" destId="{EEC4FB3E-6ED7-1448-97F9-E1C18EA197F0}" srcOrd="0" destOrd="0" presId="urn:microsoft.com/office/officeart/2005/8/layout/default"/>
    <dgm:cxn modelId="{B1CF0709-9EF7-4258-A263-E602254688E2}" srcId="{A084D549-0A09-4EDC-BE78-30DC2684F569}" destId="{272F978F-0BD8-4377-96EF-D5E728A3E463}" srcOrd="29" destOrd="0" parTransId="{14205EDC-DE74-48A3-86E8-0E75E5BF3705}" sibTransId="{401E5582-94DB-4CE9-92BA-D17544BA498F}"/>
    <dgm:cxn modelId="{AA21437E-6CF3-FA41-A9D2-BC2A63268607}" srcId="{A084D549-0A09-4EDC-BE78-30DC2684F569}" destId="{E884BEFF-534F-DE4B-911F-5F1180FC44FF}" srcOrd="8" destOrd="0" parTransId="{7FE2859B-EED8-DE48-8D5C-E41537C9F257}" sibTransId="{2365E87B-5635-A848-892C-FB5A38C4101C}"/>
    <dgm:cxn modelId="{A0DBB0FF-8C4C-2C4D-B951-D175103D1C79}" srcId="{A084D549-0A09-4EDC-BE78-30DC2684F569}" destId="{BEDAA8DA-A141-9A49-BFDA-0A5BF4A2BC5F}" srcOrd="10" destOrd="0" parTransId="{43B56E3F-FFC3-EF4A-A8D6-4A1A0D90CD1A}" sibTransId="{A64A906A-632C-6E41-8421-E59AF879704D}"/>
    <dgm:cxn modelId="{DFE18186-B31F-9B41-84E5-1C2ACEFFD0E3}" type="presOf" srcId="{9253B04E-4AB4-B949-A6A0-652AF6279C12}" destId="{9F004DD2-BCD8-3940-9D9A-1B1DCA5B3F98}" srcOrd="0" destOrd="0" presId="urn:microsoft.com/office/officeart/2005/8/layout/default"/>
    <dgm:cxn modelId="{51BBD955-8D6B-4289-9F03-8DD925E12DF3}" type="presOf" srcId="{71B2D664-FBF3-4711-9622-CC86B8EC1DF5}" destId="{34FDB0CA-EA4F-4BFE-96D1-0E54D0B880A9}" srcOrd="0" destOrd="0" presId="urn:microsoft.com/office/officeart/2005/8/layout/default"/>
    <dgm:cxn modelId="{EE885061-0FDD-4232-9EE6-134AAD69A236}" srcId="{A084D549-0A09-4EDC-BE78-30DC2684F569}" destId="{495C1020-6822-4F39-B4C6-DFB7A82BF06F}" srcOrd="25" destOrd="0" parTransId="{6C2F01A2-A5C4-4B62-A9B5-56FFE74A5704}" sibTransId="{E1AACE6B-CA03-466F-B16B-511362379221}"/>
    <dgm:cxn modelId="{80E4E12A-5945-4FFC-8D30-9007B8C18D5E}" type="presOf" srcId="{78E15CE8-663D-40BD-B9EC-26F925CBF6B0}" destId="{03C93693-2A33-4C85-8AE6-190C6E36D59B}" srcOrd="0" destOrd="0" presId="urn:microsoft.com/office/officeart/2005/8/layout/default"/>
    <dgm:cxn modelId="{13D8706D-2B13-4605-9036-AF102A1A0E38}" type="presOf" srcId="{BAE2C8E9-3B2A-4017-BE6A-432F45DDD8F3}" destId="{DEF38988-93B3-44CC-9130-76FF57549860}" srcOrd="0" destOrd="0" presId="urn:microsoft.com/office/officeart/2005/8/layout/default"/>
    <dgm:cxn modelId="{D1F323A8-4FC4-49A8-9EE3-317955B0AE04}" srcId="{A084D549-0A09-4EDC-BE78-30DC2684F569}" destId="{9E9F74B9-C5F7-4AF4-A6E0-91D279DCA033}" srcOrd="5" destOrd="0" parTransId="{4B7D697C-187E-43FC-82F9-AEB64809AA0E}" sibTransId="{A6444EFA-0129-42EC-B380-5BBC727FD9EF}"/>
    <dgm:cxn modelId="{89AC6E70-7F80-482D-B5A3-600C122460A3}" type="presOf" srcId="{20CC1DA0-3C67-4E97-9EE7-5F6376556022}" destId="{F894333E-0685-4941-BBEF-1EFEA4922A96}" srcOrd="0" destOrd="0" presId="urn:microsoft.com/office/officeart/2005/8/layout/default"/>
    <dgm:cxn modelId="{335767B7-644A-054A-8EA3-CF25CB788FCA}" srcId="{A084D549-0A09-4EDC-BE78-30DC2684F569}" destId="{43D3E3E5-3B9E-E145-9D37-87383E05C847}" srcOrd="32" destOrd="0" parTransId="{4DAB01EF-A156-3642-B501-34943132B9E8}" sibTransId="{EE7502E9-6A7F-9E4E-8516-5434671CF24C}"/>
    <dgm:cxn modelId="{2B365D94-BCF6-4A53-91B2-D8DCE8113C20}" type="presOf" srcId="{5CD7F663-6925-4FBC-B438-A2B798ADD67A}" destId="{CB127872-49AA-4652-BCC7-A57D81980281}" srcOrd="0" destOrd="0" presId="urn:microsoft.com/office/officeart/2005/8/layout/default"/>
    <dgm:cxn modelId="{C44A2DE4-410B-A447-B72B-FB209558BC3C}" type="presOf" srcId="{035A1724-3394-FA4A-AF3C-8F44B74FBFE2}" destId="{1556EBFF-1E50-4A4F-A0B2-DA235EF4D4B2}" srcOrd="0" destOrd="0" presId="urn:microsoft.com/office/officeart/2005/8/layout/default"/>
    <dgm:cxn modelId="{C36A9B1C-3676-4131-A191-2081E330FA7A}" type="presOf" srcId="{08DA2EA7-56DB-4B39-B3D6-9E4115CC28DE}" destId="{1388C9D4-43DF-41FA-B2EB-A2141A262C3F}" srcOrd="0" destOrd="0" presId="urn:microsoft.com/office/officeart/2005/8/layout/default"/>
    <dgm:cxn modelId="{FF54DB75-1B0D-4A9C-9063-79B9655348D4}" srcId="{A084D549-0A09-4EDC-BE78-30DC2684F569}" destId="{0070C40D-A1BF-4247-9AE0-9D6CF1121AA7}" srcOrd="37" destOrd="0" parTransId="{FBE2895B-01FE-45C9-8E97-F75F09040354}" sibTransId="{11BDE284-CF35-40BA-9A8F-1A4BA6518909}"/>
    <dgm:cxn modelId="{8787B4E5-16B7-7C41-9A7C-641203D88630}" type="presOf" srcId="{E884BEFF-534F-DE4B-911F-5F1180FC44FF}" destId="{BA502A77-AB8F-1E4F-8342-28D6684671BE}" srcOrd="0" destOrd="0" presId="urn:microsoft.com/office/officeart/2005/8/layout/default"/>
    <dgm:cxn modelId="{9FBA5B43-0AD2-486E-8DE1-66D63C506670}" type="presOf" srcId="{5B7D57D4-23AC-48A5-86A1-7491ACD39830}" destId="{54788F00-332C-4CF5-93F0-38CA61254BEF}" srcOrd="0" destOrd="0" presId="urn:microsoft.com/office/officeart/2005/8/layout/default"/>
    <dgm:cxn modelId="{103AAA88-ABD3-4DB4-BE8A-FAA6135F635D}" srcId="{A084D549-0A09-4EDC-BE78-30DC2684F569}" destId="{1BDF0CBA-0D89-4D21-8085-CFF8CB366FC0}" srcOrd="33" destOrd="0" parTransId="{A8CCB24A-7933-4F57-9739-DFB3EF45EB1A}" sibTransId="{10775961-DD2D-42AE-B822-05DCFCDD5E4F}"/>
    <dgm:cxn modelId="{CC1AA43F-53F9-40F8-9D13-262CE10978B7}" type="presOf" srcId="{495C1020-6822-4F39-B4C6-DFB7A82BF06F}" destId="{FEF13D82-6FE4-4D15-84F2-E06CAD4F365D}" srcOrd="0" destOrd="0" presId="urn:microsoft.com/office/officeart/2005/8/layout/default"/>
    <dgm:cxn modelId="{B7F180FA-094A-4C79-B6F0-53425B50FA02}" type="presOf" srcId="{13B5834C-8C20-4C08-9F48-3F9187F08A8B}" destId="{3283098E-8035-4644-B0A0-F5E9B8671307}" srcOrd="0" destOrd="0" presId="urn:microsoft.com/office/officeart/2005/8/layout/default"/>
    <dgm:cxn modelId="{F13A97AA-3CCE-4882-A672-E4441C268742}" type="presOf" srcId="{50DFE4F4-D34F-4ADF-81B5-72FDD935F3DD}" destId="{6600B78B-B0DF-4F9A-AAA1-1BD4CEDF8FFA}" srcOrd="0" destOrd="0" presId="urn:microsoft.com/office/officeart/2005/8/layout/default"/>
    <dgm:cxn modelId="{13239F53-1925-4037-9C7C-F26CDAD7067D}" srcId="{A084D549-0A09-4EDC-BE78-30DC2684F569}" destId="{50DFE4F4-D34F-4ADF-81B5-72FDD935F3DD}" srcOrd="41" destOrd="0" parTransId="{EE90702F-D113-4CD4-B6EF-D1C67B29A0EF}" sibTransId="{8A0EA942-B2E3-4F0D-A0EA-0703C92D58DD}"/>
    <dgm:cxn modelId="{3EC54383-25D4-4276-B6AF-6B5225A28920}" type="presOf" srcId="{2643A0FF-6ABD-456A-8B5D-CE585401E513}" destId="{C615881B-37D3-49C3-B16B-5B1B0F5F13D4}" srcOrd="0" destOrd="0" presId="urn:microsoft.com/office/officeart/2005/8/layout/default"/>
    <dgm:cxn modelId="{78C3089F-1E6E-497C-89D3-EE5075CF4309}" srcId="{A084D549-0A09-4EDC-BE78-30DC2684F569}" destId="{81EE32F7-D229-43FD-AFF0-F88DFF831412}" srcOrd="19" destOrd="0" parTransId="{77D07A46-69E6-4313-904D-CDF28F316C6B}" sibTransId="{240C34FB-D9B8-4E28-A2A1-BFED0194D0A8}"/>
    <dgm:cxn modelId="{0CC688C7-9055-4783-890D-4FD48B74D5B8}" srcId="{A084D549-0A09-4EDC-BE78-30DC2684F569}" destId="{2DBD1191-C093-412A-899D-5250C8AFA859}" srcOrd="27" destOrd="0" parTransId="{339747DA-8735-45EF-9E1B-66A93B88845A}" sibTransId="{19A31D49-45E4-4760-8672-13DACC181C48}"/>
    <dgm:cxn modelId="{EA205252-8D95-6945-A273-E276F6A1533A}" type="presOf" srcId="{288CD84B-C6D7-5945-9780-32BC61A2D40A}" destId="{454FA514-2C3E-9F44-A483-3501B5ADA764}" srcOrd="0" destOrd="0" presId="urn:microsoft.com/office/officeart/2005/8/layout/default"/>
    <dgm:cxn modelId="{18C9CBE8-6B91-4F83-9ECB-AC90B35E4E9F}" srcId="{A084D549-0A09-4EDC-BE78-30DC2684F569}" destId="{3F74F850-6797-47E6-8888-29CEFA1E7FCE}" srcOrd="24" destOrd="0" parTransId="{8F2CD1AF-C5A1-4D65-A01B-8544BFC587B7}" sibTransId="{580AC0FE-5C35-4665-B036-3758FAED0200}"/>
    <dgm:cxn modelId="{5F457302-3712-A147-BAB4-2C7ED65A4744}" type="presOf" srcId="{EB8C7B22-9A2C-E949-B3D7-6D2D5166D74E}" destId="{8205BD36-EB3F-E84E-9307-90672BE2A4CF}" srcOrd="0" destOrd="0" presId="urn:microsoft.com/office/officeart/2005/8/layout/default"/>
    <dgm:cxn modelId="{37A7237F-C48A-4ABC-9EAB-90BA3C6AAE86}" srcId="{A084D549-0A09-4EDC-BE78-30DC2684F569}" destId="{2643A0FF-6ABD-456A-8B5D-CE585401E513}" srcOrd="23" destOrd="0" parTransId="{5267F838-62CF-4450-8EB1-8C3981C3F258}" sibTransId="{8556AB64-0837-4739-9E3E-48D623F993E9}"/>
    <dgm:cxn modelId="{C0D9B3E4-A988-6A49-BAA2-BC11371A3934}" type="presOf" srcId="{AD45E0EE-A66B-1349-81B8-DD0345193004}" destId="{2FC42080-8DC3-4C46-8320-2420964BF731}" srcOrd="0" destOrd="0" presId="urn:microsoft.com/office/officeart/2005/8/layout/default"/>
    <dgm:cxn modelId="{2C36C03C-EB38-4494-909A-D582E4BD1FC6}" srcId="{A084D549-0A09-4EDC-BE78-30DC2684F569}" destId="{13243945-6F7B-4E4D-A4EE-83FEAD841BC5}" srcOrd="4" destOrd="0" parTransId="{1B8661E8-6AEB-4224-A6AB-309C8E3F96F7}" sibTransId="{09A7B169-83A6-4B00-824C-DA682BF53297}"/>
    <dgm:cxn modelId="{2358E8C9-35C5-2C42-90ED-0F1C0A9D3199}" type="presOf" srcId="{BEDAA8DA-A141-9A49-BFDA-0A5BF4A2BC5F}" destId="{8EAA6104-111E-224F-BD67-C2E48E905792}" srcOrd="0" destOrd="0" presId="urn:microsoft.com/office/officeart/2005/8/layout/default"/>
    <dgm:cxn modelId="{E579D72C-A223-4D9A-A563-6B907B4A716E}" type="presOf" srcId="{81EE32F7-D229-43FD-AFF0-F88DFF831412}" destId="{559BFF3A-D81D-4792-B71E-CD22A0198BDC}" srcOrd="0" destOrd="0" presId="urn:microsoft.com/office/officeart/2005/8/layout/default"/>
    <dgm:cxn modelId="{4CD3B71A-5538-4D9B-88E4-13F95E055F4C}" srcId="{A084D549-0A09-4EDC-BE78-30DC2684F569}" destId="{2C9B6097-25A2-43F8-81CA-40980B721210}" srcOrd="39" destOrd="0" parTransId="{FDBCC275-5C62-430B-9174-3DE73D560BBB}" sibTransId="{19D438B1-D571-4E76-9FB4-8679614AD7C5}"/>
    <dgm:cxn modelId="{7F5DAC73-5400-2A43-A9E0-86CE29E22939}" srcId="{A084D549-0A09-4EDC-BE78-30DC2684F569}" destId="{EB8C7B22-9A2C-E949-B3D7-6D2D5166D74E}" srcOrd="9" destOrd="0" parTransId="{7C26BF3A-4A4B-BF4F-A1F1-59F4564D8F78}" sibTransId="{36FB7029-8FFC-8B41-B027-38480CEC448D}"/>
    <dgm:cxn modelId="{3AE0A894-2BC9-4145-BEB1-85700CDC5FF6}" srcId="{A084D549-0A09-4EDC-BE78-30DC2684F569}" destId="{035A1724-3394-FA4A-AF3C-8F44B74FBFE2}" srcOrd="22" destOrd="0" parTransId="{37F73078-91A6-5F4A-8680-8E993C684A79}" sibTransId="{D25278FA-5DB1-EE45-B981-7385755B3BA4}"/>
    <dgm:cxn modelId="{EF4C3DFC-1D4F-1A40-85B9-47EC07C161F3}" type="presOf" srcId="{775B2BD7-47D0-5D41-9E3D-5340FD2A989A}" destId="{1B7E024B-7C4C-A34B-B6F0-A4540D9EBFF8}" srcOrd="0" destOrd="0" presId="urn:microsoft.com/office/officeart/2005/8/layout/default"/>
    <dgm:cxn modelId="{30675358-B22A-124C-85EF-B0B69C4405AA}" srcId="{A084D549-0A09-4EDC-BE78-30DC2684F569}" destId="{288CD84B-C6D7-5945-9780-32BC61A2D40A}" srcOrd="40" destOrd="0" parTransId="{73702D17-0A9D-0145-9443-72F9ABACBEE8}" sibTransId="{564689A8-E346-6346-80B7-024DA81577C5}"/>
    <dgm:cxn modelId="{F218D3FD-F354-2545-9F30-B503B01C9E2C}" srcId="{A084D549-0A09-4EDC-BE78-30DC2684F569}" destId="{775B2BD7-47D0-5D41-9E3D-5340FD2A989A}" srcOrd="14" destOrd="0" parTransId="{03B15354-3872-9F4F-9723-AC928F1B8ABA}" sibTransId="{CDB7568B-998C-B446-9ABD-B1C9452DD93C}"/>
    <dgm:cxn modelId="{DB762D4C-080A-44CB-9740-638B922698C0}" srcId="{A084D549-0A09-4EDC-BE78-30DC2684F569}" destId="{20CC1DA0-3C67-4E97-9EE7-5F6376556022}" srcOrd="17" destOrd="0" parTransId="{66FD18B2-F4EC-452B-B880-CD4A48E12596}" sibTransId="{18F4EC09-5266-49F6-9B21-0BE50249DA6F}"/>
    <dgm:cxn modelId="{744B6F77-E9B6-D04C-83A7-0F2EB3E2D1FA}" srcId="{A084D549-0A09-4EDC-BE78-30DC2684F569}" destId="{9253B04E-4AB4-B949-A6A0-652AF6279C12}" srcOrd="36" destOrd="0" parTransId="{93B87AAA-1933-2748-812E-E1B00AEA9CF9}" sibTransId="{706A25C1-4C81-4A4F-9FC7-982FFF260C3A}"/>
    <dgm:cxn modelId="{D82BE1AE-8032-4F16-ADFC-6BB496D06D29}" srcId="{A084D549-0A09-4EDC-BE78-30DC2684F569}" destId="{476BB469-C044-4F9E-8971-9476851AA0CA}" srcOrd="18" destOrd="0" parTransId="{60E59373-6C7E-4F0C-9374-99B7B26415F3}" sibTransId="{0F9B0253-956C-4350-B040-364E7AB9FE72}"/>
    <dgm:cxn modelId="{80F519F8-BF56-4DBF-9C7E-07A99B013CBB}" type="presOf" srcId="{9E9F74B9-C5F7-4AF4-A6E0-91D279DCA033}" destId="{68595508-6B7C-41BF-B427-CA8030A3B6DD}" srcOrd="0" destOrd="0" presId="urn:microsoft.com/office/officeart/2005/8/layout/default"/>
    <dgm:cxn modelId="{B5C2F091-FACE-480D-9AB8-482FE7659FF5}" type="presOf" srcId="{2C9B6097-25A2-43F8-81CA-40980B721210}" destId="{9B80A308-CEBD-416D-A1D4-D50030FF1E05}" srcOrd="0" destOrd="0" presId="urn:microsoft.com/office/officeart/2005/8/layout/default"/>
    <dgm:cxn modelId="{E2D3F6E0-3BF7-4B04-95DE-3D563ECB32F9}" srcId="{A084D549-0A09-4EDC-BE78-30DC2684F569}" destId="{71B2D664-FBF3-4711-9622-CC86B8EC1DF5}" srcOrd="7" destOrd="0" parTransId="{7AA72E3A-FAAC-4F88-AD31-43C603B6CEBE}" sibTransId="{44EEF86B-DB7F-4FFF-A26F-3497BFFA1028}"/>
    <dgm:cxn modelId="{A3197F1D-03A1-5246-8D30-C66C674E3E9E}" srcId="{A084D549-0A09-4EDC-BE78-30DC2684F569}" destId="{31402F2C-F906-1B47-ACCA-7B4A09482770}" srcOrd="28" destOrd="0" parTransId="{B4CB4C71-695F-7846-8DA2-7733CB567524}" sibTransId="{68659F8F-0010-2C4B-813A-214BB4DF1D0B}"/>
    <dgm:cxn modelId="{54CFFA6A-8738-4B92-946A-656074F1F8C2}" type="presOf" srcId="{153C996F-988C-4882-B13D-C1C5C93BDE79}" destId="{81654458-C405-4341-8C38-1872C057BFB4}" srcOrd="0" destOrd="0" presId="urn:microsoft.com/office/officeart/2005/8/layout/default"/>
    <dgm:cxn modelId="{D411BBCC-21E6-4BED-B071-005741C1E2CC}" srcId="{A084D549-0A09-4EDC-BE78-30DC2684F569}" destId="{13B5834C-8C20-4C08-9F48-3F9187F08A8B}" srcOrd="20" destOrd="0" parTransId="{080395FD-76D6-4049-9C9E-00CA54F7B96C}" sibTransId="{267008EB-A2B7-452A-B40D-BBAAC43790B4}"/>
    <dgm:cxn modelId="{70993DE8-E1BE-40DC-9D0A-0C98F93C0761}" srcId="{A084D549-0A09-4EDC-BE78-30DC2684F569}" destId="{39C70E9F-3779-4CF6-947C-F11B0A7AB418}" srcOrd="34" destOrd="0" parTransId="{A968C00F-6CA5-4843-9988-854DAC80F55B}" sibTransId="{B0AFB3A0-B6FF-403C-8B58-163029ED838C}"/>
    <dgm:cxn modelId="{3B4373CB-CF6C-43A1-902A-9A51873748C4}" srcId="{A084D549-0A09-4EDC-BE78-30DC2684F569}" destId="{5B7D57D4-23AC-48A5-86A1-7491ACD39830}" srcOrd="11" destOrd="0" parTransId="{55E3D303-03FC-47B8-8205-75B64847ED82}" sibTransId="{BF96DB2E-0EFC-4643-BCA9-D12C7DBC1016}"/>
    <dgm:cxn modelId="{5A53B11F-83D9-A147-8D95-40A72573583E}" srcId="{A084D549-0A09-4EDC-BE78-30DC2684F569}" destId="{BF61E8B3-162F-5C45-BBA3-E05ED47A37A4}" srcOrd="2" destOrd="0" parTransId="{F72E57B1-D5BF-5349-82B4-571DE29AD087}" sibTransId="{195033E5-38AF-5446-B6BF-AE69C4658734}"/>
    <dgm:cxn modelId="{9618E690-A3AB-1448-89A5-C05A0B0EA657}" srcId="{A084D549-0A09-4EDC-BE78-30DC2684F569}" destId="{AD45E0EE-A66B-1349-81B8-DD0345193004}" srcOrd="30" destOrd="0" parTransId="{7A6B45A2-DD1A-014A-B15B-8EB7211AA7AD}" sibTransId="{86690EC5-28D9-1E42-9043-AE555DDA0126}"/>
    <dgm:cxn modelId="{0807BE95-EBAF-45C7-B406-0F834C1D651E}" srcId="{A084D549-0A09-4EDC-BE78-30DC2684F569}" destId="{63F6D2E8-21ED-4E81-A87A-BDBA6F2B3925}" srcOrd="13" destOrd="0" parTransId="{7395084F-D31F-4A17-9D06-853613050D02}" sibTransId="{CDE1DE3A-92B3-4A9E-B3C0-680D10B2AB44}"/>
    <dgm:cxn modelId="{DDADE955-2B82-4C25-BEA3-FE29A7803935}" type="presOf" srcId="{689B73D8-0624-4C37-9373-ACAC1436DEC7}" destId="{D83F89E9-4A45-44B3-AC02-4867E5F9D4CD}" srcOrd="0" destOrd="0" presId="urn:microsoft.com/office/officeart/2005/8/layout/default"/>
    <dgm:cxn modelId="{C4AE9C17-A972-4481-B283-D276B2395FE4}" type="presOf" srcId="{39C70E9F-3779-4CF6-947C-F11B0A7AB418}" destId="{2898482B-73DB-448B-A915-359B88204C09}" srcOrd="0" destOrd="0" presId="urn:microsoft.com/office/officeart/2005/8/layout/default"/>
    <dgm:cxn modelId="{978E61F1-2D03-4E87-AAA4-71C179798751}" type="presParOf" srcId="{A369657C-287C-4A1D-AAB7-A8DF29A8042D}" destId="{1388C9D4-43DF-41FA-B2EB-A2141A262C3F}" srcOrd="0" destOrd="0" presId="urn:microsoft.com/office/officeart/2005/8/layout/default"/>
    <dgm:cxn modelId="{CA42801F-917B-4E41-AB36-D33FF81052CF}" type="presParOf" srcId="{A369657C-287C-4A1D-AAB7-A8DF29A8042D}" destId="{A3B19A8A-FF65-4E2B-9704-0DA9FD1471BD}" srcOrd="1" destOrd="0" presId="urn:microsoft.com/office/officeart/2005/8/layout/default"/>
    <dgm:cxn modelId="{4ADF1211-F503-4FF1-8E04-5C3DE1574007}" type="presParOf" srcId="{A369657C-287C-4A1D-AAB7-A8DF29A8042D}" destId="{DEF38988-93B3-44CC-9130-76FF57549860}" srcOrd="2" destOrd="0" presId="urn:microsoft.com/office/officeart/2005/8/layout/default"/>
    <dgm:cxn modelId="{AF57F2CD-D5FB-43C2-8E32-9F7D9B225916}" type="presParOf" srcId="{A369657C-287C-4A1D-AAB7-A8DF29A8042D}" destId="{BEDDE740-B76B-483C-922D-0A695CE53119}" srcOrd="3" destOrd="0" presId="urn:microsoft.com/office/officeart/2005/8/layout/default"/>
    <dgm:cxn modelId="{CE2B69B9-35E5-8A48-B7E3-69C6862B54E3}" type="presParOf" srcId="{A369657C-287C-4A1D-AAB7-A8DF29A8042D}" destId="{5B01F54E-AF25-6E4A-977E-C31D31547D23}" srcOrd="4" destOrd="0" presId="urn:microsoft.com/office/officeart/2005/8/layout/default"/>
    <dgm:cxn modelId="{3BC228B3-3B39-F640-A41A-40DB9CC9AD34}" type="presParOf" srcId="{A369657C-287C-4A1D-AAB7-A8DF29A8042D}" destId="{7ED91F47-2F53-E94E-BE8D-B9204D098417}" srcOrd="5" destOrd="0" presId="urn:microsoft.com/office/officeart/2005/8/layout/default"/>
    <dgm:cxn modelId="{F2119F94-90A1-6044-BCA5-C6F3718207A9}" type="presParOf" srcId="{A369657C-287C-4A1D-AAB7-A8DF29A8042D}" destId="{3337ECB6-208A-AE44-9607-D3E12DF08556}" srcOrd="6" destOrd="0" presId="urn:microsoft.com/office/officeart/2005/8/layout/default"/>
    <dgm:cxn modelId="{5630D3B4-F697-B248-9F13-F9F7DEEE8F5C}" type="presParOf" srcId="{A369657C-287C-4A1D-AAB7-A8DF29A8042D}" destId="{46C347B4-21D2-9B43-B075-362E425C1109}" srcOrd="7" destOrd="0" presId="urn:microsoft.com/office/officeart/2005/8/layout/default"/>
    <dgm:cxn modelId="{06ABC994-9B0F-4F0D-B635-9C3F798426C9}" type="presParOf" srcId="{A369657C-287C-4A1D-AAB7-A8DF29A8042D}" destId="{0F664ED1-9E15-4A36-8E6F-8AFB7799F781}" srcOrd="8" destOrd="0" presId="urn:microsoft.com/office/officeart/2005/8/layout/default"/>
    <dgm:cxn modelId="{A7998130-ED58-4485-9E03-4649BD2F6335}" type="presParOf" srcId="{A369657C-287C-4A1D-AAB7-A8DF29A8042D}" destId="{1B7D0B81-7657-49F6-8C15-BEBAB441C976}" srcOrd="9" destOrd="0" presId="urn:microsoft.com/office/officeart/2005/8/layout/default"/>
    <dgm:cxn modelId="{57A0F3B9-2EC6-48A7-B8FC-802CCFE37ADC}" type="presParOf" srcId="{A369657C-287C-4A1D-AAB7-A8DF29A8042D}" destId="{68595508-6B7C-41BF-B427-CA8030A3B6DD}" srcOrd="10" destOrd="0" presId="urn:microsoft.com/office/officeart/2005/8/layout/default"/>
    <dgm:cxn modelId="{B4575BAF-F311-4FB2-8D99-7EC5096E281A}" type="presParOf" srcId="{A369657C-287C-4A1D-AAB7-A8DF29A8042D}" destId="{C395F9C0-874F-4D6B-9AA9-09ED89F21054}" srcOrd="11" destOrd="0" presId="urn:microsoft.com/office/officeart/2005/8/layout/default"/>
    <dgm:cxn modelId="{030A801B-340C-4325-948A-4C03BE1A57C8}" type="presParOf" srcId="{A369657C-287C-4A1D-AAB7-A8DF29A8042D}" destId="{81654458-C405-4341-8C38-1872C057BFB4}" srcOrd="12" destOrd="0" presId="urn:microsoft.com/office/officeart/2005/8/layout/default"/>
    <dgm:cxn modelId="{96A9AAD3-69DA-430C-8A51-A1067B07AB70}" type="presParOf" srcId="{A369657C-287C-4A1D-AAB7-A8DF29A8042D}" destId="{74F14CAF-80A0-4739-902E-69D72ACDDFF3}" srcOrd="13" destOrd="0" presId="urn:microsoft.com/office/officeart/2005/8/layout/default"/>
    <dgm:cxn modelId="{B3F9A7EF-C5C3-43DE-B40A-2F962CE0605C}" type="presParOf" srcId="{A369657C-287C-4A1D-AAB7-A8DF29A8042D}" destId="{34FDB0CA-EA4F-4BFE-96D1-0E54D0B880A9}" srcOrd="14" destOrd="0" presId="urn:microsoft.com/office/officeart/2005/8/layout/default"/>
    <dgm:cxn modelId="{5C65BEAD-62A3-4174-9DA9-8C88AC2A2413}" type="presParOf" srcId="{A369657C-287C-4A1D-AAB7-A8DF29A8042D}" destId="{1092FC13-C999-4A6E-A7EA-B050283F9B62}" srcOrd="15" destOrd="0" presId="urn:microsoft.com/office/officeart/2005/8/layout/default"/>
    <dgm:cxn modelId="{C7B2A4A4-9C2C-324A-9D9D-2AC33D4AEFF3}" type="presParOf" srcId="{A369657C-287C-4A1D-AAB7-A8DF29A8042D}" destId="{BA502A77-AB8F-1E4F-8342-28D6684671BE}" srcOrd="16" destOrd="0" presId="urn:microsoft.com/office/officeart/2005/8/layout/default"/>
    <dgm:cxn modelId="{7B28CB8D-5891-7640-A164-BFFB39D33322}" type="presParOf" srcId="{A369657C-287C-4A1D-AAB7-A8DF29A8042D}" destId="{7D3B8438-C8D7-D34B-BBF0-B55E9DAC0A55}" srcOrd="17" destOrd="0" presId="urn:microsoft.com/office/officeart/2005/8/layout/default"/>
    <dgm:cxn modelId="{B0E8C623-11B8-B54F-A1A4-6E4A0340083F}" type="presParOf" srcId="{A369657C-287C-4A1D-AAB7-A8DF29A8042D}" destId="{8205BD36-EB3F-E84E-9307-90672BE2A4CF}" srcOrd="18" destOrd="0" presId="urn:microsoft.com/office/officeart/2005/8/layout/default"/>
    <dgm:cxn modelId="{ADD69336-DF0D-FF42-A1F4-75FC34E0124D}" type="presParOf" srcId="{A369657C-287C-4A1D-AAB7-A8DF29A8042D}" destId="{E7C6188A-548E-EE43-98E0-0CC3F1E6EA70}" srcOrd="19" destOrd="0" presId="urn:microsoft.com/office/officeart/2005/8/layout/default"/>
    <dgm:cxn modelId="{36E7F146-8831-7945-BF8E-3217AA56567C}" type="presParOf" srcId="{A369657C-287C-4A1D-AAB7-A8DF29A8042D}" destId="{8EAA6104-111E-224F-BD67-C2E48E905792}" srcOrd="20" destOrd="0" presId="urn:microsoft.com/office/officeart/2005/8/layout/default"/>
    <dgm:cxn modelId="{8EBF02AD-94F5-8D4F-8B99-CEF8372D3FF1}" type="presParOf" srcId="{A369657C-287C-4A1D-AAB7-A8DF29A8042D}" destId="{8A751208-E42E-9341-A6E5-54199AC0D89F}" srcOrd="21" destOrd="0" presId="urn:microsoft.com/office/officeart/2005/8/layout/default"/>
    <dgm:cxn modelId="{525138C1-A6A6-4F62-AB9E-8E03C70D7420}" type="presParOf" srcId="{A369657C-287C-4A1D-AAB7-A8DF29A8042D}" destId="{54788F00-332C-4CF5-93F0-38CA61254BEF}" srcOrd="22" destOrd="0" presId="urn:microsoft.com/office/officeart/2005/8/layout/default"/>
    <dgm:cxn modelId="{93EC190B-6FBD-49AE-A96D-5021EB0586AA}" type="presParOf" srcId="{A369657C-287C-4A1D-AAB7-A8DF29A8042D}" destId="{FBCFEA0E-0113-4A4D-83A1-94D930825C7D}" srcOrd="23" destOrd="0" presId="urn:microsoft.com/office/officeart/2005/8/layout/default"/>
    <dgm:cxn modelId="{F5E09D7F-99AE-4B38-899D-0FB11C65983A}" type="presParOf" srcId="{A369657C-287C-4A1D-AAB7-A8DF29A8042D}" destId="{CB127872-49AA-4652-BCC7-A57D81980281}" srcOrd="24" destOrd="0" presId="urn:microsoft.com/office/officeart/2005/8/layout/default"/>
    <dgm:cxn modelId="{0E55A44F-FEA7-4A97-B05E-514089E224B9}" type="presParOf" srcId="{A369657C-287C-4A1D-AAB7-A8DF29A8042D}" destId="{F72F6790-B86F-4A4B-99E4-90B1D236875D}" srcOrd="25" destOrd="0" presId="urn:microsoft.com/office/officeart/2005/8/layout/default"/>
    <dgm:cxn modelId="{EF7369A0-A625-4AC9-97A4-25491C7453DC}" type="presParOf" srcId="{A369657C-287C-4A1D-AAB7-A8DF29A8042D}" destId="{FA328A23-B0DA-44BF-8005-52DA03D7449F}" srcOrd="26" destOrd="0" presId="urn:microsoft.com/office/officeart/2005/8/layout/default"/>
    <dgm:cxn modelId="{BD4DAF57-2FC1-443C-962D-B59216D3F9CB}" type="presParOf" srcId="{A369657C-287C-4A1D-AAB7-A8DF29A8042D}" destId="{89748A7A-63F8-4966-B13A-C64E319C53AC}" srcOrd="27" destOrd="0" presId="urn:microsoft.com/office/officeart/2005/8/layout/default"/>
    <dgm:cxn modelId="{268FED74-8044-9742-A2F6-0D4F90DB4DB6}" type="presParOf" srcId="{A369657C-287C-4A1D-AAB7-A8DF29A8042D}" destId="{1B7E024B-7C4C-A34B-B6F0-A4540D9EBFF8}" srcOrd="28" destOrd="0" presId="urn:microsoft.com/office/officeart/2005/8/layout/default"/>
    <dgm:cxn modelId="{16BEF899-4955-DE46-85C9-F9813E9AE0CA}" type="presParOf" srcId="{A369657C-287C-4A1D-AAB7-A8DF29A8042D}" destId="{B189B072-2E23-8A44-B0F9-7DAD22B13FFA}" srcOrd="29" destOrd="0" presId="urn:microsoft.com/office/officeart/2005/8/layout/default"/>
    <dgm:cxn modelId="{1428F8F8-407B-4102-B820-8D4123E2D1F6}" type="presParOf" srcId="{A369657C-287C-4A1D-AAB7-A8DF29A8042D}" destId="{D83F89E9-4A45-44B3-AC02-4867E5F9D4CD}" srcOrd="30" destOrd="0" presId="urn:microsoft.com/office/officeart/2005/8/layout/default"/>
    <dgm:cxn modelId="{AF464223-244F-4055-80F6-D31CD1E06DFD}" type="presParOf" srcId="{A369657C-287C-4A1D-AAB7-A8DF29A8042D}" destId="{BDDA677C-AC4C-4896-AA85-E0B70BEE873E}" srcOrd="31" destOrd="0" presId="urn:microsoft.com/office/officeart/2005/8/layout/default"/>
    <dgm:cxn modelId="{776E7B05-BB08-7A42-8CE9-29E95D96C4B2}" type="presParOf" srcId="{A369657C-287C-4A1D-AAB7-A8DF29A8042D}" destId="{E98FDC8C-0AD4-5746-AE63-3D4C664D8EC5}" srcOrd="32" destOrd="0" presId="urn:microsoft.com/office/officeart/2005/8/layout/default"/>
    <dgm:cxn modelId="{620569F2-42EA-B14A-B09A-0BB8268440FC}" type="presParOf" srcId="{A369657C-287C-4A1D-AAB7-A8DF29A8042D}" destId="{67188EC8-60BB-3E46-BF5F-979A00395FE8}" srcOrd="33" destOrd="0" presId="urn:microsoft.com/office/officeart/2005/8/layout/default"/>
    <dgm:cxn modelId="{8D0BCC9F-A02A-40B6-A951-DE87EEB1413B}" type="presParOf" srcId="{A369657C-287C-4A1D-AAB7-A8DF29A8042D}" destId="{F894333E-0685-4941-BBEF-1EFEA4922A96}" srcOrd="34" destOrd="0" presId="urn:microsoft.com/office/officeart/2005/8/layout/default"/>
    <dgm:cxn modelId="{0C9B79D8-DC37-462A-90EC-9E2A599ACF1E}" type="presParOf" srcId="{A369657C-287C-4A1D-AAB7-A8DF29A8042D}" destId="{6C76702A-A059-4F41-9861-96A6A965F141}" srcOrd="35" destOrd="0" presId="urn:microsoft.com/office/officeart/2005/8/layout/default"/>
    <dgm:cxn modelId="{50D93A85-70B4-482A-8DD4-5FEEE1F19128}" type="presParOf" srcId="{A369657C-287C-4A1D-AAB7-A8DF29A8042D}" destId="{2595A267-D970-4104-BFFE-400172540BBA}" srcOrd="36" destOrd="0" presId="urn:microsoft.com/office/officeart/2005/8/layout/default"/>
    <dgm:cxn modelId="{9381F2A9-3842-4F45-9F18-C3B75821535B}" type="presParOf" srcId="{A369657C-287C-4A1D-AAB7-A8DF29A8042D}" destId="{DE8717D9-82F6-47D7-86C2-3DD2AB76CC3C}" srcOrd="37" destOrd="0" presId="urn:microsoft.com/office/officeart/2005/8/layout/default"/>
    <dgm:cxn modelId="{B2BF2B52-A72D-4B8E-B0D8-BF13A662F3CC}" type="presParOf" srcId="{A369657C-287C-4A1D-AAB7-A8DF29A8042D}" destId="{559BFF3A-D81D-4792-B71E-CD22A0198BDC}" srcOrd="38" destOrd="0" presId="urn:microsoft.com/office/officeart/2005/8/layout/default"/>
    <dgm:cxn modelId="{53B4D794-0FD8-42DE-BF16-12542AB0CA43}" type="presParOf" srcId="{A369657C-287C-4A1D-AAB7-A8DF29A8042D}" destId="{C79ADEBC-BB20-4196-BFD9-198BCF1FE69C}" srcOrd="39" destOrd="0" presId="urn:microsoft.com/office/officeart/2005/8/layout/default"/>
    <dgm:cxn modelId="{9251D1C7-AF86-4706-82ED-03D7A22AD5FC}" type="presParOf" srcId="{A369657C-287C-4A1D-AAB7-A8DF29A8042D}" destId="{3283098E-8035-4644-B0A0-F5E9B8671307}" srcOrd="40" destOrd="0" presId="urn:microsoft.com/office/officeart/2005/8/layout/default"/>
    <dgm:cxn modelId="{593E63E2-D947-4600-BB3F-D021320C6351}" type="presParOf" srcId="{A369657C-287C-4A1D-AAB7-A8DF29A8042D}" destId="{EDB909CB-513E-4EBB-8A3F-D50B0A9C9166}" srcOrd="41" destOrd="0" presId="urn:microsoft.com/office/officeart/2005/8/layout/default"/>
    <dgm:cxn modelId="{052EAA71-CB9E-4CC4-BA21-981A82EC7C7D}" type="presParOf" srcId="{A369657C-287C-4A1D-AAB7-A8DF29A8042D}" destId="{8C4399B4-19DE-494A-93D3-99E22C330D97}" srcOrd="42" destOrd="0" presId="urn:microsoft.com/office/officeart/2005/8/layout/default"/>
    <dgm:cxn modelId="{F36B07CC-22CD-4FBE-9676-6072487BD829}" type="presParOf" srcId="{A369657C-287C-4A1D-AAB7-A8DF29A8042D}" destId="{E40DDF3A-AAEB-4875-A204-33ECC98EA4F2}" srcOrd="43" destOrd="0" presId="urn:microsoft.com/office/officeart/2005/8/layout/default"/>
    <dgm:cxn modelId="{BC1D2E7D-7C28-AA41-9281-654DB4B176B5}" type="presParOf" srcId="{A369657C-287C-4A1D-AAB7-A8DF29A8042D}" destId="{1556EBFF-1E50-4A4F-A0B2-DA235EF4D4B2}" srcOrd="44" destOrd="0" presId="urn:microsoft.com/office/officeart/2005/8/layout/default"/>
    <dgm:cxn modelId="{F39F6497-9725-D240-B141-43BFCF502FE1}" type="presParOf" srcId="{A369657C-287C-4A1D-AAB7-A8DF29A8042D}" destId="{D46E6987-6585-EE4D-BC02-BF3DFA3CE82C}" srcOrd="45" destOrd="0" presId="urn:microsoft.com/office/officeart/2005/8/layout/default"/>
    <dgm:cxn modelId="{2D65EEFD-7460-4E78-8AE8-07DFDD4FA4B3}" type="presParOf" srcId="{A369657C-287C-4A1D-AAB7-A8DF29A8042D}" destId="{C615881B-37D3-49C3-B16B-5B1B0F5F13D4}" srcOrd="46" destOrd="0" presId="urn:microsoft.com/office/officeart/2005/8/layout/default"/>
    <dgm:cxn modelId="{DE4B9D38-FD6D-4798-A9EA-2814F42CA814}" type="presParOf" srcId="{A369657C-287C-4A1D-AAB7-A8DF29A8042D}" destId="{346A5D72-823E-4AAD-9DD1-9994BEBECDCF}" srcOrd="47" destOrd="0" presId="urn:microsoft.com/office/officeart/2005/8/layout/default"/>
    <dgm:cxn modelId="{7860E458-9D67-45EC-8B7B-ADE64616B754}" type="presParOf" srcId="{A369657C-287C-4A1D-AAB7-A8DF29A8042D}" destId="{582C1DC7-FE13-4BD2-83F5-E678FF21599B}" srcOrd="48" destOrd="0" presId="urn:microsoft.com/office/officeart/2005/8/layout/default"/>
    <dgm:cxn modelId="{34743D30-17FD-4FA1-A286-E7B6798C6A65}" type="presParOf" srcId="{A369657C-287C-4A1D-AAB7-A8DF29A8042D}" destId="{9C938A12-29AC-4E0C-ABA6-BBDEB0B93C52}" srcOrd="49" destOrd="0" presId="urn:microsoft.com/office/officeart/2005/8/layout/default"/>
    <dgm:cxn modelId="{DB801D64-2E09-4260-9422-730765A7E894}" type="presParOf" srcId="{A369657C-287C-4A1D-AAB7-A8DF29A8042D}" destId="{FEF13D82-6FE4-4D15-84F2-E06CAD4F365D}" srcOrd="50" destOrd="0" presId="urn:microsoft.com/office/officeart/2005/8/layout/default"/>
    <dgm:cxn modelId="{1F7623D8-90C1-4F91-A7B4-2C27E03E1825}" type="presParOf" srcId="{A369657C-287C-4A1D-AAB7-A8DF29A8042D}" destId="{AE19E3A2-A7EC-4D92-8A4E-208498A1323A}" srcOrd="51" destOrd="0" presId="urn:microsoft.com/office/officeart/2005/8/layout/default"/>
    <dgm:cxn modelId="{B3FDF906-8584-4ADD-B1AD-06C9EEC868F7}" type="presParOf" srcId="{A369657C-287C-4A1D-AAB7-A8DF29A8042D}" destId="{03C93693-2A33-4C85-8AE6-190C6E36D59B}" srcOrd="52" destOrd="0" presId="urn:microsoft.com/office/officeart/2005/8/layout/default"/>
    <dgm:cxn modelId="{D15DB9C6-0BAE-4219-8C3E-E88B6868E3C8}" type="presParOf" srcId="{A369657C-287C-4A1D-AAB7-A8DF29A8042D}" destId="{D1755365-8D21-4179-BECB-4612961E54F1}" srcOrd="53" destOrd="0" presId="urn:microsoft.com/office/officeart/2005/8/layout/default"/>
    <dgm:cxn modelId="{B28DED8B-4D24-4B89-8500-EC18C70B3152}" type="presParOf" srcId="{A369657C-287C-4A1D-AAB7-A8DF29A8042D}" destId="{E764C87E-8B28-4142-AFAD-7059F40D1F83}" srcOrd="54" destOrd="0" presId="urn:microsoft.com/office/officeart/2005/8/layout/default"/>
    <dgm:cxn modelId="{0A098E19-017C-41B0-BE98-EFE0B28C5AF6}" type="presParOf" srcId="{A369657C-287C-4A1D-AAB7-A8DF29A8042D}" destId="{7ACCB670-9C3C-4163-BD64-856239CC55A6}" srcOrd="55" destOrd="0" presId="urn:microsoft.com/office/officeart/2005/8/layout/default"/>
    <dgm:cxn modelId="{D870E48B-F5E6-B54E-B6A5-FD0523622246}" type="presParOf" srcId="{A369657C-287C-4A1D-AAB7-A8DF29A8042D}" destId="{6CE996F9-0C4F-A349-BD67-ECCEF1B1DA20}" srcOrd="56" destOrd="0" presId="urn:microsoft.com/office/officeart/2005/8/layout/default"/>
    <dgm:cxn modelId="{1E09BBCD-D4BE-D344-8664-7E333E45AF2B}" type="presParOf" srcId="{A369657C-287C-4A1D-AAB7-A8DF29A8042D}" destId="{D528B551-2687-6C4F-90A2-97AD09FBB920}" srcOrd="57" destOrd="0" presId="urn:microsoft.com/office/officeart/2005/8/layout/default"/>
    <dgm:cxn modelId="{03033556-93B9-409B-9F6E-B4205B9AF55F}" type="presParOf" srcId="{A369657C-287C-4A1D-AAB7-A8DF29A8042D}" destId="{A8CC9F3C-CB68-413F-A3D7-658524E77C9D}" srcOrd="58" destOrd="0" presId="urn:microsoft.com/office/officeart/2005/8/layout/default"/>
    <dgm:cxn modelId="{DAC9E6C6-26A5-4A02-9245-6849840FE5A1}" type="presParOf" srcId="{A369657C-287C-4A1D-AAB7-A8DF29A8042D}" destId="{143DBD66-8760-4F75-9B42-217B72984A9F}" srcOrd="59" destOrd="0" presId="urn:microsoft.com/office/officeart/2005/8/layout/default"/>
    <dgm:cxn modelId="{482027C9-25C4-E64D-B882-D65951B8E583}" type="presParOf" srcId="{A369657C-287C-4A1D-AAB7-A8DF29A8042D}" destId="{2FC42080-8DC3-4C46-8320-2420964BF731}" srcOrd="60" destOrd="0" presId="urn:microsoft.com/office/officeart/2005/8/layout/default"/>
    <dgm:cxn modelId="{5F4725A3-81A9-A64C-BB64-8CEA2EF42FA3}" type="presParOf" srcId="{A369657C-287C-4A1D-AAB7-A8DF29A8042D}" destId="{82A651AF-1E52-CE40-BAFE-07472CBFF28A}" srcOrd="61" destOrd="0" presId="urn:microsoft.com/office/officeart/2005/8/layout/default"/>
    <dgm:cxn modelId="{9B49E0C7-ED90-B94A-A022-4CC106089732}" type="presParOf" srcId="{A369657C-287C-4A1D-AAB7-A8DF29A8042D}" destId="{EEC4FB3E-6ED7-1448-97F9-E1C18EA197F0}" srcOrd="62" destOrd="0" presId="urn:microsoft.com/office/officeart/2005/8/layout/default"/>
    <dgm:cxn modelId="{56456563-9CBE-9D47-8E9C-A6071C43E3B9}" type="presParOf" srcId="{A369657C-287C-4A1D-AAB7-A8DF29A8042D}" destId="{A4044D81-82C6-C944-9677-9328C170A1CD}" srcOrd="63" destOrd="0" presId="urn:microsoft.com/office/officeart/2005/8/layout/default"/>
    <dgm:cxn modelId="{AF311F45-65A6-8447-98D9-F9899B7E57B2}" type="presParOf" srcId="{A369657C-287C-4A1D-AAB7-A8DF29A8042D}" destId="{8EDF3570-58CC-C642-8EFF-7553F54C75D4}" srcOrd="64" destOrd="0" presId="urn:microsoft.com/office/officeart/2005/8/layout/default"/>
    <dgm:cxn modelId="{F6D5F4B4-31CA-3246-815F-6E4AD7F100C7}" type="presParOf" srcId="{A369657C-287C-4A1D-AAB7-A8DF29A8042D}" destId="{FA260B00-DD30-304F-AACC-09FCD2C8191D}" srcOrd="65" destOrd="0" presId="urn:microsoft.com/office/officeart/2005/8/layout/default"/>
    <dgm:cxn modelId="{F04052EC-5C89-4955-AB80-9AAAA0536691}" type="presParOf" srcId="{A369657C-287C-4A1D-AAB7-A8DF29A8042D}" destId="{1B91DF7A-8D21-412E-8DAE-E791BD6047FE}" srcOrd="66" destOrd="0" presId="urn:microsoft.com/office/officeart/2005/8/layout/default"/>
    <dgm:cxn modelId="{EBB2FE1E-1185-4C44-9845-CCE5AD519708}" type="presParOf" srcId="{A369657C-287C-4A1D-AAB7-A8DF29A8042D}" destId="{B7EB60BE-984B-4ABE-B6C5-1691680D0E10}" srcOrd="67" destOrd="0" presId="urn:microsoft.com/office/officeart/2005/8/layout/default"/>
    <dgm:cxn modelId="{7CAF1C4A-645A-4C63-AAB9-48C9015E06ED}" type="presParOf" srcId="{A369657C-287C-4A1D-AAB7-A8DF29A8042D}" destId="{2898482B-73DB-448B-A915-359B88204C09}" srcOrd="68" destOrd="0" presId="urn:microsoft.com/office/officeart/2005/8/layout/default"/>
    <dgm:cxn modelId="{90EAED43-9239-4A47-898F-66021E9D2CD9}" type="presParOf" srcId="{A369657C-287C-4A1D-AAB7-A8DF29A8042D}" destId="{CC7240D8-63A6-4399-B350-164398EB9A8B}" srcOrd="69" destOrd="0" presId="urn:microsoft.com/office/officeart/2005/8/layout/default"/>
    <dgm:cxn modelId="{1BD218AF-7CAA-452C-9E4F-67531CC704B5}" type="presParOf" srcId="{A369657C-287C-4A1D-AAB7-A8DF29A8042D}" destId="{53BF552C-963A-4801-B804-BB298B08F019}" srcOrd="70" destOrd="0" presId="urn:microsoft.com/office/officeart/2005/8/layout/default"/>
    <dgm:cxn modelId="{1E8BDBD9-7E1E-4DC2-92A5-39AD9543577B}" type="presParOf" srcId="{A369657C-287C-4A1D-AAB7-A8DF29A8042D}" destId="{A60946D2-BE51-4579-9C50-1F25E0DAFB3E}" srcOrd="71" destOrd="0" presId="urn:microsoft.com/office/officeart/2005/8/layout/default"/>
    <dgm:cxn modelId="{8488AB9B-D948-9B4A-A21B-AFEF82A0F131}" type="presParOf" srcId="{A369657C-287C-4A1D-AAB7-A8DF29A8042D}" destId="{9F004DD2-BCD8-3940-9D9A-1B1DCA5B3F98}" srcOrd="72" destOrd="0" presId="urn:microsoft.com/office/officeart/2005/8/layout/default"/>
    <dgm:cxn modelId="{E67C7713-6202-764E-82A1-396B3F5B401B}" type="presParOf" srcId="{A369657C-287C-4A1D-AAB7-A8DF29A8042D}" destId="{CBDDF314-02BB-CD4A-BE9A-86DCABD152C9}" srcOrd="73" destOrd="0" presId="urn:microsoft.com/office/officeart/2005/8/layout/default"/>
    <dgm:cxn modelId="{94EC321D-C095-442A-8770-9EEE1542D597}" type="presParOf" srcId="{A369657C-287C-4A1D-AAB7-A8DF29A8042D}" destId="{DF362DCF-95D1-490C-A218-2464D73F29DE}" srcOrd="74" destOrd="0" presId="urn:microsoft.com/office/officeart/2005/8/layout/default"/>
    <dgm:cxn modelId="{B23416CA-0B55-4C21-87F9-349D8EEBF58D}" type="presParOf" srcId="{A369657C-287C-4A1D-AAB7-A8DF29A8042D}" destId="{3B5B8743-4156-46A3-9359-1C04861BDF1A}" srcOrd="75" destOrd="0" presId="urn:microsoft.com/office/officeart/2005/8/layout/default"/>
    <dgm:cxn modelId="{9B0F713C-4A19-4ECC-A5E9-C82C49EC33A5}" type="presParOf" srcId="{A369657C-287C-4A1D-AAB7-A8DF29A8042D}" destId="{28162803-DF42-445D-9DA6-64E946932B3C}" srcOrd="76" destOrd="0" presId="urn:microsoft.com/office/officeart/2005/8/layout/default"/>
    <dgm:cxn modelId="{D4FE55CF-3356-44A1-8F04-591D83ADB233}" type="presParOf" srcId="{A369657C-287C-4A1D-AAB7-A8DF29A8042D}" destId="{BDD222F3-A43C-4B2F-95DF-96FB275D5DBB}" srcOrd="77" destOrd="0" presId="urn:microsoft.com/office/officeart/2005/8/layout/default"/>
    <dgm:cxn modelId="{677B17CC-440B-4A7F-8D7C-E436ABF473A2}" type="presParOf" srcId="{A369657C-287C-4A1D-AAB7-A8DF29A8042D}" destId="{9B80A308-CEBD-416D-A1D4-D50030FF1E05}" srcOrd="78" destOrd="0" presId="urn:microsoft.com/office/officeart/2005/8/layout/default"/>
    <dgm:cxn modelId="{6B1E6EDA-CF3D-4B67-972E-25C7E2725C64}" type="presParOf" srcId="{A369657C-287C-4A1D-AAB7-A8DF29A8042D}" destId="{FB9654D8-5D37-4AE7-9F80-7AE2CD50B73D}" srcOrd="79" destOrd="0" presId="urn:microsoft.com/office/officeart/2005/8/layout/default"/>
    <dgm:cxn modelId="{6ED1EBE7-2F65-974E-ADBC-8DBDE91F7EDE}" type="presParOf" srcId="{A369657C-287C-4A1D-AAB7-A8DF29A8042D}" destId="{454FA514-2C3E-9F44-A483-3501B5ADA764}" srcOrd="80" destOrd="0" presId="urn:microsoft.com/office/officeart/2005/8/layout/default"/>
    <dgm:cxn modelId="{E4062B14-B24B-D241-95DD-595750992BF4}" type="presParOf" srcId="{A369657C-287C-4A1D-AAB7-A8DF29A8042D}" destId="{5F70E2A3-556F-BF4B-B40A-C693F7A6A76C}" srcOrd="81" destOrd="0" presId="urn:microsoft.com/office/officeart/2005/8/layout/default"/>
    <dgm:cxn modelId="{BDC09228-B182-4677-98E5-B9A1D1E58E7B}" type="presParOf" srcId="{A369657C-287C-4A1D-AAB7-A8DF29A8042D}" destId="{6600B78B-B0DF-4F9A-AAA1-1BD4CEDF8FFA}" srcOrd="8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F48C82C-FCD8-4FDA-9DEB-B5B8ACEB909C}" type="doc">
      <dgm:prSet loTypeId="urn:microsoft.com/office/officeart/2009/3/layout/SubStepProcess" loCatId="process" qsTypeId="urn:microsoft.com/office/officeart/2005/8/quickstyle/simple1" qsCatId="simple" csTypeId="urn:microsoft.com/office/officeart/2005/8/colors/colorful1" csCatId="colorful" phldr="1"/>
      <dgm:spPr/>
      <dgm:t>
        <a:bodyPr/>
        <a:lstStyle/>
        <a:p>
          <a:endParaRPr lang="en-US"/>
        </a:p>
      </dgm:t>
    </dgm:pt>
    <dgm:pt modelId="{7F00B9EF-5ACD-4090-ACDE-24BEFAAA993D}">
      <dgm:prSet/>
      <dgm:spPr/>
      <dgm:t>
        <a:bodyPr/>
        <a:lstStyle/>
        <a:p>
          <a:pPr rtl="0"/>
          <a:r>
            <a:rPr lang="en-US" b="0" i="0" dirty="0" smtClean="0">
              <a:latin typeface="Graphik Extralight" charset="0"/>
              <a:ea typeface="Graphik Extralight" charset="0"/>
              <a:cs typeface="Graphik Extralight" charset="0"/>
            </a:rPr>
            <a:t>Get data from </a:t>
          </a:r>
          <a:endParaRPr lang="en-US" b="0" i="0" dirty="0">
            <a:latin typeface="Graphik Extralight" charset="0"/>
            <a:ea typeface="Graphik Extralight" charset="0"/>
            <a:cs typeface="Graphik Extralight" charset="0"/>
          </a:endParaRPr>
        </a:p>
      </dgm:t>
    </dgm:pt>
    <dgm:pt modelId="{5BBF2046-AB98-44F4-B21F-077C6A49FA01}" type="parTrans" cxnId="{37C573D3-0DAC-407E-84C9-BDE2462B9A4B}">
      <dgm:prSet/>
      <dgm:spPr/>
      <dgm:t>
        <a:bodyPr/>
        <a:lstStyle/>
        <a:p>
          <a:endParaRPr lang="en-US" b="0" i="0">
            <a:latin typeface="Graphik Extralight" charset="0"/>
            <a:ea typeface="Graphik Extralight" charset="0"/>
            <a:cs typeface="Graphik Extralight" charset="0"/>
          </a:endParaRPr>
        </a:p>
      </dgm:t>
    </dgm:pt>
    <dgm:pt modelId="{C5FB8E21-6C5D-4E4F-9ACF-F99AAD711B33}" type="sibTrans" cxnId="{37C573D3-0DAC-407E-84C9-BDE2462B9A4B}">
      <dgm:prSet/>
      <dgm:spPr/>
      <dgm:t>
        <a:bodyPr/>
        <a:lstStyle/>
        <a:p>
          <a:endParaRPr lang="en-US" b="0" i="0">
            <a:latin typeface="Graphik Extralight" charset="0"/>
            <a:ea typeface="Graphik Extralight" charset="0"/>
            <a:cs typeface="Graphik Extralight" charset="0"/>
          </a:endParaRPr>
        </a:p>
      </dgm:t>
    </dgm:pt>
    <dgm:pt modelId="{59A9408A-CB6F-489B-A3CC-FB819410D72B}">
      <dgm:prSet/>
      <dgm:spPr/>
      <dgm:t>
        <a:bodyPr/>
        <a:lstStyle/>
        <a:p>
          <a:pPr rtl="0"/>
          <a:r>
            <a:rPr lang="en-US" b="0" i="0" smtClean="0">
              <a:latin typeface="Graphik Extralight" charset="0"/>
              <a:ea typeface="Graphik Extralight" charset="0"/>
              <a:cs typeface="Graphik Extralight" charset="0"/>
            </a:rPr>
            <a:t>Hadoop </a:t>
          </a:r>
          <a:endParaRPr lang="en-US" b="0" i="0" dirty="0">
            <a:latin typeface="Graphik Extralight" charset="0"/>
            <a:ea typeface="Graphik Extralight" charset="0"/>
            <a:cs typeface="Graphik Extralight" charset="0"/>
          </a:endParaRPr>
        </a:p>
      </dgm:t>
    </dgm:pt>
    <dgm:pt modelId="{519696E4-1A36-4D1E-8D33-EF0FBB8DE74F}" type="parTrans" cxnId="{8568650B-5AC2-4170-A525-06909AFBC0BF}">
      <dgm:prSet/>
      <dgm:spPr/>
      <dgm:t>
        <a:bodyPr/>
        <a:lstStyle/>
        <a:p>
          <a:endParaRPr lang="en-US" b="0" i="0">
            <a:latin typeface="Graphik Extralight" charset="0"/>
            <a:ea typeface="Graphik Extralight" charset="0"/>
            <a:cs typeface="Graphik Extralight" charset="0"/>
          </a:endParaRPr>
        </a:p>
      </dgm:t>
    </dgm:pt>
    <dgm:pt modelId="{974C2B17-625D-4946-9786-2833A23807C9}" type="sibTrans" cxnId="{8568650B-5AC2-4170-A525-06909AFBC0BF}">
      <dgm:prSet/>
      <dgm:spPr/>
      <dgm:t>
        <a:bodyPr/>
        <a:lstStyle/>
        <a:p>
          <a:endParaRPr lang="en-US" b="0" i="0">
            <a:latin typeface="Graphik Extralight" charset="0"/>
            <a:ea typeface="Graphik Extralight" charset="0"/>
            <a:cs typeface="Graphik Extralight" charset="0"/>
          </a:endParaRPr>
        </a:p>
      </dgm:t>
    </dgm:pt>
    <dgm:pt modelId="{9EB54E15-0308-484B-9853-03CCC8B4B309}">
      <dgm:prSet/>
      <dgm:spPr/>
      <dgm:t>
        <a:bodyPr/>
        <a:lstStyle/>
        <a:p>
          <a:pPr rtl="0"/>
          <a:r>
            <a:rPr lang="en-US" b="0" i="0" smtClean="0">
              <a:latin typeface="Graphik Extralight" charset="0"/>
              <a:ea typeface="Graphik Extralight" charset="0"/>
              <a:cs typeface="Graphik Extralight" charset="0"/>
            </a:rPr>
            <a:t>SQL Server</a:t>
          </a:r>
          <a:endParaRPr lang="en-US" b="0" i="0" dirty="0">
            <a:latin typeface="Graphik Extralight" charset="0"/>
            <a:ea typeface="Graphik Extralight" charset="0"/>
            <a:cs typeface="Graphik Extralight" charset="0"/>
          </a:endParaRPr>
        </a:p>
      </dgm:t>
    </dgm:pt>
    <dgm:pt modelId="{3DC0142C-14EA-4C46-87F8-C68377EF171A}" type="parTrans" cxnId="{FC5105A7-2126-4EDD-ACD3-DBD41F668385}">
      <dgm:prSet/>
      <dgm:spPr/>
      <dgm:t>
        <a:bodyPr/>
        <a:lstStyle/>
        <a:p>
          <a:endParaRPr lang="en-US" b="0" i="0">
            <a:latin typeface="Graphik Extralight" charset="0"/>
            <a:ea typeface="Graphik Extralight" charset="0"/>
            <a:cs typeface="Graphik Extralight" charset="0"/>
          </a:endParaRPr>
        </a:p>
      </dgm:t>
    </dgm:pt>
    <dgm:pt modelId="{9420C807-80C6-4629-8B71-C6C9A13298D9}" type="sibTrans" cxnId="{FC5105A7-2126-4EDD-ACD3-DBD41F668385}">
      <dgm:prSet/>
      <dgm:spPr/>
      <dgm:t>
        <a:bodyPr/>
        <a:lstStyle/>
        <a:p>
          <a:endParaRPr lang="en-US" b="0" i="0">
            <a:latin typeface="Graphik Extralight" charset="0"/>
            <a:ea typeface="Graphik Extralight" charset="0"/>
            <a:cs typeface="Graphik Extralight" charset="0"/>
          </a:endParaRPr>
        </a:p>
      </dgm:t>
    </dgm:pt>
    <dgm:pt modelId="{3CA413D7-CD04-414F-95A2-FBB1C671B733}">
      <dgm:prSet/>
      <dgm:spPr/>
      <dgm:t>
        <a:bodyPr/>
        <a:lstStyle/>
        <a:p>
          <a:pPr rtl="0"/>
          <a:r>
            <a:rPr lang="en-US" b="0" i="0" dirty="0" smtClean="0">
              <a:latin typeface="Graphik Extralight" charset="0"/>
              <a:ea typeface="Graphik Extralight" charset="0"/>
              <a:cs typeface="Graphik Extralight" charset="0"/>
            </a:rPr>
            <a:t>RSS</a:t>
          </a:r>
          <a:endParaRPr lang="en-US" b="0" i="0" dirty="0">
            <a:latin typeface="Graphik Extralight" charset="0"/>
            <a:ea typeface="Graphik Extralight" charset="0"/>
            <a:cs typeface="Graphik Extralight" charset="0"/>
          </a:endParaRPr>
        </a:p>
      </dgm:t>
    </dgm:pt>
    <dgm:pt modelId="{48A5A5D0-6E11-4EF2-B399-A2740902E72E}" type="parTrans" cxnId="{A2DD9F6C-0F72-4D49-B0C8-76EBE1B45C2F}">
      <dgm:prSet/>
      <dgm:spPr/>
      <dgm:t>
        <a:bodyPr/>
        <a:lstStyle/>
        <a:p>
          <a:endParaRPr lang="en-US" b="0" i="0">
            <a:latin typeface="Graphik Extralight" charset="0"/>
            <a:ea typeface="Graphik Extralight" charset="0"/>
            <a:cs typeface="Graphik Extralight" charset="0"/>
          </a:endParaRPr>
        </a:p>
      </dgm:t>
    </dgm:pt>
    <dgm:pt modelId="{B84B7E2A-87E5-4715-BB84-5165E5276CB1}" type="sibTrans" cxnId="{A2DD9F6C-0F72-4D49-B0C8-76EBE1B45C2F}">
      <dgm:prSet/>
      <dgm:spPr/>
      <dgm:t>
        <a:bodyPr/>
        <a:lstStyle/>
        <a:p>
          <a:endParaRPr lang="en-US" b="0" i="0">
            <a:latin typeface="Graphik Extralight" charset="0"/>
            <a:ea typeface="Graphik Extralight" charset="0"/>
            <a:cs typeface="Graphik Extralight" charset="0"/>
          </a:endParaRPr>
        </a:p>
      </dgm:t>
    </dgm:pt>
    <dgm:pt modelId="{C26055C6-4E4C-460E-870F-8E966E43E2D1}">
      <dgm:prSet/>
      <dgm:spPr/>
      <dgm:t>
        <a:bodyPr/>
        <a:lstStyle/>
        <a:p>
          <a:pPr rtl="0"/>
          <a:r>
            <a:rPr lang="en-US" b="0" i="0" dirty="0" smtClean="0">
              <a:latin typeface="Graphik Extralight" charset="0"/>
              <a:ea typeface="Graphik Extralight" charset="0"/>
              <a:cs typeface="Graphik Extralight" charset="0"/>
            </a:rPr>
            <a:t>CSV</a:t>
          </a:r>
          <a:endParaRPr lang="en-US" b="0" i="0" dirty="0">
            <a:latin typeface="Graphik Extralight" charset="0"/>
            <a:ea typeface="Graphik Extralight" charset="0"/>
            <a:cs typeface="Graphik Extralight" charset="0"/>
          </a:endParaRPr>
        </a:p>
      </dgm:t>
    </dgm:pt>
    <dgm:pt modelId="{4F063564-B27A-4F72-8903-FB018FBB7137}" type="parTrans" cxnId="{62632657-F490-4DEC-BA42-444CE2B7ABD9}">
      <dgm:prSet/>
      <dgm:spPr/>
      <dgm:t>
        <a:bodyPr/>
        <a:lstStyle/>
        <a:p>
          <a:endParaRPr lang="en-US" b="0" i="0">
            <a:latin typeface="Graphik Extralight" charset="0"/>
            <a:ea typeface="Graphik Extralight" charset="0"/>
            <a:cs typeface="Graphik Extralight" charset="0"/>
          </a:endParaRPr>
        </a:p>
      </dgm:t>
    </dgm:pt>
    <dgm:pt modelId="{168605B8-505C-4132-8AC6-CEE91A4EED24}" type="sibTrans" cxnId="{62632657-F490-4DEC-BA42-444CE2B7ABD9}">
      <dgm:prSet/>
      <dgm:spPr/>
      <dgm:t>
        <a:bodyPr/>
        <a:lstStyle/>
        <a:p>
          <a:endParaRPr lang="en-US" b="0" i="0">
            <a:latin typeface="Graphik Extralight" charset="0"/>
            <a:ea typeface="Graphik Extralight" charset="0"/>
            <a:cs typeface="Graphik Extralight" charset="0"/>
          </a:endParaRPr>
        </a:p>
      </dgm:t>
    </dgm:pt>
    <dgm:pt modelId="{FBE28A1F-8CA5-4DAC-AA23-578D008EB225}">
      <dgm:prSet/>
      <dgm:spPr/>
      <dgm:t>
        <a:bodyPr/>
        <a:lstStyle/>
        <a:p>
          <a:pPr rtl="0"/>
          <a:r>
            <a:rPr lang="en-US" b="0" i="0" smtClean="0">
              <a:latin typeface="Graphik Extralight" charset="0"/>
              <a:ea typeface="Graphik Extralight" charset="0"/>
              <a:cs typeface="Graphik Extralight" charset="0"/>
            </a:rPr>
            <a:t>OData</a:t>
          </a:r>
          <a:endParaRPr lang="en-US" b="0" i="0">
            <a:latin typeface="Graphik Extralight" charset="0"/>
            <a:ea typeface="Graphik Extralight" charset="0"/>
            <a:cs typeface="Graphik Extralight" charset="0"/>
          </a:endParaRPr>
        </a:p>
      </dgm:t>
    </dgm:pt>
    <dgm:pt modelId="{422B6998-7439-4239-9CD7-FF4CF6679675}" type="parTrans" cxnId="{5443AABE-6C70-44B6-966F-88E35FA1A378}">
      <dgm:prSet/>
      <dgm:spPr/>
      <dgm:t>
        <a:bodyPr/>
        <a:lstStyle/>
        <a:p>
          <a:endParaRPr lang="en-US" b="0" i="0">
            <a:latin typeface="Graphik Extralight" charset="0"/>
            <a:ea typeface="Graphik Extralight" charset="0"/>
            <a:cs typeface="Graphik Extralight" charset="0"/>
          </a:endParaRPr>
        </a:p>
      </dgm:t>
    </dgm:pt>
    <dgm:pt modelId="{825A2C03-8028-49FF-8D1F-63B3B0B1F362}" type="sibTrans" cxnId="{5443AABE-6C70-44B6-966F-88E35FA1A378}">
      <dgm:prSet/>
      <dgm:spPr/>
      <dgm:t>
        <a:bodyPr/>
        <a:lstStyle/>
        <a:p>
          <a:endParaRPr lang="en-US" b="0" i="0">
            <a:latin typeface="Graphik Extralight" charset="0"/>
            <a:ea typeface="Graphik Extralight" charset="0"/>
            <a:cs typeface="Graphik Extralight" charset="0"/>
          </a:endParaRPr>
        </a:p>
      </dgm:t>
    </dgm:pt>
    <dgm:pt modelId="{D1B83201-79F1-45C8-B298-EC6DAFB0CBF4}">
      <dgm:prSet/>
      <dgm:spPr/>
      <dgm:t>
        <a:bodyPr/>
        <a:lstStyle/>
        <a:p>
          <a:pPr rtl="0"/>
          <a:r>
            <a:rPr lang="en-US" b="0" i="0" smtClean="0">
              <a:latin typeface="Graphik Extralight" charset="0"/>
              <a:ea typeface="Graphik Extralight" charset="0"/>
              <a:cs typeface="Graphik Extralight" charset="0"/>
            </a:rPr>
            <a:t>World Bank</a:t>
          </a:r>
          <a:endParaRPr lang="en-US" b="0" i="0" dirty="0">
            <a:latin typeface="Graphik Extralight" charset="0"/>
            <a:ea typeface="Graphik Extralight" charset="0"/>
            <a:cs typeface="Graphik Extralight" charset="0"/>
          </a:endParaRPr>
        </a:p>
      </dgm:t>
    </dgm:pt>
    <dgm:pt modelId="{4203D2E4-EB18-48E2-BD12-92B31D284DFA}" type="parTrans" cxnId="{90A0183D-BD58-4F59-8F4E-3FBC8F888747}">
      <dgm:prSet/>
      <dgm:spPr/>
      <dgm:t>
        <a:bodyPr/>
        <a:lstStyle/>
        <a:p>
          <a:endParaRPr lang="en-US" b="0" i="0">
            <a:latin typeface="Graphik Extralight" charset="0"/>
            <a:ea typeface="Graphik Extralight" charset="0"/>
            <a:cs typeface="Graphik Extralight" charset="0"/>
          </a:endParaRPr>
        </a:p>
      </dgm:t>
    </dgm:pt>
    <dgm:pt modelId="{2F5B4EB1-DC7E-4075-BB96-62EABEF8C971}" type="sibTrans" cxnId="{90A0183D-BD58-4F59-8F4E-3FBC8F888747}">
      <dgm:prSet/>
      <dgm:spPr/>
      <dgm:t>
        <a:bodyPr/>
        <a:lstStyle/>
        <a:p>
          <a:endParaRPr lang="en-US" b="0" i="0">
            <a:latin typeface="Graphik Extralight" charset="0"/>
            <a:ea typeface="Graphik Extralight" charset="0"/>
            <a:cs typeface="Graphik Extralight" charset="0"/>
          </a:endParaRPr>
        </a:p>
      </dgm:t>
    </dgm:pt>
    <dgm:pt modelId="{873A1483-3063-48D5-B9BF-1D0F1BF970C9}">
      <dgm:prSet/>
      <dgm:spPr/>
      <dgm:t>
        <a:bodyPr/>
        <a:lstStyle/>
        <a:p>
          <a:pPr rtl="0"/>
          <a:r>
            <a:rPr lang="en-US" b="0" i="0" smtClean="0">
              <a:latin typeface="Graphik Extralight" charset="0"/>
              <a:ea typeface="Graphik Extralight" charset="0"/>
              <a:cs typeface="Graphik Extralight" charset="0"/>
            </a:rPr>
            <a:t>JSON</a:t>
          </a:r>
          <a:endParaRPr lang="en-US" b="0" i="0">
            <a:latin typeface="Graphik Extralight" charset="0"/>
            <a:ea typeface="Graphik Extralight" charset="0"/>
            <a:cs typeface="Graphik Extralight" charset="0"/>
          </a:endParaRPr>
        </a:p>
      </dgm:t>
    </dgm:pt>
    <dgm:pt modelId="{62DDE8DC-43A1-4538-B79D-78FBCAF19244}" type="parTrans" cxnId="{50EA9F07-E6EA-4684-8020-031143372749}">
      <dgm:prSet/>
      <dgm:spPr/>
      <dgm:t>
        <a:bodyPr/>
        <a:lstStyle/>
        <a:p>
          <a:endParaRPr lang="en-US" b="0" i="0">
            <a:latin typeface="Graphik Extralight" charset="0"/>
            <a:ea typeface="Graphik Extralight" charset="0"/>
            <a:cs typeface="Graphik Extralight" charset="0"/>
          </a:endParaRPr>
        </a:p>
      </dgm:t>
    </dgm:pt>
    <dgm:pt modelId="{466C35D3-D803-4545-8A64-E5F12F7D767A}" type="sibTrans" cxnId="{50EA9F07-E6EA-4684-8020-031143372749}">
      <dgm:prSet/>
      <dgm:spPr/>
      <dgm:t>
        <a:bodyPr/>
        <a:lstStyle/>
        <a:p>
          <a:endParaRPr lang="en-US" b="0" i="0">
            <a:latin typeface="Graphik Extralight" charset="0"/>
            <a:ea typeface="Graphik Extralight" charset="0"/>
            <a:cs typeface="Graphik Extralight" charset="0"/>
          </a:endParaRPr>
        </a:p>
      </dgm:t>
    </dgm:pt>
    <dgm:pt modelId="{AAD2B4D7-5585-4772-A00C-61C95D86AEE5}">
      <dgm:prSet/>
      <dgm:spPr/>
      <dgm:t>
        <a:bodyPr/>
        <a:lstStyle/>
        <a:p>
          <a:pPr rtl="0"/>
          <a:r>
            <a:rPr lang="en-US" b="0" i="0" dirty="0" smtClean="0">
              <a:solidFill>
                <a:schemeClr val="tx1"/>
              </a:solidFill>
              <a:latin typeface="Graphik Extralight" charset="0"/>
              <a:ea typeface="Graphik Extralight" charset="0"/>
              <a:cs typeface="Graphik Extralight" charset="0"/>
            </a:rPr>
            <a:t>Process </a:t>
          </a:r>
          <a:r>
            <a:rPr lang="en-US" b="0" i="0" smtClean="0">
              <a:solidFill>
                <a:schemeClr val="tx1"/>
              </a:solidFill>
              <a:latin typeface="Graphik Extralight" charset="0"/>
              <a:ea typeface="Graphik Extralight" charset="0"/>
              <a:cs typeface="Graphik Extralight" charset="0"/>
            </a:rPr>
            <a:t>with </a:t>
          </a:r>
          <a:endParaRPr lang="en-US" b="0" i="0" dirty="0">
            <a:solidFill>
              <a:schemeClr val="tx1"/>
            </a:solidFill>
            <a:latin typeface="Graphik Extralight" charset="0"/>
            <a:ea typeface="Graphik Extralight" charset="0"/>
            <a:cs typeface="Graphik Extralight" charset="0"/>
          </a:endParaRPr>
        </a:p>
      </dgm:t>
    </dgm:pt>
    <dgm:pt modelId="{6C2B9879-4A81-41D6-BC7A-93946CCABD4A}" type="parTrans" cxnId="{F6C74B42-6DBE-4F52-8148-C903CA9E7E4F}">
      <dgm:prSet/>
      <dgm:spPr/>
      <dgm:t>
        <a:bodyPr/>
        <a:lstStyle/>
        <a:p>
          <a:endParaRPr lang="en-US" b="0" i="0">
            <a:latin typeface="Graphik Extralight" charset="0"/>
            <a:ea typeface="Graphik Extralight" charset="0"/>
            <a:cs typeface="Graphik Extralight" charset="0"/>
          </a:endParaRPr>
        </a:p>
      </dgm:t>
    </dgm:pt>
    <dgm:pt modelId="{5C18D502-E6CF-4537-8DF9-BB6AA256F3DE}" type="sibTrans" cxnId="{F6C74B42-6DBE-4F52-8148-C903CA9E7E4F}">
      <dgm:prSet/>
      <dgm:spPr/>
      <dgm:t>
        <a:bodyPr/>
        <a:lstStyle/>
        <a:p>
          <a:endParaRPr lang="en-US" b="0" i="0">
            <a:latin typeface="Graphik Extralight" charset="0"/>
            <a:ea typeface="Graphik Extralight" charset="0"/>
            <a:cs typeface="Graphik Extralight" charset="0"/>
          </a:endParaRPr>
        </a:p>
      </dgm:t>
    </dgm:pt>
    <dgm:pt modelId="{3E8A93BE-00BC-4A22-92FE-8A0E9E9F8434}">
      <dgm:prSet/>
      <dgm:spPr/>
      <dgm:t>
        <a:bodyPr/>
        <a:lstStyle/>
        <a:p>
          <a:pPr rtl="0"/>
          <a:r>
            <a:rPr lang="en-US" b="0" i="0" smtClean="0">
              <a:latin typeface="Graphik Extralight" charset="0"/>
              <a:ea typeface="Graphik Extralight" charset="0"/>
              <a:cs typeface="Graphik Extralight" charset="0"/>
            </a:rPr>
            <a:t>Matlab</a:t>
          </a:r>
          <a:endParaRPr lang="en-US" b="0" i="0" dirty="0">
            <a:latin typeface="Graphik Extralight" charset="0"/>
            <a:ea typeface="Graphik Extralight" charset="0"/>
            <a:cs typeface="Graphik Extralight" charset="0"/>
          </a:endParaRPr>
        </a:p>
      </dgm:t>
    </dgm:pt>
    <dgm:pt modelId="{9B7A6B97-983B-42E6-A7AD-3C2E525B0CF2}" type="parTrans" cxnId="{45B54D99-CEDA-446B-9B05-853E438D9F47}">
      <dgm:prSet/>
      <dgm:spPr/>
      <dgm:t>
        <a:bodyPr/>
        <a:lstStyle/>
        <a:p>
          <a:endParaRPr lang="en-US" b="0" i="0">
            <a:latin typeface="Graphik Extralight" charset="0"/>
            <a:ea typeface="Graphik Extralight" charset="0"/>
            <a:cs typeface="Graphik Extralight" charset="0"/>
          </a:endParaRPr>
        </a:p>
      </dgm:t>
    </dgm:pt>
    <dgm:pt modelId="{7B5F1BFC-C8C2-4445-B68D-9DE9EC051206}" type="sibTrans" cxnId="{45B54D99-CEDA-446B-9B05-853E438D9F47}">
      <dgm:prSet/>
      <dgm:spPr/>
      <dgm:t>
        <a:bodyPr/>
        <a:lstStyle/>
        <a:p>
          <a:endParaRPr lang="en-US" b="0" i="0">
            <a:latin typeface="Graphik Extralight" charset="0"/>
            <a:ea typeface="Graphik Extralight" charset="0"/>
            <a:cs typeface="Graphik Extralight" charset="0"/>
          </a:endParaRPr>
        </a:p>
      </dgm:t>
    </dgm:pt>
    <dgm:pt modelId="{1F1616C4-4138-4700-9376-6199A84E51EF}">
      <dgm:prSet/>
      <dgm:spPr/>
      <dgm:t>
        <a:bodyPr/>
        <a:lstStyle/>
        <a:p>
          <a:pPr rtl="0"/>
          <a:r>
            <a:rPr lang="en-US" b="0" i="0" smtClean="0">
              <a:latin typeface="Graphik Extralight" charset="0"/>
              <a:ea typeface="Graphik Extralight" charset="0"/>
              <a:cs typeface="Graphik Extralight" charset="0"/>
            </a:rPr>
            <a:t>R</a:t>
          </a:r>
          <a:endParaRPr lang="en-US" b="0" i="0" dirty="0">
            <a:latin typeface="Graphik Extralight" charset="0"/>
            <a:ea typeface="Graphik Extralight" charset="0"/>
            <a:cs typeface="Graphik Extralight" charset="0"/>
          </a:endParaRPr>
        </a:p>
      </dgm:t>
    </dgm:pt>
    <dgm:pt modelId="{5921E57E-9CA3-4DB0-9ADD-8CC9832DFB48}" type="parTrans" cxnId="{C5FA1101-52C3-4408-BCF9-E4A4C4840EC5}">
      <dgm:prSet/>
      <dgm:spPr/>
      <dgm:t>
        <a:bodyPr/>
        <a:lstStyle/>
        <a:p>
          <a:endParaRPr lang="en-US" b="0" i="0">
            <a:latin typeface="Graphik Extralight" charset="0"/>
            <a:ea typeface="Graphik Extralight" charset="0"/>
            <a:cs typeface="Graphik Extralight" charset="0"/>
          </a:endParaRPr>
        </a:p>
      </dgm:t>
    </dgm:pt>
    <dgm:pt modelId="{0EB72E18-D4FC-479C-B753-AA4871809A48}" type="sibTrans" cxnId="{C5FA1101-52C3-4408-BCF9-E4A4C4840EC5}">
      <dgm:prSet/>
      <dgm:spPr/>
      <dgm:t>
        <a:bodyPr/>
        <a:lstStyle/>
        <a:p>
          <a:endParaRPr lang="en-US" b="0" i="0">
            <a:latin typeface="Graphik Extralight" charset="0"/>
            <a:ea typeface="Graphik Extralight" charset="0"/>
            <a:cs typeface="Graphik Extralight" charset="0"/>
          </a:endParaRPr>
        </a:p>
      </dgm:t>
    </dgm:pt>
    <dgm:pt modelId="{2A088C69-83CA-41B3-B6B8-CA5813CD55A9}">
      <dgm:prSet/>
      <dgm:spPr/>
      <dgm:t>
        <a:bodyPr/>
        <a:lstStyle/>
        <a:p>
          <a:pPr rtl="0"/>
          <a:r>
            <a:rPr lang="en-US" b="0" i="0" smtClean="0">
              <a:latin typeface="Graphik Extralight" charset="0"/>
              <a:ea typeface="Graphik Extralight" charset="0"/>
              <a:cs typeface="Graphik Extralight" charset="0"/>
            </a:rPr>
            <a:t>Powershell</a:t>
          </a:r>
          <a:endParaRPr lang="en-US" b="0" i="0" dirty="0">
            <a:latin typeface="Graphik Extralight" charset="0"/>
            <a:ea typeface="Graphik Extralight" charset="0"/>
            <a:cs typeface="Graphik Extralight" charset="0"/>
          </a:endParaRPr>
        </a:p>
      </dgm:t>
    </dgm:pt>
    <dgm:pt modelId="{AE9402BC-219E-46B8-8845-C78E6A7D64EE}" type="parTrans" cxnId="{FA3F140B-B17B-46FF-AFAD-89C792577595}">
      <dgm:prSet/>
      <dgm:spPr/>
      <dgm:t>
        <a:bodyPr/>
        <a:lstStyle/>
        <a:p>
          <a:endParaRPr lang="en-US" b="0" i="0">
            <a:latin typeface="Graphik Extralight" charset="0"/>
            <a:ea typeface="Graphik Extralight" charset="0"/>
            <a:cs typeface="Graphik Extralight" charset="0"/>
          </a:endParaRPr>
        </a:p>
      </dgm:t>
    </dgm:pt>
    <dgm:pt modelId="{425F982D-6A24-41B0-BA1C-C29313979CA5}" type="sibTrans" cxnId="{FA3F140B-B17B-46FF-AFAD-89C792577595}">
      <dgm:prSet/>
      <dgm:spPr/>
      <dgm:t>
        <a:bodyPr/>
        <a:lstStyle/>
        <a:p>
          <a:endParaRPr lang="en-US" b="0" i="0">
            <a:latin typeface="Graphik Extralight" charset="0"/>
            <a:ea typeface="Graphik Extralight" charset="0"/>
            <a:cs typeface="Graphik Extralight" charset="0"/>
          </a:endParaRPr>
        </a:p>
      </dgm:t>
    </dgm:pt>
    <dgm:pt modelId="{999CD58C-CBFF-4D5C-B2F3-6AC579CF1406}">
      <dgm:prSet/>
      <dgm:spPr/>
      <dgm:t>
        <a:bodyPr/>
        <a:lstStyle/>
        <a:p>
          <a:pPr rtl="0"/>
          <a:r>
            <a:rPr lang="en-US" b="0" i="0" smtClean="0">
              <a:latin typeface="Graphik Extralight" charset="0"/>
              <a:ea typeface="Graphik Extralight" charset="0"/>
              <a:cs typeface="Graphik Extralight" charset="0"/>
            </a:rPr>
            <a:t>Python</a:t>
          </a:r>
          <a:endParaRPr lang="en-US" b="0" i="0" dirty="0">
            <a:latin typeface="Graphik Extralight" charset="0"/>
            <a:ea typeface="Graphik Extralight" charset="0"/>
            <a:cs typeface="Graphik Extralight" charset="0"/>
          </a:endParaRPr>
        </a:p>
      </dgm:t>
    </dgm:pt>
    <dgm:pt modelId="{55D0FE65-A04E-405D-BA7E-2C97FB0F84D5}" type="sibTrans" cxnId="{D9CB9D13-18BD-44C3-A385-A11299A3ABF5}">
      <dgm:prSet/>
      <dgm:spPr/>
      <dgm:t>
        <a:bodyPr/>
        <a:lstStyle/>
        <a:p>
          <a:endParaRPr lang="en-US" b="0" i="0">
            <a:latin typeface="Graphik Extralight" charset="0"/>
            <a:ea typeface="Graphik Extralight" charset="0"/>
            <a:cs typeface="Graphik Extralight" charset="0"/>
          </a:endParaRPr>
        </a:p>
      </dgm:t>
    </dgm:pt>
    <dgm:pt modelId="{B9390355-C0AB-4671-8A88-492BCB4ED5F1}" type="parTrans" cxnId="{D9CB9D13-18BD-44C3-A385-A11299A3ABF5}">
      <dgm:prSet/>
      <dgm:spPr/>
      <dgm:t>
        <a:bodyPr/>
        <a:lstStyle/>
        <a:p>
          <a:endParaRPr lang="en-US" b="0" i="0">
            <a:latin typeface="Graphik Extralight" charset="0"/>
            <a:ea typeface="Graphik Extralight" charset="0"/>
            <a:cs typeface="Graphik Extralight" charset="0"/>
          </a:endParaRPr>
        </a:p>
      </dgm:t>
    </dgm:pt>
    <dgm:pt modelId="{E048EEBE-73B8-4D77-A778-12E00549D5A3}">
      <dgm:prSet/>
      <dgm:spPr/>
      <dgm:t>
        <a:bodyPr/>
        <a:lstStyle/>
        <a:p>
          <a:pPr rtl="0"/>
          <a:r>
            <a:rPr lang="en-US" b="0" i="0" smtClean="0">
              <a:latin typeface="Graphik Extralight" charset="0"/>
              <a:ea typeface="Graphik Extralight" charset="0"/>
              <a:cs typeface="Graphik Extralight" charset="0"/>
            </a:rPr>
            <a:t>SignalR</a:t>
          </a:r>
          <a:endParaRPr lang="en-US" b="0" i="0" dirty="0">
            <a:latin typeface="Graphik Extralight" charset="0"/>
            <a:ea typeface="Graphik Extralight" charset="0"/>
            <a:cs typeface="Graphik Extralight" charset="0"/>
          </a:endParaRPr>
        </a:p>
      </dgm:t>
    </dgm:pt>
    <dgm:pt modelId="{62A15277-56B7-4973-91BA-B0A7A88F5D2E}" type="sibTrans" cxnId="{9DB26BEA-C91F-46F0-8AD1-E1F27F5961AD}">
      <dgm:prSet/>
      <dgm:spPr/>
      <dgm:t>
        <a:bodyPr/>
        <a:lstStyle/>
        <a:p>
          <a:endParaRPr lang="en-US" b="0" i="0">
            <a:latin typeface="Graphik Extralight" charset="0"/>
            <a:ea typeface="Graphik Extralight" charset="0"/>
            <a:cs typeface="Graphik Extralight" charset="0"/>
          </a:endParaRPr>
        </a:p>
      </dgm:t>
    </dgm:pt>
    <dgm:pt modelId="{9AFC8D80-9925-4685-A2D8-6CF81932C969}" type="parTrans" cxnId="{9DB26BEA-C91F-46F0-8AD1-E1F27F5961AD}">
      <dgm:prSet/>
      <dgm:spPr/>
      <dgm:t>
        <a:bodyPr/>
        <a:lstStyle/>
        <a:p>
          <a:endParaRPr lang="en-US" b="0" i="0">
            <a:latin typeface="Graphik Extralight" charset="0"/>
            <a:ea typeface="Graphik Extralight" charset="0"/>
            <a:cs typeface="Graphik Extralight" charset="0"/>
          </a:endParaRPr>
        </a:p>
      </dgm:t>
    </dgm:pt>
    <dgm:pt modelId="{421ECDD4-E3E9-49AE-BFC8-09299047206A}">
      <dgm:prSet/>
      <dgm:spPr/>
      <dgm:t>
        <a:bodyPr/>
        <a:lstStyle/>
        <a:p>
          <a:pPr rtl="0"/>
          <a:r>
            <a:rPr lang="en-US" b="0" i="0" smtClean="0">
              <a:latin typeface="Graphik Extralight" charset="0"/>
              <a:ea typeface="Graphik Extralight" charset="0"/>
              <a:cs typeface="Graphik Extralight" charset="0"/>
            </a:rPr>
            <a:t>R</a:t>
          </a:r>
          <a:endParaRPr lang="en-US" b="0" i="0" dirty="0">
            <a:latin typeface="Graphik Extralight" charset="0"/>
            <a:ea typeface="Graphik Extralight" charset="0"/>
            <a:cs typeface="Graphik Extralight" charset="0"/>
          </a:endParaRPr>
        </a:p>
      </dgm:t>
    </dgm:pt>
    <dgm:pt modelId="{8956E5A5-E5C3-4CB4-A911-1A11B3A44A5C}">
      <dgm:prSet/>
      <dgm:spPr/>
      <dgm:t>
        <a:bodyPr/>
        <a:lstStyle/>
        <a:p>
          <a:pPr rtl="0"/>
          <a:r>
            <a:rPr lang="en-US" b="0" i="0" smtClean="0">
              <a:latin typeface="Graphik Extralight" charset="0"/>
              <a:ea typeface="Graphik Extralight" charset="0"/>
              <a:cs typeface="Graphik Extralight" charset="0"/>
            </a:rPr>
            <a:t>Matlab</a:t>
          </a:r>
          <a:endParaRPr lang="en-US" b="0" i="0" dirty="0">
            <a:latin typeface="Graphik Extralight" charset="0"/>
            <a:ea typeface="Graphik Extralight" charset="0"/>
            <a:cs typeface="Graphik Extralight" charset="0"/>
          </a:endParaRPr>
        </a:p>
      </dgm:t>
    </dgm:pt>
    <dgm:pt modelId="{568A41C9-1481-470D-8E00-D855552C344C}">
      <dgm:prSet/>
      <dgm:spPr/>
      <dgm:t>
        <a:bodyPr/>
        <a:lstStyle/>
        <a:p>
          <a:pPr rtl="0"/>
          <a:r>
            <a:rPr lang="en-US" b="0" i="0" smtClean="0">
              <a:solidFill>
                <a:schemeClr val="tx1"/>
              </a:solidFill>
              <a:latin typeface="Graphik Extralight" charset="0"/>
              <a:ea typeface="Graphik Extralight" charset="0"/>
              <a:cs typeface="Graphik Extralight" charset="0"/>
            </a:rPr>
            <a:t>Visualize </a:t>
          </a:r>
          <a:r>
            <a:rPr lang="en-US" b="0" i="0" smtClean="0">
              <a:solidFill>
                <a:schemeClr val="tx1"/>
              </a:solidFill>
              <a:latin typeface="Graphik Extralight" charset="0"/>
              <a:ea typeface="Graphik Extralight" charset="0"/>
              <a:cs typeface="Graphik Extralight" charset="0"/>
            </a:rPr>
            <a:t>with</a:t>
          </a:r>
          <a:endParaRPr lang="en-US" b="0" i="0" dirty="0">
            <a:solidFill>
              <a:schemeClr val="tx1"/>
            </a:solidFill>
            <a:latin typeface="Graphik Extralight" charset="0"/>
            <a:ea typeface="Graphik Extralight" charset="0"/>
            <a:cs typeface="Graphik Extralight" charset="0"/>
          </a:endParaRPr>
        </a:p>
      </dgm:t>
    </dgm:pt>
    <dgm:pt modelId="{DDE99798-AB00-419C-95EE-FA5D0FF70D1C}" type="sibTrans" cxnId="{85264FF9-5BAA-4F20-9041-24087FFDD603}">
      <dgm:prSet/>
      <dgm:spPr/>
      <dgm:t>
        <a:bodyPr/>
        <a:lstStyle/>
        <a:p>
          <a:endParaRPr lang="en-US" b="0" i="0">
            <a:latin typeface="Graphik Extralight" charset="0"/>
            <a:ea typeface="Graphik Extralight" charset="0"/>
            <a:cs typeface="Graphik Extralight" charset="0"/>
          </a:endParaRPr>
        </a:p>
      </dgm:t>
    </dgm:pt>
    <dgm:pt modelId="{BF6220E6-5774-43B3-BAEC-6919E802E866}" type="parTrans" cxnId="{85264FF9-5BAA-4F20-9041-24087FFDD603}">
      <dgm:prSet/>
      <dgm:spPr/>
      <dgm:t>
        <a:bodyPr/>
        <a:lstStyle/>
        <a:p>
          <a:endParaRPr lang="en-US" b="0" i="0">
            <a:latin typeface="Graphik Extralight" charset="0"/>
            <a:ea typeface="Graphik Extralight" charset="0"/>
            <a:cs typeface="Graphik Extralight" charset="0"/>
          </a:endParaRPr>
        </a:p>
      </dgm:t>
    </dgm:pt>
    <dgm:pt modelId="{86FC1972-8B6A-4C3C-A261-C94F7FFDFFC7}" type="sibTrans" cxnId="{EA363097-A245-4AB8-B22C-EC87E2A5CA75}">
      <dgm:prSet/>
      <dgm:spPr/>
      <dgm:t>
        <a:bodyPr/>
        <a:lstStyle/>
        <a:p>
          <a:endParaRPr lang="en-US" b="0" i="0">
            <a:latin typeface="Graphik Extralight" charset="0"/>
            <a:ea typeface="Graphik Extralight" charset="0"/>
            <a:cs typeface="Graphik Extralight" charset="0"/>
          </a:endParaRPr>
        </a:p>
      </dgm:t>
    </dgm:pt>
    <dgm:pt modelId="{ABFAE67D-EF58-4545-AA8E-84D02649E98E}" type="parTrans" cxnId="{EA363097-A245-4AB8-B22C-EC87E2A5CA75}">
      <dgm:prSet/>
      <dgm:spPr/>
      <dgm:t>
        <a:bodyPr/>
        <a:lstStyle/>
        <a:p>
          <a:endParaRPr lang="en-US" b="0" i="0">
            <a:latin typeface="Graphik Extralight" charset="0"/>
            <a:ea typeface="Graphik Extralight" charset="0"/>
            <a:cs typeface="Graphik Extralight" charset="0"/>
          </a:endParaRPr>
        </a:p>
      </dgm:t>
    </dgm:pt>
    <dgm:pt modelId="{0D5A12D2-2EA4-4B92-A8BB-A2B5A1E54B9E}" type="sibTrans" cxnId="{434C0F8B-DF73-40A3-BC2A-45A0FBF8E471}">
      <dgm:prSet/>
      <dgm:spPr/>
      <dgm:t>
        <a:bodyPr/>
        <a:lstStyle/>
        <a:p>
          <a:endParaRPr lang="en-US" b="0" i="0">
            <a:latin typeface="Graphik Extralight" charset="0"/>
            <a:ea typeface="Graphik Extralight" charset="0"/>
            <a:cs typeface="Graphik Extralight" charset="0"/>
          </a:endParaRPr>
        </a:p>
      </dgm:t>
    </dgm:pt>
    <dgm:pt modelId="{2CDE6B05-239F-41DC-808A-5B20EAE9796C}" type="parTrans" cxnId="{434C0F8B-DF73-40A3-BC2A-45A0FBF8E471}">
      <dgm:prSet/>
      <dgm:spPr/>
      <dgm:t>
        <a:bodyPr/>
        <a:lstStyle/>
        <a:p>
          <a:endParaRPr lang="en-US" b="0" i="0">
            <a:latin typeface="Graphik Extralight" charset="0"/>
            <a:ea typeface="Graphik Extralight" charset="0"/>
            <a:cs typeface="Graphik Extralight" charset="0"/>
          </a:endParaRPr>
        </a:p>
      </dgm:t>
    </dgm:pt>
    <dgm:pt modelId="{96FAA3F1-2893-4553-9305-4F6ABCBD47DE}">
      <dgm:prSet/>
      <dgm:spPr/>
      <dgm:t>
        <a:bodyPr/>
        <a:lstStyle/>
        <a:p>
          <a:pPr rtl="0"/>
          <a:r>
            <a:rPr lang="en-US" b="0" i="0" smtClean="0">
              <a:latin typeface="Graphik Extralight" charset="0"/>
              <a:ea typeface="Graphik Extralight" charset="0"/>
              <a:cs typeface="Graphik Extralight" charset="0"/>
            </a:rPr>
            <a:t>Regex</a:t>
          </a:r>
          <a:endParaRPr lang="en-US" b="0" i="0" dirty="0">
            <a:latin typeface="Graphik Extralight" charset="0"/>
            <a:ea typeface="Graphik Extralight" charset="0"/>
            <a:cs typeface="Graphik Extralight" charset="0"/>
          </a:endParaRPr>
        </a:p>
      </dgm:t>
    </dgm:pt>
    <dgm:pt modelId="{73AD2A36-374D-45A2-B77B-F249CC13EAD3}" type="parTrans" cxnId="{277560F0-32AE-4E3D-B95A-82AA8C47CFC7}">
      <dgm:prSet/>
      <dgm:spPr/>
      <dgm:t>
        <a:bodyPr/>
        <a:lstStyle/>
        <a:p>
          <a:endParaRPr lang="en-US" b="0" i="0">
            <a:latin typeface="Graphik Extralight" charset="0"/>
            <a:ea typeface="Graphik Extralight" charset="0"/>
            <a:cs typeface="Graphik Extralight" charset="0"/>
          </a:endParaRPr>
        </a:p>
      </dgm:t>
    </dgm:pt>
    <dgm:pt modelId="{AF0A50F2-5739-4BC9-BFBF-D82B242E7C18}" type="sibTrans" cxnId="{277560F0-32AE-4E3D-B95A-82AA8C47CFC7}">
      <dgm:prSet/>
      <dgm:spPr/>
      <dgm:t>
        <a:bodyPr/>
        <a:lstStyle/>
        <a:p>
          <a:endParaRPr lang="en-US" b="0" i="0">
            <a:latin typeface="Graphik Extralight" charset="0"/>
            <a:ea typeface="Graphik Extralight" charset="0"/>
            <a:cs typeface="Graphik Extralight" charset="0"/>
          </a:endParaRPr>
        </a:p>
      </dgm:t>
    </dgm:pt>
    <dgm:pt modelId="{001E4897-84EE-4BDB-BCE8-4C6FAFC97951}">
      <dgm:prSet/>
      <dgm:spPr/>
      <dgm:t>
        <a:bodyPr/>
        <a:lstStyle/>
        <a:p>
          <a:pPr rtl="0"/>
          <a:r>
            <a:rPr lang="en-US" b="0" i="0" smtClean="0">
              <a:latin typeface="Graphik Extralight" charset="0"/>
              <a:ea typeface="Graphik Extralight" charset="0"/>
              <a:cs typeface="Graphik Extralight" charset="0"/>
            </a:rPr>
            <a:t>LINQ</a:t>
          </a:r>
          <a:endParaRPr lang="en-US" b="0" i="0" dirty="0">
            <a:latin typeface="Graphik Extralight" charset="0"/>
            <a:ea typeface="Graphik Extralight" charset="0"/>
            <a:cs typeface="Graphik Extralight" charset="0"/>
          </a:endParaRPr>
        </a:p>
      </dgm:t>
    </dgm:pt>
    <dgm:pt modelId="{B113846E-C6E6-4559-9584-920D6B7BFD94}" type="parTrans" cxnId="{CA459E40-B7B0-4196-83A2-15D22758EEDD}">
      <dgm:prSet/>
      <dgm:spPr/>
      <dgm:t>
        <a:bodyPr/>
        <a:lstStyle/>
        <a:p>
          <a:endParaRPr lang="en-US" b="0" i="0">
            <a:latin typeface="Graphik Extralight" charset="0"/>
            <a:ea typeface="Graphik Extralight" charset="0"/>
            <a:cs typeface="Graphik Extralight" charset="0"/>
          </a:endParaRPr>
        </a:p>
      </dgm:t>
    </dgm:pt>
    <dgm:pt modelId="{6BA65B3D-A0CD-4378-91F8-329F66A333D9}" type="sibTrans" cxnId="{CA459E40-B7B0-4196-83A2-15D22758EEDD}">
      <dgm:prSet/>
      <dgm:spPr/>
      <dgm:t>
        <a:bodyPr/>
        <a:lstStyle/>
        <a:p>
          <a:endParaRPr lang="en-US" b="0" i="0">
            <a:latin typeface="Graphik Extralight" charset="0"/>
            <a:ea typeface="Graphik Extralight" charset="0"/>
            <a:cs typeface="Graphik Extralight" charset="0"/>
          </a:endParaRPr>
        </a:p>
      </dgm:t>
    </dgm:pt>
    <dgm:pt modelId="{1EE56065-5048-49A0-B4F4-051B376698F4}">
      <dgm:prSet/>
      <dgm:spPr/>
      <dgm:t>
        <a:bodyPr/>
        <a:lstStyle/>
        <a:p>
          <a:pPr rtl="0"/>
          <a:r>
            <a:rPr lang="en-US" b="0" i="0" smtClean="0">
              <a:latin typeface="Graphik Extralight" charset="0"/>
              <a:ea typeface="Graphik Extralight" charset="0"/>
              <a:cs typeface="Graphik Extralight" charset="0"/>
            </a:rPr>
            <a:t>F#</a:t>
          </a:r>
          <a:endParaRPr lang="en-US" b="0" i="0" dirty="0">
            <a:latin typeface="Graphik Extralight" charset="0"/>
            <a:ea typeface="Graphik Extralight" charset="0"/>
            <a:cs typeface="Graphik Extralight" charset="0"/>
          </a:endParaRPr>
        </a:p>
      </dgm:t>
    </dgm:pt>
    <dgm:pt modelId="{9888C556-AFF6-4BB1-A722-385CA1E3D080}" type="parTrans" cxnId="{082012C7-C264-4F8E-B1AC-9FA801CC9C75}">
      <dgm:prSet/>
      <dgm:spPr/>
      <dgm:t>
        <a:bodyPr/>
        <a:lstStyle/>
        <a:p>
          <a:endParaRPr lang="en-US" b="0" i="0">
            <a:latin typeface="Graphik Extralight" charset="0"/>
            <a:ea typeface="Graphik Extralight" charset="0"/>
            <a:cs typeface="Graphik Extralight" charset="0"/>
          </a:endParaRPr>
        </a:p>
      </dgm:t>
    </dgm:pt>
    <dgm:pt modelId="{4AD4EB72-E545-4AD2-821B-8EC72758E718}" type="sibTrans" cxnId="{082012C7-C264-4F8E-B1AC-9FA801CC9C75}">
      <dgm:prSet/>
      <dgm:spPr/>
      <dgm:t>
        <a:bodyPr/>
        <a:lstStyle/>
        <a:p>
          <a:endParaRPr lang="en-US" b="0" i="0">
            <a:latin typeface="Graphik Extralight" charset="0"/>
            <a:ea typeface="Graphik Extralight" charset="0"/>
            <a:cs typeface="Graphik Extralight" charset="0"/>
          </a:endParaRPr>
        </a:p>
      </dgm:t>
    </dgm:pt>
    <dgm:pt modelId="{0E5A83F6-B0B6-4E44-AAEB-EFB051CB3963}" type="pres">
      <dgm:prSet presAssocID="{1F48C82C-FCD8-4FDA-9DEB-B5B8ACEB909C}" presName="Name0" presStyleCnt="0">
        <dgm:presLayoutVars>
          <dgm:chMax val="7"/>
          <dgm:dir/>
          <dgm:animOne val="branch"/>
        </dgm:presLayoutVars>
      </dgm:prSet>
      <dgm:spPr/>
      <dgm:t>
        <a:bodyPr/>
        <a:lstStyle/>
        <a:p>
          <a:endParaRPr lang="en-US"/>
        </a:p>
      </dgm:t>
    </dgm:pt>
    <dgm:pt modelId="{752440A0-3DF6-4D6F-A607-CF9A844D3CB6}" type="pres">
      <dgm:prSet presAssocID="{7F00B9EF-5ACD-4090-ACDE-24BEFAAA993D}" presName="parTx1" presStyleLbl="node1" presStyleIdx="0" presStyleCnt="3"/>
      <dgm:spPr/>
      <dgm:t>
        <a:bodyPr/>
        <a:lstStyle/>
        <a:p>
          <a:endParaRPr lang="en-US"/>
        </a:p>
      </dgm:t>
    </dgm:pt>
    <dgm:pt modelId="{E6AACB8E-E0F1-4F9A-B107-092172B5A6B1}" type="pres">
      <dgm:prSet presAssocID="{7F00B9EF-5ACD-4090-ACDE-24BEFAAA993D}" presName="spPre1" presStyleCnt="0"/>
      <dgm:spPr/>
      <dgm:t>
        <a:bodyPr/>
        <a:lstStyle/>
        <a:p>
          <a:endParaRPr lang="en-US"/>
        </a:p>
      </dgm:t>
    </dgm:pt>
    <dgm:pt modelId="{F9B9366B-6F0D-4656-8BEF-97DA03FA1CAA}" type="pres">
      <dgm:prSet presAssocID="{7F00B9EF-5ACD-4090-ACDE-24BEFAAA993D}" presName="chLin1" presStyleCnt="0"/>
      <dgm:spPr/>
      <dgm:t>
        <a:bodyPr/>
        <a:lstStyle/>
        <a:p>
          <a:endParaRPr lang="en-US"/>
        </a:p>
      </dgm:t>
    </dgm:pt>
    <dgm:pt modelId="{942F2F83-B542-450B-87AA-D917E960036B}" type="pres">
      <dgm:prSet presAssocID="{519696E4-1A36-4D1E-8D33-EF0FBB8DE74F}" presName="Name11" presStyleLbl="parChTrans1D1" presStyleIdx="0" presStyleCnt="62"/>
      <dgm:spPr/>
      <dgm:t>
        <a:bodyPr/>
        <a:lstStyle/>
        <a:p>
          <a:endParaRPr lang="en-US"/>
        </a:p>
      </dgm:t>
    </dgm:pt>
    <dgm:pt modelId="{34EF5BBE-CDAB-4BCA-9D9E-F44B0C8297F9}" type="pres">
      <dgm:prSet presAssocID="{519696E4-1A36-4D1E-8D33-EF0FBB8DE74F}" presName="Name31" presStyleLbl="parChTrans1D1" presStyleIdx="1" presStyleCnt="62"/>
      <dgm:spPr/>
      <dgm:t>
        <a:bodyPr/>
        <a:lstStyle/>
        <a:p>
          <a:endParaRPr lang="en-US"/>
        </a:p>
      </dgm:t>
    </dgm:pt>
    <dgm:pt modelId="{01172039-9473-4038-BB1D-FD3AD919B01A}" type="pres">
      <dgm:prSet presAssocID="{59A9408A-CB6F-489B-A3CC-FB819410D72B}" presName="txAndLines1" presStyleCnt="0"/>
      <dgm:spPr/>
      <dgm:t>
        <a:bodyPr/>
        <a:lstStyle/>
        <a:p>
          <a:endParaRPr lang="en-US"/>
        </a:p>
      </dgm:t>
    </dgm:pt>
    <dgm:pt modelId="{F0E49317-54A2-4621-A6CD-6E9BD696BEB0}" type="pres">
      <dgm:prSet presAssocID="{59A9408A-CB6F-489B-A3CC-FB819410D72B}" presName="anchor1" presStyleCnt="0"/>
      <dgm:spPr/>
      <dgm:t>
        <a:bodyPr/>
        <a:lstStyle/>
        <a:p>
          <a:endParaRPr lang="en-US"/>
        </a:p>
      </dgm:t>
    </dgm:pt>
    <dgm:pt modelId="{240A0CDA-57A6-4DBE-AB71-8E92D9B9F4C8}" type="pres">
      <dgm:prSet presAssocID="{59A9408A-CB6F-489B-A3CC-FB819410D72B}" presName="backup1" presStyleCnt="0"/>
      <dgm:spPr/>
      <dgm:t>
        <a:bodyPr/>
        <a:lstStyle/>
        <a:p>
          <a:endParaRPr lang="en-US"/>
        </a:p>
      </dgm:t>
    </dgm:pt>
    <dgm:pt modelId="{7252D9E2-2A23-4BF0-9B1D-07EA5F2AB602}" type="pres">
      <dgm:prSet presAssocID="{59A9408A-CB6F-489B-A3CC-FB819410D72B}" presName="preLine1" presStyleLbl="parChTrans1D1" presStyleIdx="2" presStyleCnt="62"/>
      <dgm:spPr/>
      <dgm:t>
        <a:bodyPr/>
        <a:lstStyle/>
        <a:p>
          <a:endParaRPr lang="en-US"/>
        </a:p>
      </dgm:t>
    </dgm:pt>
    <dgm:pt modelId="{0974E0EE-197E-46E7-AAEF-C4EE10C5D9B7}" type="pres">
      <dgm:prSet presAssocID="{59A9408A-CB6F-489B-A3CC-FB819410D72B}" presName="desTx1" presStyleLbl="revTx" presStyleIdx="0" presStyleCnt="0">
        <dgm:presLayoutVars>
          <dgm:bulletEnabled val="1"/>
        </dgm:presLayoutVars>
      </dgm:prSet>
      <dgm:spPr/>
      <dgm:t>
        <a:bodyPr/>
        <a:lstStyle/>
        <a:p>
          <a:endParaRPr lang="en-US"/>
        </a:p>
      </dgm:t>
    </dgm:pt>
    <dgm:pt modelId="{2871E134-BC9C-4218-925B-074C08D7ACEA}" type="pres">
      <dgm:prSet presAssocID="{59A9408A-CB6F-489B-A3CC-FB819410D72B}" presName="postLine1" presStyleLbl="parChTrans1D1" presStyleIdx="3" presStyleCnt="62"/>
      <dgm:spPr/>
      <dgm:t>
        <a:bodyPr/>
        <a:lstStyle/>
        <a:p>
          <a:endParaRPr lang="en-US"/>
        </a:p>
      </dgm:t>
    </dgm:pt>
    <dgm:pt modelId="{C2E23544-0430-4A5E-92C8-84E101C567AB}" type="pres">
      <dgm:prSet presAssocID="{3DC0142C-14EA-4C46-87F8-C68377EF171A}" presName="Name11" presStyleLbl="parChTrans1D1" presStyleIdx="4" presStyleCnt="62"/>
      <dgm:spPr/>
      <dgm:t>
        <a:bodyPr/>
        <a:lstStyle/>
        <a:p>
          <a:endParaRPr lang="en-US"/>
        </a:p>
      </dgm:t>
    </dgm:pt>
    <dgm:pt modelId="{535FC9F5-974B-4885-9026-EEA1269D15A8}" type="pres">
      <dgm:prSet presAssocID="{3DC0142C-14EA-4C46-87F8-C68377EF171A}" presName="Name31" presStyleLbl="parChTrans1D1" presStyleIdx="5" presStyleCnt="62"/>
      <dgm:spPr/>
      <dgm:t>
        <a:bodyPr/>
        <a:lstStyle/>
        <a:p>
          <a:endParaRPr lang="en-US"/>
        </a:p>
      </dgm:t>
    </dgm:pt>
    <dgm:pt modelId="{4D9218A5-CFD9-414C-9E7B-18611E20A672}" type="pres">
      <dgm:prSet presAssocID="{9EB54E15-0308-484B-9853-03CCC8B4B309}" presName="txAndLines1" presStyleCnt="0"/>
      <dgm:spPr/>
      <dgm:t>
        <a:bodyPr/>
        <a:lstStyle/>
        <a:p>
          <a:endParaRPr lang="en-US"/>
        </a:p>
      </dgm:t>
    </dgm:pt>
    <dgm:pt modelId="{FAE913B0-4CCA-456D-96EC-5A9955D1D067}" type="pres">
      <dgm:prSet presAssocID="{9EB54E15-0308-484B-9853-03CCC8B4B309}" presName="anchor1" presStyleCnt="0"/>
      <dgm:spPr/>
      <dgm:t>
        <a:bodyPr/>
        <a:lstStyle/>
        <a:p>
          <a:endParaRPr lang="en-US"/>
        </a:p>
      </dgm:t>
    </dgm:pt>
    <dgm:pt modelId="{9914D30C-4CDB-4FF0-9984-35AF94AEAC28}" type="pres">
      <dgm:prSet presAssocID="{9EB54E15-0308-484B-9853-03CCC8B4B309}" presName="backup1" presStyleCnt="0"/>
      <dgm:spPr/>
      <dgm:t>
        <a:bodyPr/>
        <a:lstStyle/>
        <a:p>
          <a:endParaRPr lang="en-US"/>
        </a:p>
      </dgm:t>
    </dgm:pt>
    <dgm:pt modelId="{2E5C7773-E28D-426D-BB69-5163C3AFDBBE}" type="pres">
      <dgm:prSet presAssocID="{9EB54E15-0308-484B-9853-03CCC8B4B309}" presName="preLine1" presStyleLbl="parChTrans1D1" presStyleIdx="6" presStyleCnt="62"/>
      <dgm:spPr/>
      <dgm:t>
        <a:bodyPr/>
        <a:lstStyle/>
        <a:p>
          <a:endParaRPr lang="en-US"/>
        </a:p>
      </dgm:t>
    </dgm:pt>
    <dgm:pt modelId="{FAE639A6-974B-416A-A0F6-C434B49BD7C5}" type="pres">
      <dgm:prSet presAssocID="{9EB54E15-0308-484B-9853-03CCC8B4B309}" presName="desTx1" presStyleLbl="revTx" presStyleIdx="0" presStyleCnt="0">
        <dgm:presLayoutVars>
          <dgm:bulletEnabled val="1"/>
        </dgm:presLayoutVars>
      </dgm:prSet>
      <dgm:spPr/>
      <dgm:t>
        <a:bodyPr/>
        <a:lstStyle/>
        <a:p>
          <a:endParaRPr lang="en-US"/>
        </a:p>
      </dgm:t>
    </dgm:pt>
    <dgm:pt modelId="{EDDDD4A5-D902-4474-B9A2-E022FD77356B}" type="pres">
      <dgm:prSet presAssocID="{9EB54E15-0308-484B-9853-03CCC8B4B309}" presName="postLine1" presStyleLbl="parChTrans1D1" presStyleIdx="7" presStyleCnt="62"/>
      <dgm:spPr/>
      <dgm:t>
        <a:bodyPr/>
        <a:lstStyle/>
        <a:p>
          <a:endParaRPr lang="en-US"/>
        </a:p>
      </dgm:t>
    </dgm:pt>
    <dgm:pt modelId="{5D310087-83B3-4F0A-A8A5-EFA6C0E753E4}" type="pres">
      <dgm:prSet presAssocID="{48A5A5D0-6E11-4EF2-B399-A2740902E72E}" presName="Name11" presStyleLbl="parChTrans1D1" presStyleIdx="8" presStyleCnt="62"/>
      <dgm:spPr/>
      <dgm:t>
        <a:bodyPr/>
        <a:lstStyle/>
        <a:p>
          <a:endParaRPr lang="en-US"/>
        </a:p>
      </dgm:t>
    </dgm:pt>
    <dgm:pt modelId="{7C7AE3FF-4890-4434-B653-C82558B76E55}" type="pres">
      <dgm:prSet presAssocID="{48A5A5D0-6E11-4EF2-B399-A2740902E72E}" presName="Name31" presStyleLbl="parChTrans1D1" presStyleIdx="9" presStyleCnt="62"/>
      <dgm:spPr/>
      <dgm:t>
        <a:bodyPr/>
        <a:lstStyle/>
        <a:p>
          <a:endParaRPr lang="en-US"/>
        </a:p>
      </dgm:t>
    </dgm:pt>
    <dgm:pt modelId="{AED47642-6D68-4BDB-BDF3-7B6EE056316D}" type="pres">
      <dgm:prSet presAssocID="{3CA413D7-CD04-414F-95A2-FBB1C671B733}" presName="txAndLines1" presStyleCnt="0"/>
      <dgm:spPr/>
      <dgm:t>
        <a:bodyPr/>
        <a:lstStyle/>
        <a:p>
          <a:endParaRPr lang="en-US"/>
        </a:p>
      </dgm:t>
    </dgm:pt>
    <dgm:pt modelId="{5649E307-5F44-4652-87A7-3B85CD9EF594}" type="pres">
      <dgm:prSet presAssocID="{3CA413D7-CD04-414F-95A2-FBB1C671B733}" presName="anchor1" presStyleCnt="0"/>
      <dgm:spPr/>
      <dgm:t>
        <a:bodyPr/>
        <a:lstStyle/>
        <a:p>
          <a:endParaRPr lang="en-US"/>
        </a:p>
      </dgm:t>
    </dgm:pt>
    <dgm:pt modelId="{DDA3B12B-964F-43BF-9CE4-D6CE1BD7013B}" type="pres">
      <dgm:prSet presAssocID="{3CA413D7-CD04-414F-95A2-FBB1C671B733}" presName="backup1" presStyleCnt="0"/>
      <dgm:spPr/>
      <dgm:t>
        <a:bodyPr/>
        <a:lstStyle/>
        <a:p>
          <a:endParaRPr lang="en-US"/>
        </a:p>
      </dgm:t>
    </dgm:pt>
    <dgm:pt modelId="{085DCA8A-DE60-4FBC-8E66-F7A9D7ADD4E6}" type="pres">
      <dgm:prSet presAssocID="{3CA413D7-CD04-414F-95A2-FBB1C671B733}" presName="preLine1" presStyleLbl="parChTrans1D1" presStyleIdx="10" presStyleCnt="62"/>
      <dgm:spPr/>
      <dgm:t>
        <a:bodyPr/>
        <a:lstStyle/>
        <a:p>
          <a:endParaRPr lang="en-US"/>
        </a:p>
      </dgm:t>
    </dgm:pt>
    <dgm:pt modelId="{7482445F-7F6C-4933-B758-71F4EC3AAC5F}" type="pres">
      <dgm:prSet presAssocID="{3CA413D7-CD04-414F-95A2-FBB1C671B733}" presName="desTx1" presStyleLbl="revTx" presStyleIdx="0" presStyleCnt="0">
        <dgm:presLayoutVars>
          <dgm:bulletEnabled val="1"/>
        </dgm:presLayoutVars>
      </dgm:prSet>
      <dgm:spPr/>
      <dgm:t>
        <a:bodyPr/>
        <a:lstStyle/>
        <a:p>
          <a:endParaRPr lang="en-US"/>
        </a:p>
      </dgm:t>
    </dgm:pt>
    <dgm:pt modelId="{00464818-5695-499D-9C30-E83C17D66060}" type="pres">
      <dgm:prSet presAssocID="{3CA413D7-CD04-414F-95A2-FBB1C671B733}" presName="postLine1" presStyleLbl="parChTrans1D1" presStyleIdx="11" presStyleCnt="62"/>
      <dgm:spPr/>
      <dgm:t>
        <a:bodyPr/>
        <a:lstStyle/>
        <a:p>
          <a:endParaRPr lang="en-US"/>
        </a:p>
      </dgm:t>
    </dgm:pt>
    <dgm:pt modelId="{6C222AC5-33D5-4EBB-9F3B-F5E4BE8D027E}" type="pres">
      <dgm:prSet presAssocID="{4F063564-B27A-4F72-8903-FB018FBB7137}" presName="Name11" presStyleLbl="parChTrans1D1" presStyleIdx="12" presStyleCnt="62"/>
      <dgm:spPr/>
      <dgm:t>
        <a:bodyPr/>
        <a:lstStyle/>
        <a:p>
          <a:endParaRPr lang="en-US"/>
        </a:p>
      </dgm:t>
    </dgm:pt>
    <dgm:pt modelId="{001A2D7C-12E8-419A-BCBE-94084E74FFE3}" type="pres">
      <dgm:prSet presAssocID="{4F063564-B27A-4F72-8903-FB018FBB7137}" presName="Name31" presStyleLbl="parChTrans1D1" presStyleIdx="13" presStyleCnt="62"/>
      <dgm:spPr/>
      <dgm:t>
        <a:bodyPr/>
        <a:lstStyle/>
        <a:p>
          <a:endParaRPr lang="en-US"/>
        </a:p>
      </dgm:t>
    </dgm:pt>
    <dgm:pt modelId="{BD76D503-8F25-461A-9DA7-9EA92782E053}" type="pres">
      <dgm:prSet presAssocID="{C26055C6-4E4C-460E-870F-8E966E43E2D1}" presName="txAndLines1" presStyleCnt="0"/>
      <dgm:spPr/>
      <dgm:t>
        <a:bodyPr/>
        <a:lstStyle/>
        <a:p>
          <a:endParaRPr lang="en-US"/>
        </a:p>
      </dgm:t>
    </dgm:pt>
    <dgm:pt modelId="{CF2A42A7-AC1C-4D4B-89BE-3B44C2DF75BF}" type="pres">
      <dgm:prSet presAssocID="{C26055C6-4E4C-460E-870F-8E966E43E2D1}" presName="anchor1" presStyleCnt="0"/>
      <dgm:spPr/>
      <dgm:t>
        <a:bodyPr/>
        <a:lstStyle/>
        <a:p>
          <a:endParaRPr lang="en-US"/>
        </a:p>
      </dgm:t>
    </dgm:pt>
    <dgm:pt modelId="{28BE2A60-754D-4FD0-886E-AC7C3202F813}" type="pres">
      <dgm:prSet presAssocID="{C26055C6-4E4C-460E-870F-8E966E43E2D1}" presName="backup1" presStyleCnt="0"/>
      <dgm:spPr/>
      <dgm:t>
        <a:bodyPr/>
        <a:lstStyle/>
        <a:p>
          <a:endParaRPr lang="en-US"/>
        </a:p>
      </dgm:t>
    </dgm:pt>
    <dgm:pt modelId="{BB1E9E71-D59E-4D80-A64F-A6432BB61290}" type="pres">
      <dgm:prSet presAssocID="{C26055C6-4E4C-460E-870F-8E966E43E2D1}" presName="preLine1" presStyleLbl="parChTrans1D1" presStyleIdx="14" presStyleCnt="62"/>
      <dgm:spPr/>
      <dgm:t>
        <a:bodyPr/>
        <a:lstStyle/>
        <a:p>
          <a:endParaRPr lang="en-US"/>
        </a:p>
      </dgm:t>
    </dgm:pt>
    <dgm:pt modelId="{8295D9B7-17EF-49AF-9E34-E14C56D25566}" type="pres">
      <dgm:prSet presAssocID="{C26055C6-4E4C-460E-870F-8E966E43E2D1}" presName="desTx1" presStyleLbl="revTx" presStyleIdx="0" presStyleCnt="0">
        <dgm:presLayoutVars>
          <dgm:bulletEnabled val="1"/>
        </dgm:presLayoutVars>
      </dgm:prSet>
      <dgm:spPr/>
      <dgm:t>
        <a:bodyPr/>
        <a:lstStyle/>
        <a:p>
          <a:endParaRPr lang="en-US"/>
        </a:p>
      </dgm:t>
    </dgm:pt>
    <dgm:pt modelId="{64FE68EF-246A-4E45-82CA-2ED5CAC816C1}" type="pres">
      <dgm:prSet presAssocID="{C26055C6-4E4C-460E-870F-8E966E43E2D1}" presName="postLine1" presStyleLbl="parChTrans1D1" presStyleIdx="15" presStyleCnt="62"/>
      <dgm:spPr/>
      <dgm:t>
        <a:bodyPr/>
        <a:lstStyle/>
        <a:p>
          <a:endParaRPr lang="en-US"/>
        </a:p>
      </dgm:t>
    </dgm:pt>
    <dgm:pt modelId="{5B54B39D-CFFE-402B-A25D-A70AA85B6D91}" type="pres">
      <dgm:prSet presAssocID="{422B6998-7439-4239-9CD7-FF4CF6679675}" presName="Name11" presStyleLbl="parChTrans1D1" presStyleIdx="16" presStyleCnt="62"/>
      <dgm:spPr/>
      <dgm:t>
        <a:bodyPr/>
        <a:lstStyle/>
        <a:p>
          <a:endParaRPr lang="en-US"/>
        </a:p>
      </dgm:t>
    </dgm:pt>
    <dgm:pt modelId="{43F5BDEA-DA8D-4185-BE14-552A984ED385}" type="pres">
      <dgm:prSet presAssocID="{422B6998-7439-4239-9CD7-FF4CF6679675}" presName="Name31" presStyleLbl="parChTrans1D1" presStyleIdx="17" presStyleCnt="62"/>
      <dgm:spPr/>
      <dgm:t>
        <a:bodyPr/>
        <a:lstStyle/>
        <a:p>
          <a:endParaRPr lang="en-US"/>
        </a:p>
      </dgm:t>
    </dgm:pt>
    <dgm:pt modelId="{01BAB222-D81C-4112-9CFA-0401A32A8325}" type="pres">
      <dgm:prSet presAssocID="{FBE28A1F-8CA5-4DAC-AA23-578D008EB225}" presName="txAndLines1" presStyleCnt="0"/>
      <dgm:spPr/>
      <dgm:t>
        <a:bodyPr/>
        <a:lstStyle/>
        <a:p>
          <a:endParaRPr lang="en-US"/>
        </a:p>
      </dgm:t>
    </dgm:pt>
    <dgm:pt modelId="{D2923419-5CD0-4753-9F76-CE3A66E8B472}" type="pres">
      <dgm:prSet presAssocID="{FBE28A1F-8CA5-4DAC-AA23-578D008EB225}" presName="anchor1" presStyleCnt="0"/>
      <dgm:spPr/>
      <dgm:t>
        <a:bodyPr/>
        <a:lstStyle/>
        <a:p>
          <a:endParaRPr lang="en-US"/>
        </a:p>
      </dgm:t>
    </dgm:pt>
    <dgm:pt modelId="{15E39432-E8B0-4A34-9F51-E010C8727EA7}" type="pres">
      <dgm:prSet presAssocID="{FBE28A1F-8CA5-4DAC-AA23-578D008EB225}" presName="backup1" presStyleCnt="0"/>
      <dgm:spPr/>
      <dgm:t>
        <a:bodyPr/>
        <a:lstStyle/>
        <a:p>
          <a:endParaRPr lang="en-US"/>
        </a:p>
      </dgm:t>
    </dgm:pt>
    <dgm:pt modelId="{0B148755-450F-4812-BE23-07C8D1177CA3}" type="pres">
      <dgm:prSet presAssocID="{FBE28A1F-8CA5-4DAC-AA23-578D008EB225}" presName="preLine1" presStyleLbl="parChTrans1D1" presStyleIdx="18" presStyleCnt="62"/>
      <dgm:spPr/>
      <dgm:t>
        <a:bodyPr/>
        <a:lstStyle/>
        <a:p>
          <a:endParaRPr lang="en-US"/>
        </a:p>
      </dgm:t>
    </dgm:pt>
    <dgm:pt modelId="{B75F15B2-6D40-42F1-9D31-7D4675A2C6C7}" type="pres">
      <dgm:prSet presAssocID="{FBE28A1F-8CA5-4DAC-AA23-578D008EB225}" presName="desTx1" presStyleLbl="revTx" presStyleIdx="0" presStyleCnt="0">
        <dgm:presLayoutVars>
          <dgm:bulletEnabled val="1"/>
        </dgm:presLayoutVars>
      </dgm:prSet>
      <dgm:spPr/>
      <dgm:t>
        <a:bodyPr/>
        <a:lstStyle/>
        <a:p>
          <a:endParaRPr lang="en-US"/>
        </a:p>
      </dgm:t>
    </dgm:pt>
    <dgm:pt modelId="{484F5556-2A8D-445B-BFF0-007E6657DF92}" type="pres">
      <dgm:prSet presAssocID="{FBE28A1F-8CA5-4DAC-AA23-578D008EB225}" presName="postLine1" presStyleLbl="parChTrans1D1" presStyleIdx="19" presStyleCnt="62"/>
      <dgm:spPr/>
      <dgm:t>
        <a:bodyPr/>
        <a:lstStyle/>
        <a:p>
          <a:endParaRPr lang="en-US"/>
        </a:p>
      </dgm:t>
    </dgm:pt>
    <dgm:pt modelId="{153B4536-D6EF-44BC-809B-B2AD77460ADB}" type="pres">
      <dgm:prSet presAssocID="{4203D2E4-EB18-48E2-BD12-92B31D284DFA}" presName="Name11" presStyleLbl="parChTrans1D1" presStyleIdx="20" presStyleCnt="62"/>
      <dgm:spPr/>
      <dgm:t>
        <a:bodyPr/>
        <a:lstStyle/>
        <a:p>
          <a:endParaRPr lang="en-US"/>
        </a:p>
      </dgm:t>
    </dgm:pt>
    <dgm:pt modelId="{8BAA3A09-F080-4508-A200-8041AB1D01BF}" type="pres">
      <dgm:prSet presAssocID="{4203D2E4-EB18-48E2-BD12-92B31D284DFA}" presName="Name31" presStyleLbl="parChTrans1D1" presStyleIdx="21" presStyleCnt="62"/>
      <dgm:spPr/>
      <dgm:t>
        <a:bodyPr/>
        <a:lstStyle/>
        <a:p>
          <a:endParaRPr lang="en-US"/>
        </a:p>
      </dgm:t>
    </dgm:pt>
    <dgm:pt modelId="{88D93FEE-882C-4CFE-86FA-3B9EF57759AF}" type="pres">
      <dgm:prSet presAssocID="{D1B83201-79F1-45C8-B298-EC6DAFB0CBF4}" presName="txAndLines1" presStyleCnt="0"/>
      <dgm:spPr/>
      <dgm:t>
        <a:bodyPr/>
        <a:lstStyle/>
        <a:p>
          <a:endParaRPr lang="en-US"/>
        </a:p>
      </dgm:t>
    </dgm:pt>
    <dgm:pt modelId="{F05794D0-4F33-4788-B07C-C0C513EA41A6}" type="pres">
      <dgm:prSet presAssocID="{D1B83201-79F1-45C8-B298-EC6DAFB0CBF4}" presName="anchor1" presStyleCnt="0"/>
      <dgm:spPr/>
      <dgm:t>
        <a:bodyPr/>
        <a:lstStyle/>
        <a:p>
          <a:endParaRPr lang="en-US"/>
        </a:p>
      </dgm:t>
    </dgm:pt>
    <dgm:pt modelId="{BB4C5F7F-FBE8-4B55-8824-63926229F8D2}" type="pres">
      <dgm:prSet presAssocID="{D1B83201-79F1-45C8-B298-EC6DAFB0CBF4}" presName="backup1" presStyleCnt="0"/>
      <dgm:spPr/>
      <dgm:t>
        <a:bodyPr/>
        <a:lstStyle/>
        <a:p>
          <a:endParaRPr lang="en-US"/>
        </a:p>
      </dgm:t>
    </dgm:pt>
    <dgm:pt modelId="{D2619AAE-3DF8-420B-BFF6-120B0FEC9082}" type="pres">
      <dgm:prSet presAssocID="{D1B83201-79F1-45C8-B298-EC6DAFB0CBF4}" presName="preLine1" presStyleLbl="parChTrans1D1" presStyleIdx="22" presStyleCnt="62"/>
      <dgm:spPr/>
      <dgm:t>
        <a:bodyPr/>
        <a:lstStyle/>
        <a:p>
          <a:endParaRPr lang="en-US"/>
        </a:p>
      </dgm:t>
    </dgm:pt>
    <dgm:pt modelId="{5C7BCF23-559B-489D-8B2B-49ECEA2D64BC}" type="pres">
      <dgm:prSet presAssocID="{D1B83201-79F1-45C8-B298-EC6DAFB0CBF4}" presName="desTx1" presStyleLbl="revTx" presStyleIdx="0" presStyleCnt="0">
        <dgm:presLayoutVars>
          <dgm:bulletEnabled val="1"/>
        </dgm:presLayoutVars>
      </dgm:prSet>
      <dgm:spPr/>
      <dgm:t>
        <a:bodyPr/>
        <a:lstStyle/>
        <a:p>
          <a:endParaRPr lang="en-US"/>
        </a:p>
      </dgm:t>
    </dgm:pt>
    <dgm:pt modelId="{79CF47D6-8301-4C50-8968-36FD122827F4}" type="pres">
      <dgm:prSet presAssocID="{D1B83201-79F1-45C8-B298-EC6DAFB0CBF4}" presName="postLine1" presStyleLbl="parChTrans1D1" presStyleIdx="23" presStyleCnt="62"/>
      <dgm:spPr/>
      <dgm:t>
        <a:bodyPr/>
        <a:lstStyle/>
        <a:p>
          <a:endParaRPr lang="en-US"/>
        </a:p>
      </dgm:t>
    </dgm:pt>
    <dgm:pt modelId="{FEA468AC-520B-4CC8-AFD8-1EA712E045A5}" type="pres">
      <dgm:prSet presAssocID="{62DDE8DC-43A1-4538-B79D-78FBCAF19244}" presName="Name11" presStyleLbl="parChTrans1D1" presStyleIdx="24" presStyleCnt="62"/>
      <dgm:spPr/>
      <dgm:t>
        <a:bodyPr/>
        <a:lstStyle/>
        <a:p>
          <a:endParaRPr lang="en-US"/>
        </a:p>
      </dgm:t>
    </dgm:pt>
    <dgm:pt modelId="{67F3E7A1-B6EC-4864-84BC-32C613FC25B1}" type="pres">
      <dgm:prSet presAssocID="{62DDE8DC-43A1-4538-B79D-78FBCAF19244}" presName="Name31" presStyleLbl="parChTrans1D1" presStyleIdx="25" presStyleCnt="62"/>
      <dgm:spPr/>
      <dgm:t>
        <a:bodyPr/>
        <a:lstStyle/>
        <a:p>
          <a:endParaRPr lang="en-US"/>
        </a:p>
      </dgm:t>
    </dgm:pt>
    <dgm:pt modelId="{D38E4F4F-ED10-4549-B9D9-AF0ADAD532B2}" type="pres">
      <dgm:prSet presAssocID="{873A1483-3063-48D5-B9BF-1D0F1BF970C9}" presName="txAndLines1" presStyleCnt="0"/>
      <dgm:spPr/>
      <dgm:t>
        <a:bodyPr/>
        <a:lstStyle/>
        <a:p>
          <a:endParaRPr lang="en-US"/>
        </a:p>
      </dgm:t>
    </dgm:pt>
    <dgm:pt modelId="{6196FB9F-F18A-41E5-AC68-565046C19C64}" type="pres">
      <dgm:prSet presAssocID="{873A1483-3063-48D5-B9BF-1D0F1BF970C9}" presName="anchor1" presStyleCnt="0"/>
      <dgm:spPr/>
      <dgm:t>
        <a:bodyPr/>
        <a:lstStyle/>
        <a:p>
          <a:endParaRPr lang="en-US"/>
        </a:p>
      </dgm:t>
    </dgm:pt>
    <dgm:pt modelId="{7A2DD471-EEFA-4DAB-8A08-5D482F76F543}" type="pres">
      <dgm:prSet presAssocID="{873A1483-3063-48D5-B9BF-1D0F1BF970C9}" presName="backup1" presStyleCnt="0"/>
      <dgm:spPr/>
      <dgm:t>
        <a:bodyPr/>
        <a:lstStyle/>
        <a:p>
          <a:endParaRPr lang="en-US"/>
        </a:p>
      </dgm:t>
    </dgm:pt>
    <dgm:pt modelId="{1837371C-3EE9-4548-BACC-1082E2BC87BC}" type="pres">
      <dgm:prSet presAssocID="{873A1483-3063-48D5-B9BF-1D0F1BF970C9}" presName="preLine1" presStyleLbl="parChTrans1D1" presStyleIdx="26" presStyleCnt="62"/>
      <dgm:spPr/>
      <dgm:t>
        <a:bodyPr/>
        <a:lstStyle/>
        <a:p>
          <a:endParaRPr lang="en-US"/>
        </a:p>
      </dgm:t>
    </dgm:pt>
    <dgm:pt modelId="{2C9CCBF4-DA0E-4FAC-BCCE-7F0FF9DD7C8E}" type="pres">
      <dgm:prSet presAssocID="{873A1483-3063-48D5-B9BF-1D0F1BF970C9}" presName="desTx1" presStyleLbl="revTx" presStyleIdx="0" presStyleCnt="0">
        <dgm:presLayoutVars>
          <dgm:bulletEnabled val="1"/>
        </dgm:presLayoutVars>
      </dgm:prSet>
      <dgm:spPr/>
      <dgm:t>
        <a:bodyPr/>
        <a:lstStyle/>
        <a:p>
          <a:endParaRPr lang="en-US"/>
        </a:p>
      </dgm:t>
    </dgm:pt>
    <dgm:pt modelId="{9F2754D6-92B7-4660-89A3-D0806CABD8DF}" type="pres">
      <dgm:prSet presAssocID="{873A1483-3063-48D5-B9BF-1D0F1BF970C9}" presName="postLine1" presStyleLbl="parChTrans1D1" presStyleIdx="27" presStyleCnt="62"/>
      <dgm:spPr/>
      <dgm:t>
        <a:bodyPr/>
        <a:lstStyle/>
        <a:p>
          <a:endParaRPr lang="en-US"/>
        </a:p>
      </dgm:t>
    </dgm:pt>
    <dgm:pt modelId="{E2756E2B-6ADB-4245-83EF-B3726F810146}" type="pres">
      <dgm:prSet presAssocID="{7F00B9EF-5ACD-4090-ACDE-24BEFAAA993D}" presName="spPost1" presStyleCnt="0"/>
      <dgm:spPr/>
      <dgm:t>
        <a:bodyPr/>
        <a:lstStyle/>
        <a:p>
          <a:endParaRPr lang="en-US"/>
        </a:p>
      </dgm:t>
    </dgm:pt>
    <dgm:pt modelId="{C9EFAC89-0FDC-4F01-98E5-527EF77F782B}" type="pres">
      <dgm:prSet presAssocID="{AAD2B4D7-5585-4772-A00C-61C95D86AEE5}" presName="parTx2" presStyleLbl="node1" presStyleIdx="1" presStyleCnt="3"/>
      <dgm:spPr/>
      <dgm:t>
        <a:bodyPr/>
        <a:lstStyle/>
        <a:p>
          <a:endParaRPr lang="en-US"/>
        </a:p>
      </dgm:t>
    </dgm:pt>
    <dgm:pt modelId="{AD76E9F5-E06B-4D41-973C-AD6A6460A750}" type="pres">
      <dgm:prSet presAssocID="{AAD2B4D7-5585-4772-A00C-61C95D86AEE5}" presName="spPre2" presStyleCnt="0"/>
      <dgm:spPr/>
      <dgm:t>
        <a:bodyPr/>
        <a:lstStyle/>
        <a:p>
          <a:endParaRPr lang="en-US"/>
        </a:p>
      </dgm:t>
    </dgm:pt>
    <dgm:pt modelId="{430E7DF6-A86E-4C50-BCB4-4D2578D9BAB3}" type="pres">
      <dgm:prSet presAssocID="{AAD2B4D7-5585-4772-A00C-61C95D86AEE5}" presName="chLin2" presStyleCnt="0"/>
      <dgm:spPr/>
      <dgm:t>
        <a:bodyPr/>
        <a:lstStyle/>
        <a:p>
          <a:endParaRPr lang="en-US"/>
        </a:p>
      </dgm:t>
    </dgm:pt>
    <dgm:pt modelId="{5929F69E-F3A8-42D4-B765-511EA42ED139}" type="pres">
      <dgm:prSet presAssocID="{9B7A6B97-983B-42E6-A7AD-3C2E525B0CF2}" presName="Name45" presStyleLbl="parChTrans1D1" presStyleIdx="28" presStyleCnt="62"/>
      <dgm:spPr/>
      <dgm:t>
        <a:bodyPr/>
        <a:lstStyle/>
        <a:p>
          <a:endParaRPr lang="en-US"/>
        </a:p>
      </dgm:t>
    </dgm:pt>
    <dgm:pt modelId="{25FE8F4F-CDE3-413B-8A8D-863D718BEEB7}" type="pres">
      <dgm:prSet presAssocID="{9B7A6B97-983B-42E6-A7AD-3C2E525B0CF2}" presName="Name65" presStyleLbl="parChTrans1D1" presStyleIdx="29" presStyleCnt="62"/>
      <dgm:spPr/>
      <dgm:t>
        <a:bodyPr/>
        <a:lstStyle/>
        <a:p>
          <a:endParaRPr lang="en-US"/>
        </a:p>
      </dgm:t>
    </dgm:pt>
    <dgm:pt modelId="{371D4EC9-3A2F-445A-8144-24D707690409}" type="pres">
      <dgm:prSet presAssocID="{3E8A93BE-00BC-4A22-92FE-8A0E9E9F8434}" presName="txAndLines2" presStyleCnt="0"/>
      <dgm:spPr/>
      <dgm:t>
        <a:bodyPr/>
        <a:lstStyle/>
        <a:p>
          <a:endParaRPr lang="en-US"/>
        </a:p>
      </dgm:t>
    </dgm:pt>
    <dgm:pt modelId="{B4EA31E2-4934-4B22-8D21-3D2701EB8214}" type="pres">
      <dgm:prSet presAssocID="{3E8A93BE-00BC-4A22-92FE-8A0E9E9F8434}" presName="anchor2" presStyleCnt="0"/>
      <dgm:spPr/>
      <dgm:t>
        <a:bodyPr/>
        <a:lstStyle/>
        <a:p>
          <a:endParaRPr lang="en-US"/>
        </a:p>
      </dgm:t>
    </dgm:pt>
    <dgm:pt modelId="{2B422D50-DA15-46C0-A183-720AF3304829}" type="pres">
      <dgm:prSet presAssocID="{3E8A93BE-00BC-4A22-92FE-8A0E9E9F8434}" presName="backup2" presStyleCnt="0"/>
      <dgm:spPr/>
      <dgm:t>
        <a:bodyPr/>
        <a:lstStyle/>
        <a:p>
          <a:endParaRPr lang="en-US"/>
        </a:p>
      </dgm:t>
    </dgm:pt>
    <dgm:pt modelId="{749FF2AB-0D53-4FFA-BA58-71D6FE7F3576}" type="pres">
      <dgm:prSet presAssocID="{3E8A93BE-00BC-4A22-92FE-8A0E9E9F8434}" presName="preLine2" presStyleLbl="parChTrans1D1" presStyleIdx="30" presStyleCnt="62"/>
      <dgm:spPr/>
      <dgm:t>
        <a:bodyPr/>
        <a:lstStyle/>
        <a:p>
          <a:endParaRPr lang="en-US"/>
        </a:p>
      </dgm:t>
    </dgm:pt>
    <dgm:pt modelId="{9A5CF80B-3A6A-4F03-87B4-798BEFF3F100}" type="pres">
      <dgm:prSet presAssocID="{3E8A93BE-00BC-4A22-92FE-8A0E9E9F8434}" presName="desTx2" presStyleLbl="revTx" presStyleIdx="0" presStyleCnt="0">
        <dgm:presLayoutVars>
          <dgm:bulletEnabled val="1"/>
        </dgm:presLayoutVars>
      </dgm:prSet>
      <dgm:spPr/>
      <dgm:t>
        <a:bodyPr/>
        <a:lstStyle/>
        <a:p>
          <a:endParaRPr lang="en-US"/>
        </a:p>
      </dgm:t>
    </dgm:pt>
    <dgm:pt modelId="{7D574453-8EA5-446C-AF16-7BCC68B528C6}" type="pres">
      <dgm:prSet presAssocID="{3E8A93BE-00BC-4A22-92FE-8A0E9E9F8434}" presName="postLine2" presStyleLbl="parChTrans1D1" presStyleIdx="31" presStyleCnt="62"/>
      <dgm:spPr/>
      <dgm:t>
        <a:bodyPr/>
        <a:lstStyle/>
        <a:p>
          <a:endParaRPr lang="en-US"/>
        </a:p>
      </dgm:t>
    </dgm:pt>
    <dgm:pt modelId="{EC441AD7-99FF-4E61-80C6-84C6C3A3D725}" type="pres">
      <dgm:prSet presAssocID="{AE9402BC-219E-46B8-8845-C78E6A7D64EE}" presName="Name45" presStyleLbl="parChTrans1D1" presStyleIdx="32" presStyleCnt="62"/>
      <dgm:spPr/>
      <dgm:t>
        <a:bodyPr/>
        <a:lstStyle/>
        <a:p>
          <a:endParaRPr lang="en-US"/>
        </a:p>
      </dgm:t>
    </dgm:pt>
    <dgm:pt modelId="{E275DBC3-4662-44E6-8716-56BB0DE2B536}" type="pres">
      <dgm:prSet presAssocID="{AE9402BC-219E-46B8-8845-C78E6A7D64EE}" presName="Name65" presStyleLbl="parChTrans1D1" presStyleIdx="33" presStyleCnt="62"/>
      <dgm:spPr/>
      <dgm:t>
        <a:bodyPr/>
        <a:lstStyle/>
        <a:p>
          <a:endParaRPr lang="en-US"/>
        </a:p>
      </dgm:t>
    </dgm:pt>
    <dgm:pt modelId="{9A8C0EB7-E221-4403-9065-536A184BDCAE}" type="pres">
      <dgm:prSet presAssocID="{2A088C69-83CA-41B3-B6B8-CA5813CD55A9}" presName="txAndLines2" presStyleCnt="0"/>
      <dgm:spPr/>
      <dgm:t>
        <a:bodyPr/>
        <a:lstStyle/>
        <a:p>
          <a:endParaRPr lang="en-US"/>
        </a:p>
      </dgm:t>
    </dgm:pt>
    <dgm:pt modelId="{819CFF86-768A-4A66-95C3-9C184B73AD0F}" type="pres">
      <dgm:prSet presAssocID="{2A088C69-83CA-41B3-B6B8-CA5813CD55A9}" presName="anchor2" presStyleCnt="0"/>
      <dgm:spPr/>
      <dgm:t>
        <a:bodyPr/>
        <a:lstStyle/>
        <a:p>
          <a:endParaRPr lang="en-US"/>
        </a:p>
      </dgm:t>
    </dgm:pt>
    <dgm:pt modelId="{22781ACA-7475-4248-B15E-DB52A450E248}" type="pres">
      <dgm:prSet presAssocID="{2A088C69-83CA-41B3-B6B8-CA5813CD55A9}" presName="backup2" presStyleCnt="0"/>
      <dgm:spPr/>
      <dgm:t>
        <a:bodyPr/>
        <a:lstStyle/>
        <a:p>
          <a:endParaRPr lang="en-US"/>
        </a:p>
      </dgm:t>
    </dgm:pt>
    <dgm:pt modelId="{C0028364-7CD3-45AE-A2F7-9621F675B2ED}" type="pres">
      <dgm:prSet presAssocID="{2A088C69-83CA-41B3-B6B8-CA5813CD55A9}" presName="preLine2" presStyleLbl="parChTrans1D1" presStyleIdx="34" presStyleCnt="62"/>
      <dgm:spPr/>
      <dgm:t>
        <a:bodyPr/>
        <a:lstStyle/>
        <a:p>
          <a:endParaRPr lang="en-US"/>
        </a:p>
      </dgm:t>
    </dgm:pt>
    <dgm:pt modelId="{010E112E-8049-4877-9024-FB13FDA43299}" type="pres">
      <dgm:prSet presAssocID="{2A088C69-83CA-41B3-B6B8-CA5813CD55A9}" presName="desTx2" presStyleLbl="revTx" presStyleIdx="0" presStyleCnt="0">
        <dgm:presLayoutVars>
          <dgm:bulletEnabled val="1"/>
        </dgm:presLayoutVars>
      </dgm:prSet>
      <dgm:spPr/>
      <dgm:t>
        <a:bodyPr/>
        <a:lstStyle/>
        <a:p>
          <a:endParaRPr lang="en-US"/>
        </a:p>
      </dgm:t>
    </dgm:pt>
    <dgm:pt modelId="{BD800237-A0C1-4116-8AA8-22270B4E3D6E}" type="pres">
      <dgm:prSet presAssocID="{2A088C69-83CA-41B3-B6B8-CA5813CD55A9}" presName="postLine2" presStyleLbl="parChTrans1D1" presStyleIdx="35" presStyleCnt="62"/>
      <dgm:spPr/>
      <dgm:t>
        <a:bodyPr/>
        <a:lstStyle/>
        <a:p>
          <a:endParaRPr lang="en-US"/>
        </a:p>
      </dgm:t>
    </dgm:pt>
    <dgm:pt modelId="{3133DD44-2C0C-4E6C-84C6-15F5220A01FD}" type="pres">
      <dgm:prSet presAssocID="{73AD2A36-374D-45A2-B77B-F249CC13EAD3}" presName="Name45" presStyleLbl="parChTrans1D1" presStyleIdx="36" presStyleCnt="62"/>
      <dgm:spPr/>
      <dgm:t>
        <a:bodyPr/>
        <a:lstStyle/>
        <a:p>
          <a:endParaRPr lang="en-US"/>
        </a:p>
      </dgm:t>
    </dgm:pt>
    <dgm:pt modelId="{3E58BAF0-BCCA-48FE-AD22-BA90AD7665B6}" type="pres">
      <dgm:prSet presAssocID="{73AD2A36-374D-45A2-B77B-F249CC13EAD3}" presName="Name65" presStyleLbl="parChTrans1D1" presStyleIdx="37" presStyleCnt="62"/>
      <dgm:spPr/>
      <dgm:t>
        <a:bodyPr/>
        <a:lstStyle/>
        <a:p>
          <a:endParaRPr lang="en-US"/>
        </a:p>
      </dgm:t>
    </dgm:pt>
    <dgm:pt modelId="{25219CB4-59D8-4A7F-8FB2-47168CD92537}" type="pres">
      <dgm:prSet presAssocID="{96FAA3F1-2893-4553-9305-4F6ABCBD47DE}" presName="txAndLines2" presStyleCnt="0"/>
      <dgm:spPr/>
      <dgm:t>
        <a:bodyPr/>
        <a:lstStyle/>
        <a:p>
          <a:endParaRPr lang="en-US"/>
        </a:p>
      </dgm:t>
    </dgm:pt>
    <dgm:pt modelId="{01585615-B88A-4CC0-8951-D28F1EFD9C9E}" type="pres">
      <dgm:prSet presAssocID="{96FAA3F1-2893-4553-9305-4F6ABCBD47DE}" presName="anchor2" presStyleCnt="0"/>
      <dgm:spPr/>
      <dgm:t>
        <a:bodyPr/>
        <a:lstStyle/>
        <a:p>
          <a:endParaRPr lang="en-US"/>
        </a:p>
      </dgm:t>
    </dgm:pt>
    <dgm:pt modelId="{6D678363-3C13-40FC-8562-751C28E2A331}" type="pres">
      <dgm:prSet presAssocID="{96FAA3F1-2893-4553-9305-4F6ABCBD47DE}" presName="backup2" presStyleCnt="0"/>
      <dgm:spPr/>
      <dgm:t>
        <a:bodyPr/>
        <a:lstStyle/>
        <a:p>
          <a:endParaRPr lang="en-US"/>
        </a:p>
      </dgm:t>
    </dgm:pt>
    <dgm:pt modelId="{04875609-DF77-4860-B263-5ABC03741940}" type="pres">
      <dgm:prSet presAssocID="{96FAA3F1-2893-4553-9305-4F6ABCBD47DE}" presName="preLine2" presStyleLbl="parChTrans1D1" presStyleIdx="38" presStyleCnt="62"/>
      <dgm:spPr/>
      <dgm:t>
        <a:bodyPr/>
        <a:lstStyle/>
        <a:p>
          <a:endParaRPr lang="en-US"/>
        </a:p>
      </dgm:t>
    </dgm:pt>
    <dgm:pt modelId="{AB708D3C-BDDE-4D14-ACCE-63A152F025A8}" type="pres">
      <dgm:prSet presAssocID="{96FAA3F1-2893-4553-9305-4F6ABCBD47DE}" presName="desTx2" presStyleLbl="revTx" presStyleIdx="0" presStyleCnt="0">
        <dgm:presLayoutVars>
          <dgm:bulletEnabled val="1"/>
        </dgm:presLayoutVars>
      </dgm:prSet>
      <dgm:spPr/>
      <dgm:t>
        <a:bodyPr/>
        <a:lstStyle/>
        <a:p>
          <a:endParaRPr lang="en-US"/>
        </a:p>
      </dgm:t>
    </dgm:pt>
    <dgm:pt modelId="{D67A9AEF-5F00-419F-AE98-1058D523496C}" type="pres">
      <dgm:prSet presAssocID="{96FAA3F1-2893-4553-9305-4F6ABCBD47DE}" presName="postLine2" presStyleLbl="parChTrans1D1" presStyleIdx="39" presStyleCnt="62"/>
      <dgm:spPr/>
      <dgm:t>
        <a:bodyPr/>
        <a:lstStyle/>
        <a:p>
          <a:endParaRPr lang="en-US"/>
        </a:p>
      </dgm:t>
    </dgm:pt>
    <dgm:pt modelId="{9A9BB694-2743-4D88-865D-D81CA7E7CC01}" type="pres">
      <dgm:prSet presAssocID="{5921E57E-9CA3-4DB0-9ADD-8CC9832DFB48}" presName="Name45" presStyleLbl="parChTrans1D1" presStyleIdx="40" presStyleCnt="62"/>
      <dgm:spPr/>
      <dgm:t>
        <a:bodyPr/>
        <a:lstStyle/>
        <a:p>
          <a:endParaRPr lang="en-US"/>
        </a:p>
      </dgm:t>
    </dgm:pt>
    <dgm:pt modelId="{93F270BA-0A6A-4CD7-AC7D-65C25081B4DC}" type="pres">
      <dgm:prSet presAssocID="{5921E57E-9CA3-4DB0-9ADD-8CC9832DFB48}" presName="Name65" presStyleLbl="parChTrans1D1" presStyleIdx="41" presStyleCnt="62"/>
      <dgm:spPr/>
      <dgm:t>
        <a:bodyPr/>
        <a:lstStyle/>
        <a:p>
          <a:endParaRPr lang="en-US"/>
        </a:p>
      </dgm:t>
    </dgm:pt>
    <dgm:pt modelId="{2E727F9A-0790-45FB-A2D6-74BC8B9D1BE9}" type="pres">
      <dgm:prSet presAssocID="{1F1616C4-4138-4700-9376-6199A84E51EF}" presName="txAndLines2" presStyleCnt="0"/>
      <dgm:spPr/>
      <dgm:t>
        <a:bodyPr/>
        <a:lstStyle/>
        <a:p>
          <a:endParaRPr lang="en-US"/>
        </a:p>
      </dgm:t>
    </dgm:pt>
    <dgm:pt modelId="{250B5BF8-DD96-4F84-AD1A-E9AFFB6915EA}" type="pres">
      <dgm:prSet presAssocID="{1F1616C4-4138-4700-9376-6199A84E51EF}" presName="anchor2" presStyleCnt="0"/>
      <dgm:spPr/>
      <dgm:t>
        <a:bodyPr/>
        <a:lstStyle/>
        <a:p>
          <a:endParaRPr lang="en-US"/>
        </a:p>
      </dgm:t>
    </dgm:pt>
    <dgm:pt modelId="{631D6E61-698A-4E6D-AD73-418B4A40DA2E}" type="pres">
      <dgm:prSet presAssocID="{1F1616C4-4138-4700-9376-6199A84E51EF}" presName="backup2" presStyleCnt="0"/>
      <dgm:spPr/>
      <dgm:t>
        <a:bodyPr/>
        <a:lstStyle/>
        <a:p>
          <a:endParaRPr lang="en-US"/>
        </a:p>
      </dgm:t>
    </dgm:pt>
    <dgm:pt modelId="{7707F367-E680-41D5-B6C5-72E7D5A78D89}" type="pres">
      <dgm:prSet presAssocID="{1F1616C4-4138-4700-9376-6199A84E51EF}" presName="preLine2" presStyleLbl="parChTrans1D1" presStyleIdx="42" presStyleCnt="62"/>
      <dgm:spPr/>
      <dgm:t>
        <a:bodyPr/>
        <a:lstStyle/>
        <a:p>
          <a:endParaRPr lang="en-US"/>
        </a:p>
      </dgm:t>
    </dgm:pt>
    <dgm:pt modelId="{2F25D2A5-566E-41B6-84A1-E0D9F2332F61}" type="pres">
      <dgm:prSet presAssocID="{1F1616C4-4138-4700-9376-6199A84E51EF}" presName="desTx2" presStyleLbl="revTx" presStyleIdx="0" presStyleCnt="0">
        <dgm:presLayoutVars>
          <dgm:bulletEnabled val="1"/>
        </dgm:presLayoutVars>
      </dgm:prSet>
      <dgm:spPr/>
      <dgm:t>
        <a:bodyPr/>
        <a:lstStyle/>
        <a:p>
          <a:endParaRPr lang="en-US"/>
        </a:p>
      </dgm:t>
    </dgm:pt>
    <dgm:pt modelId="{5E3C6DF0-6630-4E60-8255-403157822CA9}" type="pres">
      <dgm:prSet presAssocID="{1F1616C4-4138-4700-9376-6199A84E51EF}" presName="postLine2" presStyleLbl="parChTrans1D1" presStyleIdx="43" presStyleCnt="62"/>
      <dgm:spPr/>
      <dgm:t>
        <a:bodyPr/>
        <a:lstStyle/>
        <a:p>
          <a:endParaRPr lang="en-US"/>
        </a:p>
      </dgm:t>
    </dgm:pt>
    <dgm:pt modelId="{DA7C5DDF-8A40-43A7-B844-E47D4CAD7B01}" type="pres">
      <dgm:prSet presAssocID="{9AFC8D80-9925-4685-A2D8-6CF81932C969}" presName="Name45" presStyleLbl="parChTrans1D1" presStyleIdx="44" presStyleCnt="62"/>
      <dgm:spPr/>
      <dgm:t>
        <a:bodyPr/>
        <a:lstStyle/>
        <a:p>
          <a:endParaRPr lang="en-US"/>
        </a:p>
      </dgm:t>
    </dgm:pt>
    <dgm:pt modelId="{557CB83E-FADB-420B-8A88-B747B4108930}" type="pres">
      <dgm:prSet presAssocID="{9AFC8D80-9925-4685-A2D8-6CF81932C969}" presName="Name65" presStyleLbl="parChTrans1D1" presStyleIdx="45" presStyleCnt="62"/>
      <dgm:spPr/>
      <dgm:t>
        <a:bodyPr/>
        <a:lstStyle/>
        <a:p>
          <a:endParaRPr lang="en-US"/>
        </a:p>
      </dgm:t>
    </dgm:pt>
    <dgm:pt modelId="{8937F4F6-1ADC-4A22-B0B1-B7A39A0882A3}" type="pres">
      <dgm:prSet presAssocID="{E048EEBE-73B8-4D77-A778-12E00549D5A3}" presName="txAndLines2" presStyleCnt="0"/>
      <dgm:spPr/>
      <dgm:t>
        <a:bodyPr/>
        <a:lstStyle/>
        <a:p>
          <a:endParaRPr lang="en-US"/>
        </a:p>
      </dgm:t>
    </dgm:pt>
    <dgm:pt modelId="{FE043B82-5AB6-432C-A923-A5778B3F99AD}" type="pres">
      <dgm:prSet presAssocID="{E048EEBE-73B8-4D77-A778-12E00549D5A3}" presName="anchor2" presStyleCnt="0"/>
      <dgm:spPr/>
      <dgm:t>
        <a:bodyPr/>
        <a:lstStyle/>
        <a:p>
          <a:endParaRPr lang="en-US"/>
        </a:p>
      </dgm:t>
    </dgm:pt>
    <dgm:pt modelId="{3C4320F6-CD38-43B1-9B14-698FAF8C61DA}" type="pres">
      <dgm:prSet presAssocID="{E048EEBE-73B8-4D77-A778-12E00549D5A3}" presName="backup2" presStyleCnt="0"/>
      <dgm:spPr/>
      <dgm:t>
        <a:bodyPr/>
        <a:lstStyle/>
        <a:p>
          <a:endParaRPr lang="en-US"/>
        </a:p>
      </dgm:t>
    </dgm:pt>
    <dgm:pt modelId="{4407520A-E219-4FA1-985D-1F7A17EEF7D5}" type="pres">
      <dgm:prSet presAssocID="{E048EEBE-73B8-4D77-A778-12E00549D5A3}" presName="preLine2" presStyleLbl="parChTrans1D1" presStyleIdx="46" presStyleCnt="62"/>
      <dgm:spPr/>
      <dgm:t>
        <a:bodyPr/>
        <a:lstStyle/>
        <a:p>
          <a:endParaRPr lang="en-US"/>
        </a:p>
      </dgm:t>
    </dgm:pt>
    <dgm:pt modelId="{C29504D3-251D-44BE-97B7-1D550C3639A3}" type="pres">
      <dgm:prSet presAssocID="{E048EEBE-73B8-4D77-A778-12E00549D5A3}" presName="desTx2" presStyleLbl="revTx" presStyleIdx="0" presStyleCnt="0">
        <dgm:presLayoutVars>
          <dgm:bulletEnabled val="1"/>
        </dgm:presLayoutVars>
      </dgm:prSet>
      <dgm:spPr/>
      <dgm:t>
        <a:bodyPr/>
        <a:lstStyle/>
        <a:p>
          <a:endParaRPr lang="en-US"/>
        </a:p>
      </dgm:t>
    </dgm:pt>
    <dgm:pt modelId="{D9A1F54C-0E3A-4B2F-8148-ACF145932D7D}" type="pres">
      <dgm:prSet presAssocID="{E048EEBE-73B8-4D77-A778-12E00549D5A3}" presName="postLine2" presStyleLbl="parChTrans1D1" presStyleIdx="47" presStyleCnt="62"/>
      <dgm:spPr/>
      <dgm:t>
        <a:bodyPr/>
        <a:lstStyle/>
        <a:p>
          <a:endParaRPr lang="en-US"/>
        </a:p>
      </dgm:t>
    </dgm:pt>
    <dgm:pt modelId="{560FC70A-A4E9-483F-94CF-C915C4C22B93}" type="pres">
      <dgm:prSet presAssocID="{B9390355-C0AB-4671-8A88-492BCB4ED5F1}" presName="Name45" presStyleLbl="parChTrans1D1" presStyleIdx="48" presStyleCnt="62"/>
      <dgm:spPr/>
      <dgm:t>
        <a:bodyPr/>
        <a:lstStyle/>
        <a:p>
          <a:endParaRPr lang="en-US"/>
        </a:p>
      </dgm:t>
    </dgm:pt>
    <dgm:pt modelId="{A17CAEFE-7687-43D7-B09C-8A786EE919D3}" type="pres">
      <dgm:prSet presAssocID="{B9390355-C0AB-4671-8A88-492BCB4ED5F1}" presName="Name65" presStyleLbl="parChTrans1D1" presStyleIdx="49" presStyleCnt="62"/>
      <dgm:spPr/>
      <dgm:t>
        <a:bodyPr/>
        <a:lstStyle/>
        <a:p>
          <a:endParaRPr lang="en-US"/>
        </a:p>
      </dgm:t>
    </dgm:pt>
    <dgm:pt modelId="{4463EAD2-C2E6-4618-A191-328558376577}" type="pres">
      <dgm:prSet presAssocID="{999CD58C-CBFF-4D5C-B2F3-6AC579CF1406}" presName="txAndLines2" presStyleCnt="0"/>
      <dgm:spPr/>
      <dgm:t>
        <a:bodyPr/>
        <a:lstStyle/>
        <a:p>
          <a:endParaRPr lang="en-US"/>
        </a:p>
      </dgm:t>
    </dgm:pt>
    <dgm:pt modelId="{79CD305E-3B0B-4AB0-A351-1D0DC3CBFD9D}" type="pres">
      <dgm:prSet presAssocID="{999CD58C-CBFF-4D5C-B2F3-6AC579CF1406}" presName="anchor2" presStyleCnt="0"/>
      <dgm:spPr/>
      <dgm:t>
        <a:bodyPr/>
        <a:lstStyle/>
        <a:p>
          <a:endParaRPr lang="en-US"/>
        </a:p>
      </dgm:t>
    </dgm:pt>
    <dgm:pt modelId="{E668BEC0-A48E-45FC-B120-934AC1C63043}" type="pres">
      <dgm:prSet presAssocID="{999CD58C-CBFF-4D5C-B2F3-6AC579CF1406}" presName="backup2" presStyleCnt="0"/>
      <dgm:spPr/>
      <dgm:t>
        <a:bodyPr/>
        <a:lstStyle/>
        <a:p>
          <a:endParaRPr lang="en-US"/>
        </a:p>
      </dgm:t>
    </dgm:pt>
    <dgm:pt modelId="{4825D9DD-2635-4FB0-BB5B-BE87041BF4F1}" type="pres">
      <dgm:prSet presAssocID="{999CD58C-CBFF-4D5C-B2F3-6AC579CF1406}" presName="preLine2" presStyleLbl="parChTrans1D1" presStyleIdx="50" presStyleCnt="62"/>
      <dgm:spPr/>
      <dgm:t>
        <a:bodyPr/>
        <a:lstStyle/>
        <a:p>
          <a:endParaRPr lang="en-US"/>
        </a:p>
      </dgm:t>
    </dgm:pt>
    <dgm:pt modelId="{D5B1D052-BB80-45F3-9FDD-67126FC0DACE}" type="pres">
      <dgm:prSet presAssocID="{999CD58C-CBFF-4D5C-B2F3-6AC579CF1406}" presName="desTx2" presStyleLbl="revTx" presStyleIdx="0" presStyleCnt="0">
        <dgm:presLayoutVars>
          <dgm:bulletEnabled val="1"/>
        </dgm:presLayoutVars>
      </dgm:prSet>
      <dgm:spPr/>
      <dgm:t>
        <a:bodyPr/>
        <a:lstStyle/>
        <a:p>
          <a:endParaRPr lang="en-US"/>
        </a:p>
      </dgm:t>
    </dgm:pt>
    <dgm:pt modelId="{77365C05-6E8A-4C9B-AD7B-3AA3341F9D8E}" type="pres">
      <dgm:prSet presAssocID="{999CD58C-CBFF-4D5C-B2F3-6AC579CF1406}" presName="postLine2" presStyleLbl="parChTrans1D1" presStyleIdx="51" presStyleCnt="62"/>
      <dgm:spPr/>
      <dgm:t>
        <a:bodyPr/>
        <a:lstStyle/>
        <a:p>
          <a:endParaRPr lang="en-US"/>
        </a:p>
      </dgm:t>
    </dgm:pt>
    <dgm:pt modelId="{C4FADA27-4F94-4287-8C9C-326FC54DAB65}" type="pres">
      <dgm:prSet presAssocID="{B113846E-C6E6-4559-9584-920D6B7BFD94}" presName="Name45" presStyleLbl="parChTrans1D1" presStyleIdx="52" presStyleCnt="62"/>
      <dgm:spPr/>
      <dgm:t>
        <a:bodyPr/>
        <a:lstStyle/>
        <a:p>
          <a:endParaRPr lang="en-US"/>
        </a:p>
      </dgm:t>
    </dgm:pt>
    <dgm:pt modelId="{CE1CE96D-192D-48FB-AF8B-A7407DB2EC7B}" type="pres">
      <dgm:prSet presAssocID="{B113846E-C6E6-4559-9584-920D6B7BFD94}" presName="Name65" presStyleLbl="parChTrans1D1" presStyleIdx="53" presStyleCnt="62"/>
      <dgm:spPr/>
      <dgm:t>
        <a:bodyPr/>
        <a:lstStyle/>
        <a:p>
          <a:endParaRPr lang="en-US"/>
        </a:p>
      </dgm:t>
    </dgm:pt>
    <dgm:pt modelId="{3E348DFF-CA3F-45EF-8A71-647872809C53}" type="pres">
      <dgm:prSet presAssocID="{001E4897-84EE-4BDB-BCE8-4C6FAFC97951}" presName="txAndLines2" presStyleCnt="0"/>
      <dgm:spPr/>
      <dgm:t>
        <a:bodyPr/>
        <a:lstStyle/>
        <a:p>
          <a:endParaRPr lang="en-US"/>
        </a:p>
      </dgm:t>
    </dgm:pt>
    <dgm:pt modelId="{E5F636D8-210D-4D89-B572-CC2219B01CB7}" type="pres">
      <dgm:prSet presAssocID="{001E4897-84EE-4BDB-BCE8-4C6FAFC97951}" presName="anchor2" presStyleCnt="0"/>
      <dgm:spPr/>
      <dgm:t>
        <a:bodyPr/>
        <a:lstStyle/>
        <a:p>
          <a:endParaRPr lang="en-US"/>
        </a:p>
      </dgm:t>
    </dgm:pt>
    <dgm:pt modelId="{4A73DF7E-8626-4E28-8407-28EBF8385598}" type="pres">
      <dgm:prSet presAssocID="{001E4897-84EE-4BDB-BCE8-4C6FAFC97951}" presName="backup2" presStyleCnt="0"/>
      <dgm:spPr/>
      <dgm:t>
        <a:bodyPr/>
        <a:lstStyle/>
        <a:p>
          <a:endParaRPr lang="en-US"/>
        </a:p>
      </dgm:t>
    </dgm:pt>
    <dgm:pt modelId="{9239EA62-46F7-4986-8576-6E2D0CAC4920}" type="pres">
      <dgm:prSet presAssocID="{001E4897-84EE-4BDB-BCE8-4C6FAFC97951}" presName="preLine2" presStyleLbl="parChTrans1D1" presStyleIdx="54" presStyleCnt="62"/>
      <dgm:spPr/>
      <dgm:t>
        <a:bodyPr/>
        <a:lstStyle/>
        <a:p>
          <a:endParaRPr lang="en-US"/>
        </a:p>
      </dgm:t>
    </dgm:pt>
    <dgm:pt modelId="{6AB24E81-9AEA-4431-B4B6-5604CC5A3EA1}" type="pres">
      <dgm:prSet presAssocID="{001E4897-84EE-4BDB-BCE8-4C6FAFC97951}" presName="desTx2" presStyleLbl="revTx" presStyleIdx="0" presStyleCnt="0">
        <dgm:presLayoutVars>
          <dgm:bulletEnabled val="1"/>
        </dgm:presLayoutVars>
      </dgm:prSet>
      <dgm:spPr/>
      <dgm:t>
        <a:bodyPr/>
        <a:lstStyle/>
        <a:p>
          <a:endParaRPr lang="en-US"/>
        </a:p>
      </dgm:t>
    </dgm:pt>
    <dgm:pt modelId="{BE52E739-7D27-4E45-831B-0E2523D0459D}" type="pres">
      <dgm:prSet presAssocID="{001E4897-84EE-4BDB-BCE8-4C6FAFC97951}" presName="postLine2" presStyleLbl="parChTrans1D1" presStyleIdx="55" presStyleCnt="62"/>
      <dgm:spPr/>
      <dgm:t>
        <a:bodyPr/>
        <a:lstStyle/>
        <a:p>
          <a:endParaRPr lang="en-US"/>
        </a:p>
      </dgm:t>
    </dgm:pt>
    <dgm:pt modelId="{75009725-1998-4112-B617-E2125C2798C9}" type="pres">
      <dgm:prSet presAssocID="{AAD2B4D7-5585-4772-A00C-61C95D86AEE5}" presName="spPost2" presStyleCnt="0"/>
      <dgm:spPr/>
      <dgm:t>
        <a:bodyPr/>
        <a:lstStyle/>
        <a:p>
          <a:endParaRPr lang="en-US"/>
        </a:p>
      </dgm:t>
    </dgm:pt>
    <dgm:pt modelId="{25865E55-DD3C-4D5B-A42B-5405C63B0E3E}" type="pres">
      <dgm:prSet presAssocID="{568A41C9-1481-470D-8E00-D855552C344C}" presName="parTx3" presStyleLbl="node1" presStyleIdx="2" presStyleCnt="3"/>
      <dgm:spPr/>
      <dgm:t>
        <a:bodyPr/>
        <a:lstStyle/>
        <a:p>
          <a:endParaRPr lang="en-US"/>
        </a:p>
      </dgm:t>
    </dgm:pt>
    <dgm:pt modelId="{EF4A299F-291A-4E6A-89AD-21D2DBAD6A9E}" type="pres">
      <dgm:prSet presAssocID="{568A41C9-1481-470D-8E00-D855552C344C}" presName="spPre3" presStyleCnt="0"/>
      <dgm:spPr/>
      <dgm:t>
        <a:bodyPr/>
        <a:lstStyle/>
        <a:p>
          <a:endParaRPr lang="en-US"/>
        </a:p>
      </dgm:t>
    </dgm:pt>
    <dgm:pt modelId="{6B67C9A4-6DD1-4FBE-9CDC-16FBAF56C564}" type="pres">
      <dgm:prSet presAssocID="{568A41C9-1481-470D-8E00-D855552C344C}" presName="chLin3" presStyleCnt="0"/>
      <dgm:spPr/>
      <dgm:t>
        <a:bodyPr/>
        <a:lstStyle/>
        <a:p>
          <a:endParaRPr lang="en-US"/>
        </a:p>
      </dgm:t>
    </dgm:pt>
    <dgm:pt modelId="{516C0902-9215-4C87-B418-0FC089E72483}" type="pres">
      <dgm:prSet presAssocID="{9888C556-AFF6-4BB1-A722-385CA1E3D080}" presName="Name79" presStyleLbl="parChTrans1D1" presStyleIdx="56" presStyleCnt="62"/>
      <dgm:spPr/>
      <dgm:t>
        <a:bodyPr/>
        <a:lstStyle/>
        <a:p>
          <a:endParaRPr lang="en-US"/>
        </a:p>
      </dgm:t>
    </dgm:pt>
    <dgm:pt modelId="{AF1AA55D-24F6-49AD-B75F-49C2A06DF83D}" type="pres">
      <dgm:prSet presAssocID="{1EE56065-5048-49A0-B4F4-051B376698F4}" presName="txAndLines3" presStyleCnt="0"/>
      <dgm:spPr/>
      <dgm:t>
        <a:bodyPr/>
        <a:lstStyle/>
        <a:p>
          <a:endParaRPr lang="en-US"/>
        </a:p>
      </dgm:t>
    </dgm:pt>
    <dgm:pt modelId="{C9C2102C-27E7-470A-8F59-4602BCBD3858}" type="pres">
      <dgm:prSet presAssocID="{1EE56065-5048-49A0-B4F4-051B376698F4}" presName="anchor3" presStyleCnt="0"/>
      <dgm:spPr/>
      <dgm:t>
        <a:bodyPr/>
        <a:lstStyle/>
        <a:p>
          <a:endParaRPr lang="en-US"/>
        </a:p>
      </dgm:t>
    </dgm:pt>
    <dgm:pt modelId="{9A73F044-8FD2-4F10-B62E-991AF8A261D4}" type="pres">
      <dgm:prSet presAssocID="{1EE56065-5048-49A0-B4F4-051B376698F4}" presName="backup3" presStyleCnt="0"/>
      <dgm:spPr/>
      <dgm:t>
        <a:bodyPr/>
        <a:lstStyle/>
        <a:p>
          <a:endParaRPr lang="en-US"/>
        </a:p>
      </dgm:t>
    </dgm:pt>
    <dgm:pt modelId="{6B2C27FD-7970-43EB-AF4F-2E71A1C1BCFF}" type="pres">
      <dgm:prSet presAssocID="{1EE56065-5048-49A0-B4F4-051B376698F4}" presName="preLine3" presStyleLbl="parChTrans1D1" presStyleIdx="57" presStyleCnt="62"/>
      <dgm:spPr/>
      <dgm:t>
        <a:bodyPr/>
        <a:lstStyle/>
        <a:p>
          <a:endParaRPr lang="en-US"/>
        </a:p>
      </dgm:t>
    </dgm:pt>
    <dgm:pt modelId="{EB66AC91-F0D0-473D-8CE0-8CB2300A31DD}" type="pres">
      <dgm:prSet presAssocID="{1EE56065-5048-49A0-B4F4-051B376698F4}" presName="desTx3" presStyleLbl="revTx" presStyleIdx="0" presStyleCnt="0">
        <dgm:presLayoutVars>
          <dgm:bulletEnabled val="1"/>
        </dgm:presLayoutVars>
      </dgm:prSet>
      <dgm:spPr/>
      <dgm:t>
        <a:bodyPr/>
        <a:lstStyle/>
        <a:p>
          <a:endParaRPr lang="en-US"/>
        </a:p>
      </dgm:t>
    </dgm:pt>
    <dgm:pt modelId="{E51C02B1-5AC7-4AFF-8300-2851BA3C0A78}" type="pres">
      <dgm:prSet presAssocID="{2CDE6B05-239F-41DC-808A-5B20EAE9796C}" presName="Name79" presStyleLbl="parChTrans1D1" presStyleIdx="58" presStyleCnt="62"/>
      <dgm:spPr/>
      <dgm:t>
        <a:bodyPr/>
        <a:lstStyle/>
        <a:p>
          <a:endParaRPr lang="en-US"/>
        </a:p>
      </dgm:t>
    </dgm:pt>
    <dgm:pt modelId="{19EF2310-CBD9-4A7E-95D0-AA3A40DC334C}" type="pres">
      <dgm:prSet presAssocID="{8956E5A5-E5C3-4CB4-A911-1A11B3A44A5C}" presName="txAndLines3" presStyleCnt="0"/>
      <dgm:spPr/>
      <dgm:t>
        <a:bodyPr/>
        <a:lstStyle/>
        <a:p>
          <a:endParaRPr lang="en-US"/>
        </a:p>
      </dgm:t>
    </dgm:pt>
    <dgm:pt modelId="{592AF980-9E4F-4970-A41E-078CB0E78DB6}" type="pres">
      <dgm:prSet presAssocID="{8956E5A5-E5C3-4CB4-A911-1A11B3A44A5C}" presName="anchor3" presStyleCnt="0"/>
      <dgm:spPr/>
      <dgm:t>
        <a:bodyPr/>
        <a:lstStyle/>
        <a:p>
          <a:endParaRPr lang="en-US"/>
        </a:p>
      </dgm:t>
    </dgm:pt>
    <dgm:pt modelId="{8A732D1E-21B8-4281-8AE7-69B3439AC772}" type="pres">
      <dgm:prSet presAssocID="{8956E5A5-E5C3-4CB4-A911-1A11B3A44A5C}" presName="backup3" presStyleCnt="0"/>
      <dgm:spPr/>
      <dgm:t>
        <a:bodyPr/>
        <a:lstStyle/>
        <a:p>
          <a:endParaRPr lang="en-US"/>
        </a:p>
      </dgm:t>
    </dgm:pt>
    <dgm:pt modelId="{2A62AC2C-7BE6-4BA7-86D0-8A6AE565ACA3}" type="pres">
      <dgm:prSet presAssocID="{8956E5A5-E5C3-4CB4-A911-1A11B3A44A5C}" presName="preLine3" presStyleLbl="parChTrans1D1" presStyleIdx="59" presStyleCnt="62"/>
      <dgm:spPr/>
      <dgm:t>
        <a:bodyPr/>
        <a:lstStyle/>
        <a:p>
          <a:endParaRPr lang="en-US"/>
        </a:p>
      </dgm:t>
    </dgm:pt>
    <dgm:pt modelId="{C8548DA5-27E7-4A78-A521-70CFCE2E57F6}" type="pres">
      <dgm:prSet presAssocID="{8956E5A5-E5C3-4CB4-A911-1A11B3A44A5C}" presName="desTx3" presStyleLbl="revTx" presStyleIdx="0" presStyleCnt="0">
        <dgm:presLayoutVars>
          <dgm:bulletEnabled val="1"/>
        </dgm:presLayoutVars>
      </dgm:prSet>
      <dgm:spPr/>
      <dgm:t>
        <a:bodyPr/>
        <a:lstStyle/>
        <a:p>
          <a:endParaRPr lang="en-US"/>
        </a:p>
      </dgm:t>
    </dgm:pt>
    <dgm:pt modelId="{2D4E3B46-274D-41C9-A405-EE9C4DFCAE88}" type="pres">
      <dgm:prSet presAssocID="{ABFAE67D-EF58-4545-AA8E-84D02649E98E}" presName="Name79" presStyleLbl="parChTrans1D1" presStyleIdx="60" presStyleCnt="62"/>
      <dgm:spPr/>
      <dgm:t>
        <a:bodyPr/>
        <a:lstStyle/>
        <a:p>
          <a:endParaRPr lang="en-US"/>
        </a:p>
      </dgm:t>
    </dgm:pt>
    <dgm:pt modelId="{7CBA495D-F29D-4544-877D-16945D9DB6ED}" type="pres">
      <dgm:prSet presAssocID="{421ECDD4-E3E9-49AE-BFC8-09299047206A}" presName="txAndLines3" presStyleCnt="0"/>
      <dgm:spPr/>
      <dgm:t>
        <a:bodyPr/>
        <a:lstStyle/>
        <a:p>
          <a:endParaRPr lang="en-US"/>
        </a:p>
      </dgm:t>
    </dgm:pt>
    <dgm:pt modelId="{34BD78C3-2BC6-4A91-A528-31DBF5FA9D6E}" type="pres">
      <dgm:prSet presAssocID="{421ECDD4-E3E9-49AE-BFC8-09299047206A}" presName="anchor3" presStyleCnt="0"/>
      <dgm:spPr/>
      <dgm:t>
        <a:bodyPr/>
        <a:lstStyle/>
        <a:p>
          <a:endParaRPr lang="en-US"/>
        </a:p>
      </dgm:t>
    </dgm:pt>
    <dgm:pt modelId="{36432909-06A7-4243-B3D2-19BD30F8FD90}" type="pres">
      <dgm:prSet presAssocID="{421ECDD4-E3E9-49AE-BFC8-09299047206A}" presName="backup3" presStyleCnt="0"/>
      <dgm:spPr/>
      <dgm:t>
        <a:bodyPr/>
        <a:lstStyle/>
        <a:p>
          <a:endParaRPr lang="en-US"/>
        </a:p>
      </dgm:t>
    </dgm:pt>
    <dgm:pt modelId="{33389D76-AAF6-49EE-9D34-24DA68352EA1}" type="pres">
      <dgm:prSet presAssocID="{421ECDD4-E3E9-49AE-BFC8-09299047206A}" presName="preLine3" presStyleLbl="parChTrans1D1" presStyleIdx="61" presStyleCnt="62"/>
      <dgm:spPr/>
      <dgm:t>
        <a:bodyPr/>
        <a:lstStyle/>
        <a:p>
          <a:endParaRPr lang="en-US"/>
        </a:p>
      </dgm:t>
    </dgm:pt>
    <dgm:pt modelId="{B21442F9-A06F-4630-B09F-3A54EED0F62D}" type="pres">
      <dgm:prSet presAssocID="{421ECDD4-E3E9-49AE-BFC8-09299047206A}" presName="desTx3" presStyleLbl="revTx" presStyleIdx="0" presStyleCnt="0">
        <dgm:presLayoutVars>
          <dgm:bulletEnabled val="1"/>
        </dgm:presLayoutVars>
      </dgm:prSet>
      <dgm:spPr/>
      <dgm:t>
        <a:bodyPr/>
        <a:lstStyle/>
        <a:p>
          <a:endParaRPr lang="en-US"/>
        </a:p>
      </dgm:t>
    </dgm:pt>
  </dgm:ptLst>
  <dgm:cxnLst>
    <dgm:cxn modelId="{5443AABE-6C70-44B6-966F-88E35FA1A378}" srcId="{7F00B9EF-5ACD-4090-ACDE-24BEFAAA993D}" destId="{FBE28A1F-8CA5-4DAC-AA23-578D008EB225}" srcOrd="4" destOrd="0" parTransId="{422B6998-7439-4239-9CD7-FF4CF6679675}" sibTransId="{825A2C03-8028-49FF-8D1F-63B3B0B1F362}"/>
    <dgm:cxn modelId="{082012C7-C264-4F8E-B1AC-9FA801CC9C75}" srcId="{568A41C9-1481-470D-8E00-D855552C344C}" destId="{1EE56065-5048-49A0-B4F4-051B376698F4}" srcOrd="0" destOrd="0" parTransId="{9888C556-AFF6-4BB1-A722-385CA1E3D080}" sibTransId="{4AD4EB72-E545-4AD2-821B-8EC72758E718}"/>
    <dgm:cxn modelId="{9DB26BEA-C91F-46F0-8AD1-E1F27F5961AD}" srcId="{AAD2B4D7-5585-4772-A00C-61C95D86AEE5}" destId="{E048EEBE-73B8-4D77-A778-12E00549D5A3}" srcOrd="4" destOrd="0" parTransId="{9AFC8D80-9925-4685-A2D8-6CF81932C969}" sibTransId="{62A15277-56B7-4973-91BA-B0A7A88F5D2E}"/>
    <dgm:cxn modelId="{209C63A6-3A50-B648-AAB0-5522B465CD05}" type="presOf" srcId="{E048EEBE-73B8-4D77-A778-12E00549D5A3}" destId="{C29504D3-251D-44BE-97B7-1D550C3639A3}" srcOrd="0" destOrd="0" presId="urn:microsoft.com/office/officeart/2009/3/layout/SubStepProcess"/>
    <dgm:cxn modelId="{DB3E5395-83B1-334C-935B-B73928335202}" type="presOf" srcId="{AAD2B4D7-5585-4772-A00C-61C95D86AEE5}" destId="{C9EFAC89-0FDC-4F01-98E5-527EF77F782B}" srcOrd="0" destOrd="0" presId="urn:microsoft.com/office/officeart/2009/3/layout/SubStepProcess"/>
    <dgm:cxn modelId="{90A0183D-BD58-4F59-8F4E-3FBC8F888747}" srcId="{7F00B9EF-5ACD-4090-ACDE-24BEFAAA993D}" destId="{D1B83201-79F1-45C8-B298-EC6DAFB0CBF4}" srcOrd="5" destOrd="0" parTransId="{4203D2E4-EB18-48E2-BD12-92B31D284DFA}" sibTransId="{2F5B4EB1-DC7E-4075-BB96-62EABEF8C971}"/>
    <dgm:cxn modelId="{8568650B-5AC2-4170-A525-06909AFBC0BF}" srcId="{7F00B9EF-5ACD-4090-ACDE-24BEFAAA993D}" destId="{59A9408A-CB6F-489B-A3CC-FB819410D72B}" srcOrd="0" destOrd="0" parTransId="{519696E4-1A36-4D1E-8D33-EF0FBB8DE74F}" sibTransId="{974C2B17-625D-4946-9786-2833A23807C9}"/>
    <dgm:cxn modelId="{EA363097-A245-4AB8-B22C-EC87E2A5CA75}" srcId="{568A41C9-1481-470D-8E00-D855552C344C}" destId="{421ECDD4-E3E9-49AE-BFC8-09299047206A}" srcOrd="2" destOrd="0" parTransId="{ABFAE67D-EF58-4545-AA8E-84D02649E98E}" sibTransId="{86FC1972-8B6A-4C3C-A261-C94F7FFDFFC7}"/>
    <dgm:cxn modelId="{434C0F8B-DF73-40A3-BC2A-45A0FBF8E471}" srcId="{568A41C9-1481-470D-8E00-D855552C344C}" destId="{8956E5A5-E5C3-4CB4-A911-1A11B3A44A5C}" srcOrd="1" destOrd="0" parTransId="{2CDE6B05-239F-41DC-808A-5B20EAE9796C}" sibTransId="{0D5A12D2-2EA4-4B92-A8BB-A2B5A1E54B9E}"/>
    <dgm:cxn modelId="{7F821335-3427-D74D-BA61-47A36A0A7EF0}" type="presOf" srcId="{001E4897-84EE-4BDB-BCE8-4C6FAFC97951}" destId="{6AB24E81-9AEA-4431-B4B6-5604CC5A3EA1}" srcOrd="0" destOrd="0" presId="urn:microsoft.com/office/officeart/2009/3/layout/SubStepProcess"/>
    <dgm:cxn modelId="{4213D25E-9A30-ED42-A483-DB0C863A361B}" type="presOf" srcId="{2A088C69-83CA-41B3-B6B8-CA5813CD55A9}" destId="{010E112E-8049-4877-9024-FB13FDA43299}" srcOrd="0" destOrd="0" presId="urn:microsoft.com/office/officeart/2009/3/layout/SubStepProcess"/>
    <dgm:cxn modelId="{C88C275C-7E8D-F64F-81CD-6EDC5561140E}" type="presOf" srcId="{568A41C9-1481-470D-8E00-D855552C344C}" destId="{25865E55-DD3C-4D5B-A42B-5405C63B0E3E}" srcOrd="0" destOrd="0" presId="urn:microsoft.com/office/officeart/2009/3/layout/SubStepProcess"/>
    <dgm:cxn modelId="{31166E29-D80A-49BB-81D5-3A43C5F42FA9}" type="presOf" srcId="{9EB54E15-0308-484B-9853-03CCC8B4B309}" destId="{FAE639A6-974B-416A-A0F6-C434B49BD7C5}" srcOrd="0" destOrd="0" presId="urn:microsoft.com/office/officeart/2009/3/layout/SubStepProcess"/>
    <dgm:cxn modelId="{37C573D3-0DAC-407E-84C9-BDE2462B9A4B}" srcId="{1F48C82C-FCD8-4FDA-9DEB-B5B8ACEB909C}" destId="{7F00B9EF-5ACD-4090-ACDE-24BEFAAA993D}" srcOrd="0" destOrd="0" parTransId="{5BBF2046-AB98-44F4-B21F-077C6A49FA01}" sibTransId="{C5FB8E21-6C5D-4E4F-9ACF-F99AAD711B33}"/>
    <dgm:cxn modelId="{C5FA1101-52C3-4408-BCF9-E4A4C4840EC5}" srcId="{AAD2B4D7-5585-4772-A00C-61C95D86AEE5}" destId="{1F1616C4-4138-4700-9376-6199A84E51EF}" srcOrd="3" destOrd="0" parTransId="{5921E57E-9CA3-4DB0-9ADD-8CC9832DFB48}" sibTransId="{0EB72E18-D4FC-479C-B753-AA4871809A48}"/>
    <dgm:cxn modelId="{62632657-F490-4DEC-BA42-444CE2B7ABD9}" srcId="{7F00B9EF-5ACD-4090-ACDE-24BEFAAA993D}" destId="{C26055C6-4E4C-460E-870F-8E966E43E2D1}" srcOrd="3" destOrd="0" parTransId="{4F063564-B27A-4F72-8903-FB018FBB7137}" sibTransId="{168605B8-505C-4132-8AC6-CEE91A4EED24}"/>
    <dgm:cxn modelId="{CA459E40-B7B0-4196-83A2-15D22758EEDD}" srcId="{AAD2B4D7-5585-4772-A00C-61C95D86AEE5}" destId="{001E4897-84EE-4BDB-BCE8-4C6FAFC97951}" srcOrd="6" destOrd="0" parTransId="{B113846E-C6E6-4559-9584-920D6B7BFD94}" sibTransId="{6BA65B3D-A0CD-4378-91F8-329F66A333D9}"/>
    <dgm:cxn modelId="{FC5105A7-2126-4EDD-ACD3-DBD41F668385}" srcId="{7F00B9EF-5ACD-4090-ACDE-24BEFAAA993D}" destId="{9EB54E15-0308-484B-9853-03CCC8B4B309}" srcOrd="1" destOrd="0" parTransId="{3DC0142C-14EA-4C46-87F8-C68377EF171A}" sibTransId="{9420C807-80C6-4629-8B71-C6C9A13298D9}"/>
    <dgm:cxn modelId="{C63F69F3-4446-094F-9085-2E16EF8DCD62}" type="presOf" srcId="{1F1616C4-4138-4700-9376-6199A84E51EF}" destId="{2F25D2A5-566E-41B6-84A1-E0D9F2332F61}" srcOrd="0" destOrd="0" presId="urn:microsoft.com/office/officeart/2009/3/layout/SubStepProcess"/>
    <dgm:cxn modelId="{50EA9F07-E6EA-4684-8020-031143372749}" srcId="{7F00B9EF-5ACD-4090-ACDE-24BEFAAA993D}" destId="{873A1483-3063-48D5-B9BF-1D0F1BF970C9}" srcOrd="6" destOrd="0" parTransId="{62DDE8DC-43A1-4538-B79D-78FBCAF19244}" sibTransId="{466C35D3-D803-4545-8A64-E5F12F7D767A}"/>
    <dgm:cxn modelId="{45B54D99-CEDA-446B-9B05-853E438D9F47}" srcId="{AAD2B4D7-5585-4772-A00C-61C95D86AEE5}" destId="{3E8A93BE-00BC-4A22-92FE-8A0E9E9F8434}" srcOrd="0" destOrd="0" parTransId="{9B7A6B97-983B-42E6-A7AD-3C2E525B0CF2}" sibTransId="{7B5F1BFC-C8C2-4445-B68D-9DE9EC051206}"/>
    <dgm:cxn modelId="{DC9C3624-0B8A-A24D-BB6B-9D09C9B95A60}" type="presOf" srcId="{D1B83201-79F1-45C8-B298-EC6DAFB0CBF4}" destId="{5C7BCF23-559B-489D-8B2B-49ECEA2D64BC}" srcOrd="0" destOrd="0" presId="urn:microsoft.com/office/officeart/2009/3/layout/SubStepProcess"/>
    <dgm:cxn modelId="{5A65E67D-F932-FD44-A319-389AFBC89808}" type="presOf" srcId="{1EE56065-5048-49A0-B4F4-051B376698F4}" destId="{EB66AC91-F0D0-473D-8CE0-8CB2300A31DD}" srcOrd="0" destOrd="0" presId="urn:microsoft.com/office/officeart/2009/3/layout/SubStepProcess"/>
    <dgm:cxn modelId="{BB81BB5F-E308-354F-BA69-DD06E4E66529}" type="presOf" srcId="{873A1483-3063-48D5-B9BF-1D0F1BF970C9}" destId="{2C9CCBF4-DA0E-4FAC-BCCE-7F0FF9DD7C8E}" srcOrd="0" destOrd="0" presId="urn:microsoft.com/office/officeart/2009/3/layout/SubStepProcess"/>
    <dgm:cxn modelId="{277560F0-32AE-4E3D-B95A-82AA8C47CFC7}" srcId="{AAD2B4D7-5585-4772-A00C-61C95D86AEE5}" destId="{96FAA3F1-2893-4553-9305-4F6ABCBD47DE}" srcOrd="2" destOrd="0" parTransId="{73AD2A36-374D-45A2-B77B-F249CC13EAD3}" sibTransId="{AF0A50F2-5739-4BC9-BFBF-D82B242E7C18}"/>
    <dgm:cxn modelId="{0C5B4A5E-16D2-5041-80FF-8C394BF903EF}" type="presOf" srcId="{3E8A93BE-00BC-4A22-92FE-8A0E9E9F8434}" destId="{9A5CF80B-3A6A-4F03-87B4-798BEFF3F100}" srcOrd="0" destOrd="0" presId="urn:microsoft.com/office/officeart/2009/3/layout/SubStepProcess"/>
    <dgm:cxn modelId="{85264FF9-5BAA-4F20-9041-24087FFDD603}" srcId="{1F48C82C-FCD8-4FDA-9DEB-B5B8ACEB909C}" destId="{568A41C9-1481-470D-8E00-D855552C344C}" srcOrd="2" destOrd="0" parTransId="{BF6220E6-5774-43B3-BAEC-6919E802E866}" sibTransId="{DDE99798-AB00-419C-95EE-FA5D0FF70D1C}"/>
    <dgm:cxn modelId="{F6C74B42-6DBE-4F52-8148-C903CA9E7E4F}" srcId="{1F48C82C-FCD8-4FDA-9DEB-B5B8ACEB909C}" destId="{AAD2B4D7-5585-4772-A00C-61C95D86AEE5}" srcOrd="1" destOrd="0" parTransId="{6C2B9879-4A81-41D6-BC7A-93946CCABD4A}" sibTransId="{5C18D502-E6CF-4537-8DF9-BB6AA256F3DE}"/>
    <dgm:cxn modelId="{841E5113-8773-154C-9B08-2AE101AA17AC}" type="presOf" srcId="{FBE28A1F-8CA5-4DAC-AA23-578D008EB225}" destId="{B75F15B2-6D40-42F1-9D31-7D4675A2C6C7}" srcOrd="0" destOrd="0" presId="urn:microsoft.com/office/officeart/2009/3/layout/SubStepProcess"/>
    <dgm:cxn modelId="{D9CB9D13-18BD-44C3-A385-A11299A3ABF5}" srcId="{AAD2B4D7-5585-4772-A00C-61C95D86AEE5}" destId="{999CD58C-CBFF-4D5C-B2F3-6AC579CF1406}" srcOrd="5" destOrd="0" parTransId="{B9390355-C0AB-4671-8A88-492BCB4ED5F1}" sibTransId="{55D0FE65-A04E-405D-BA7E-2C97FB0F84D5}"/>
    <dgm:cxn modelId="{BC062B5F-2AE7-CD40-837F-6180F16D500E}" type="presOf" srcId="{8956E5A5-E5C3-4CB4-A911-1A11B3A44A5C}" destId="{C8548DA5-27E7-4A78-A521-70CFCE2E57F6}" srcOrd="0" destOrd="0" presId="urn:microsoft.com/office/officeart/2009/3/layout/SubStepProcess"/>
    <dgm:cxn modelId="{278E0909-C7CC-48DF-A1CD-5AD2716B48B0}" type="presOf" srcId="{7F00B9EF-5ACD-4090-ACDE-24BEFAAA993D}" destId="{752440A0-3DF6-4D6F-A607-CF9A844D3CB6}" srcOrd="0" destOrd="0" presId="urn:microsoft.com/office/officeart/2009/3/layout/SubStepProcess"/>
    <dgm:cxn modelId="{FA3F140B-B17B-46FF-AFAD-89C792577595}" srcId="{AAD2B4D7-5585-4772-A00C-61C95D86AEE5}" destId="{2A088C69-83CA-41B3-B6B8-CA5813CD55A9}" srcOrd="1" destOrd="0" parTransId="{AE9402BC-219E-46B8-8845-C78E6A7D64EE}" sibTransId="{425F982D-6A24-41B0-BA1C-C29313979CA5}"/>
    <dgm:cxn modelId="{66E775C6-F1D9-B946-9477-8DA72D7D3154}" type="presOf" srcId="{999CD58C-CBFF-4D5C-B2F3-6AC579CF1406}" destId="{D5B1D052-BB80-45F3-9FDD-67126FC0DACE}" srcOrd="0" destOrd="0" presId="urn:microsoft.com/office/officeart/2009/3/layout/SubStepProcess"/>
    <dgm:cxn modelId="{92A5C591-C311-7345-92B1-1903DD8BF55C}" type="presOf" srcId="{421ECDD4-E3E9-49AE-BFC8-09299047206A}" destId="{B21442F9-A06F-4630-B09F-3A54EED0F62D}" srcOrd="0" destOrd="0" presId="urn:microsoft.com/office/officeart/2009/3/layout/SubStepProcess"/>
    <dgm:cxn modelId="{D638DD15-73BA-4859-825C-5F15885E027A}" type="presOf" srcId="{59A9408A-CB6F-489B-A3CC-FB819410D72B}" destId="{0974E0EE-197E-46E7-AAEF-C4EE10C5D9B7}" srcOrd="0" destOrd="0" presId="urn:microsoft.com/office/officeart/2009/3/layout/SubStepProcess"/>
    <dgm:cxn modelId="{C4865F84-2E2A-4C17-854F-EE56F7C5C4E7}" type="presOf" srcId="{1F48C82C-FCD8-4FDA-9DEB-B5B8ACEB909C}" destId="{0E5A83F6-B0B6-4E44-AAEB-EFB051CB3963}" srcOrd="0" destOrd="0" presId="urn:microsoft.com/office/officeart/2009/3/layout/SubStepProcess"/>
    <dgm:cxn modelId="{3A79BE0F-6A04-5449-AA68-0F3B1603B0D1}" type="presOf" srcId="{96FAA3F1-2893-4553-9305-4F6ABCBD47DE}" destId="{AB708D3C-BDDE-4D14-ACCE-63A152F025A8}" srcOrd="0" destOrd="0" presId="urn:microsoft.com/office/officeart/2009/3/layout/SubStepProcess"/>
    <dgm:cxn modelId="{A2DD9F6C-0F72-4D49-B0C8-76EBE1B45C2F}" srcId="{7F00B9EF-5ACD-4090-ACDE-24BEFAAA993D}" destId="{3CA413D7-CD04-414F-95A2-FBB1C671B733}" srcOrd="2" destOrd="0" parTransId="{48A5A5D0-6E11-4EF2-B399-A2740902E72E}" sibTransId="{B84B7E2A-87E5-4715-BB84-5165E5276CB1}"/>
    <dgm:cxn modelId="{F9A7F0D7-4B45-4D42-A904-6C601410590B}" type="presOf" srcId="{3CA413D7-CD04-414F-95A2-FBB1C671B733}" destId="{7482445F-7F6C-4933-B758-71F4EC3AAC5F}" srcOrd="0" destOrd="0" presId="urn:microsoft.com/office/officeart/2009/3/layout/SubStepProcess"/>
    <dgm:cxn modelId="{972994BE-6A34-7141-B5DD-1EA5F7AC380B}" type="presOf" srcId="{C26055C6-4E4C-460E-870F-8E966E43E2D1}" destId="{8295D9B7-17EF-49AF-9E34-E14C56D25566}" srcOrd="0" destOrd="0" presId="urn:microsoft.com/office/officeart/2009/3/layout/SubStepProcess"/>
    <dgm:cxn modelId="{D48355B1-820E-476A-B640-A7BD5EB3AC34}" type="presParOf" srcId="{0E5A83F6-B0B6-4E44-AAEB-EFB051CB3963}" destId="{752440A0-3DF6-4D6F-A607-CF9A844D3CB6}" srcOrd="0" destOrd="0" presId="urn:microsoft.com/office/officeart/2009/3/layout/SubStepProcess"/>
    <dgm:cxn modelId="{035B144B-E145-461F-B454-6F1C450D6F62}" type="presParOf" srcId="{0E5A83F6-B0B6-4E44-AAEB-EFB051CB3963}" destId="{E6AACB8E-E0F1-4F9A-B107-092172B5A6B1}" srcOrd="1" destOrd="0" presId="urn:microsoft.com/office/officeart/2009/3/layout/SubStepProcess"/>
    <dgm:cxn modelId="{4E5F69CA-3403-4D33-A868-14D405F02138}" type="presParOf" srcId="{0E5A83F6-B0B6-4E44-AAEB-EFB051CB3963}" destId="{F9B9366B-6F0D-4656-8BEF-97DA03FA1CAA}" srcOrd="2" destOrd="0" presId="urn:microsoft.com/office/officeart/2009/3/layout/SubStepProcess"/>
    <dgm:cxn modelId="{499315D0-EEC5-4AA2-A143-75E2E3286734}" type="presParOf" srcId="{F9B9366B-6F0D-4656-8BEF-97DA03FA1CAA}" destId="{942F2F83-B542-450B-87AA-D917E960036B}" srcOrd="0" destOrd="0" presId="urn:microsoft.com/office/officeart/2009/3/layout/SubStepProcess"/>
    <dgm:cxn modelId="{D2FAFEE8-5612-4ED6-A74E-1B5637EF1C8C}" type="presParOf" srcId="{F9B9366B-6F0D-4656-8BEF-97DA03FA1CAA}" destId="{34EF5BBE-CDAB-4BCA-9D9E-F44B0C8297F9}" srcOrd="1" destOrd="0" presId="urn:microsoft.com/office/officeart/2009/3/layout/SubStepProcess"/>
    <dgm:cxn modelId="{AE55FB89-CBA6-4DB0-ABE8-BF6C81C7EEEA}" type="presParOf" srcId="{F9B9366B-6F0D-4656-8BEF-97DA03FA1CAA}" destId="{01172039-9473-4038-BB1D-FD3AD919B01A}" srcOrd="2" destOrd="0" presId="urn:microsoft.com/office/officeart/2009/3/layout/SubStepProcess"/>
    <dgm:cxn modelId="{C09E90AC-6A96-4816-846A-92CABADA4D5D}" type="presParOf" srcId="{01172039-9473-4038-BB1D-FD3AD919B01A}" destId="{F0E49317-54A2-4621-A6CD-6E9BD696BEB0}" srcOrd="0" destOrd="0" presId="urn:microsoft.com/office/officeart/2009/3/layout/SubStepProcess"/>
    <dgm:cxn modelId="{13A70557-2B44-4AF6-9DDF-59144D59450E}" type="presParOf" srcId="{01172039-9473-4038-BB1D-FD3AD919B01A}" destId="{240A0CDA-57A6-4DBE-AB71-8E92D9B9F4C8}" srcOrd="1" destOrd="0" presId="urn:microsoft.com/office/officeart/2009/3/layout/SubStepProcess"/>
    <dgm:cxn modelId="{F8E015DE-464E-449F-82C8-B51808B42D7E}" type="presParOf" srcId="{01172039-9473-4038-BB1D-FD3AD919B01A}" destId="{7252D9E2-2A23-4BF0-9B1D-07EA5F2AB602}" srcOrd="2" destOrd="0" presId="urn:microsoft.com/office/officeart/2009/3/layout/SubStepProcess"/>
    <dgm:cxn modelId="{E1297EB0-0C7C-42F3-AB39-6BB1B495D7A6}" type="presParOf" srcId="{01172039-9473-4038-BB1D-FD3AD919B01A}" destId="{0974E0EE-197E-46E7-AAEF-C4EE10C5D9B7}" srcOrd="3" destOrd="0" presId="urn:microsoft.com/office/officeart/2009/3/layout/SubStepProcess"/>
    <dgm:cxn modelId="{CACEEA87-EC67-481D-B8D5-250E8A82799B}" type="presParOf" srcId="{01172039-9473-4038-BB1D-FD3AD919B01A}" destId="{2871E134-BC9C-4218-925B-074C08D7ACEA}" srcOrd="4" destOrd="0" presId="urn:microsoft.com/office/officeart/2009/3/layout/SubStepProcess"/>
    <dgm:cxn modelId="{EF5B98CE-DB9E-46B7-A757-EA37A9E167F5}" type="presParOf" srcId="{F9B9366B-6F0D-4656-8BEF-97DA03FA1CAA}" destId="{C2E23544-0430-4A5E-92C8-84E101C567AB}" srcOrd="3" destOrd="0" presId="urn:microsoft.com/office/officeart/2009/3/layout/SubStepProcess"/>
    <dgm:cxn modelId="{15D087E2-3AD2-4D1C-BBE6-876A182429B8}" type="presParOf" srcId="{F9B9366B-6F0D-4656-8BEF-97DA03FA1CAA}" destId="{535FC9F5-974B-4885-9026-EEA1269D15A8}" srcOrd="4" destOrd="0" presId="urn:microsoft.com/office/officeart/2009/3/layout/SubStepProcess"/>
    <dgm:cxn modelId="{4EF30F84-B097-4DB5-AD00-033FEEB5142A}" type="presParOf" srcId="{F9B9366B-6F0D-4656-8BEF-97DA03FA1CAA}" destId="{4D9218A5-CFD9-414C-9E7B-18611E20A672}" srcOrd="5" destOrd="0" presId="urn:microsoft.com/office/officeart/2009/3/layout/SubStepProcess"/>
    <dgm:cxn modelId="{FA92A033-4788-4487-9C48-7BF1540141A5}" type="presParOf" srcId="{4D9218A5-CFD9-414C-9E7B-18611E20A672}" destId="{FAE913B0-4CCA-456D-96EC-5A9955D1D067}" srcOrd="0" destOrd="0" presId="urn:microsoft.com/office/officeart/2009/3/layout/SubStepProcess"/>
    <dgm:cxn modelId="{EC3DD368-E765-4992-AA8E-8C46C7F9FD35}" type="presParOf" srcId="{4D9218A5-CFD9-414C-9E7B-18611E20A672}" destId="{9914D30C-4CDB-4FF0-9984-35AF94AEAC28}" srcOrd="1" destOrd="0" presId="urn:microsoft.com/office/officeart/2009/3/layout/SubStepProcess"/>
    <dgm:cxn modelId="{4365513E-1091-4D73-899E-77A8C4A1EB8C}" type="presParOf" srcId="{4D9218A5-CFD9-414C-9E7B-18611E20A672}" destId="{2E5C7773-E28D-426D-BB69-5163C3AFDBBE}" srcOrd="2" destOrd="0" presId="urn:microsoft.com/office/officeart/2009/3/layout/SubStepProcess"/>
    <dgm:cxn modelId="{821A022E-CC5E-4B0B-80D9-6C7DBE295A9E}" type="presParOf" srcId="{4D9218A5-CFD9-414C-9E7B-18611E20A672}" destId="{FAE639A6-974B-416A-A0F6-C434B49BD7C5}" srcOrd="3" destOrd="0" presId="urn:microsoft.com/office/officeart/2009/3/layout/SubStepProcess"/>
    <dgm:cxn modelId="{3E518497-E59F-4245-BE34-3CD29D66FB4A}" type="presParOf" srcId="{4D9218A5-CFD9-414C-9E7B-18611E20A672}" destId="{EDDDD4A5-D902-4474-B9A2-E022FD77356B}" srcOrd="4" destOrd="0" presId="urn:microsoft.com/office/officeart/2009/3/layout/SubStepProcess"/>
    <dgm:cxn modelId="{91F30D43-F5D0-4EBB-BA89-18068B53FF77}" type="presParOf" srcId="{F9B9366B-6F0D-4656-8BEF-97DA03FA1CAA}" destId="{5D310087-83B3-4F0A-A8A5-EFA6C0E753E4}" srcOrd="6" destOrd="0" presId="urn:microsoft.com/office/officeart/2009/3/layout/SubStepProcess"/>
    <dgm:cxn modelId="{2E8E62BB-73A7-40B9-BA76-04ECACADD6F8}" type="presParOf" srcId="{F9B9366B-6F0D-4656-8BEF-97DA03FA1CAA}" destId="{7C7AE3FF-4890-4434-B653-C82558B76E55}" srcOrd="7" destOrd="0" presId="urn:microsoft.com/office/officeart/2009/3/layout/SubStepProcess"/>
    <dgm:cxn modelId="{FC1C16B9-9861-4CDF-AB13-297C305A5CAD}" type="presParOf" srcId="{F9B9366B-6F0D-4656-8BEF-97DA03FA1CAA}" destId="{AED47642-6D68-4BDB-BDF3-7B6EE056316D}" srcOrd="8" destOrd="0" presId="urn:microsoft.com/office/officeart/2009/3/layout/SubStepProcess"/>
    <dgm:cxn modelId="{70A5D20D-34E7-44C0-864E-387D2C222EB0}" type="presParOf" srcId="{AED47642-6D68-4BDB-BDF3-7B6EE056316D}" destId="{5649E307-5F44-4652-87A7-3B85CD9EF594}" srcOrd="0" destOrd="0" presId="urn:microsoft.com/office/officeart/2009/3/layout/SubStepProcess"/>
    <dgm:cxn modelId="{ECAFC614-079B-4448-A01A-C0E3F7EA7DA9}" type="presParOf" srcId="{AED47642-6D68-4BDB-BDF3-7B6EE056316D}" destId="{DDA3B12B-964F-43BF-9CE4-D6CE1BD7013B}" srcOrd="1" destOrd="0" presId="urn:microsoft.com/office/officeart/2009/3/layout/SubStepProcess"/>
    <dgm:cxn modelId="{1CAB827D-23AC-4A22-8481-C5912F64B05F}" type="presParOf" srcId="{AED47642-6D68-4BDB-BDF3-7B6EE056316D}" destId="{085DCA8A-DE60-4FBC-8E66-F7A9D7ADD4E6}" srcOrd="2" destOrd="0" presId="urn:microsoft.com/office/officeart/2009/3/layout/SubStepProcess"/>
    <dgm:cxn modelId="{F38E8035-3908-49D5-9981-09841977341D}" type="presParOf" srcId="{AED47642-6D68-4BDB-BDF3-7B6EE056316D}" destId="{7482445F-7F6C-4933-B758-71F4EC3AAC5F}" srcOrd="3" destOrd="0" presId="urn:microsoft.com/office/officeart/2009/3/layout/SubStepProcess"/>
    <dgm:cxn modelId="{04DBC680-273D-45FC-9248-6847A7CCB589}" type="presParOf" srcId="{AED47642-6D68-4BDB-BDF3-7B6EE056316D}" destId="{00464818-5695-499D-9C30-E83C17D66060}" srcOrd="4" destOrd="0" presId="urn:microsoft.com/office/officeart/2009/3/layout/SubStepProcess"/>
    <dgm:cxn modelId="{C63C348D-786C-3047-8042-830E2FAE0490}" type="presParOf" srcId="{F9B9366B-6F0D-4656-8BEF-97DA03FA1CAA}" destId="{6C222AC5-33D5-4EBB-9F3B-F5E4BE8D027E}" srcOrd="9" destOrd="0" presId="urn:microsoft.com/office/officeart/2009/3/layout/SubStepProcess"/>
    <dgm:cxn modelId="{2CB109B6-40FC-224C-A891-78BD443A0E00}" type="presParOf" srcId="{F9B9366B-6F0D-4656-8BEF-97DA03FA1CAA}" destId="{001A2D7C-12E8-419A-BCBE-94084E74FFE3}" srcOrd="10" destOrd="0" presId="urn:microsoft.com/office/officeart/2009/3/layout/SubStepProcess"/>
    <dgm:cxn modelId="{3AB361B9-D8DD-2A4A-A98C-E18FE5A0F836}" type="presParOf" srcId="{F9B9366B-6F0D-4656-8BEF-97DA03FA1CAA}" destId="{BD76D503-8F25-461A-9DA7-9EA92782E053}" srcOrd="11" destOrd="0" presId="urn:microsoft.com/office/officeart/2009/3/layout/SubStepProcess"/>
    <dgm:cxn modelId="{98ADC721-FBB9-6B4A-B5FC-4F8AC2FB8F26}" type="presParOf" srcId="{BD76D503-8F25-461A-9DA7-9EA92782E053}" destId="{CF2A42A7-AC1C-4D4B-89BE-3B44C2DF75BF}" srcOrd="0" destOrd="0" presId="urn:microsoft.com/office/officeart/2009/3/layout/SubStepProcess"/>
    <dgm:cxn modelId="{89AF4CAE-129B-414F-B25D-6078595A8463}" type="presParOf" srcId="{BD76D503-8F25-461A-9DA7-9EA92782E053}" destId="{28BE2A60-754D-4FD0-886E-AC7C3202F813}" srcOrd="1" destOrd="0" presId="urn:microsoft.com/office/officeart/2009/3/layout/SubStepProcess"/>
    <dgm:cxn modelId="{4EC82E88-32FD-C841-A4BE-F6DC206AEBE3}" type="presParOf" srcId="{BD76D503-8F25-461A-9DA7-9EA92782E053}" destId="{BB1E9E71-D59E-4D80-A64F-A6432BB61290}" srcOrd="2" destOrd="0" presId="urn:microsoft.com/office/officeart/2009/3/layout/SubStepProcess"/>
    <dgm:cxn modelId="{121F8B2E-D5AC-1448-91A5-2C97C8DC8736}" type="presParOf" srcId="{BD76D503-8F25-461A-9DA7-9EA92782E053}" destId="{8295D9B7-17EF-49AF-9E34-E14C56D25566}" srcOrd="3" destOrd="0" presId="urn:microsoft.com/office/officeart/2009/3/layout/SubStepProcess"/>
    <dgm:cxn modelId="{174A3F12-3812-924C-96C4-92F5122D9FA3}" type="presParOf" srcId="{BD76D503-8F25-461A-9DA7-9EA92782E053}" destId="{64FE68EF-246A-4E45-82CA-2ED5CAC816C1}" srcOrd="4" destOrd="0" presId="urn:microsoft.com/office/officeart/2009/3/layout/SubStepProcess"/>
    <dgm:cxn modelId="{210C8097-DA56-144A-9E09-2E15152B9246}" type="presParOf" srcId="{F9B9366B-6F0D-4656-8BEF-97DA03FA1CAA}" destId="{5B54B39D-CFFE-402B-A25D-A70AA85B6D91}" srcOrd="12" destOrd="0" presId="urn:microsoft.com/office/officeart/2009/3/layout/SubStepProcess"/>
    <dgm:cxn modelId="{DA37C309-6C37-8D40-A2AF-11F8688A0A06}" type="presParOf" srcId="{F9B9366B-6F0D-4656-8BEF-97DA03FA1CAA}" destId="{43F5BDEA-DA8D-4185-BE14-552A984ED385}" srcOrd="13" destOrd="0" presId="urn:microsoft.com/office/officeart/2009/3/layout/SubStepProcess"/>
    <dgm:cxn modelId="{33B6CFB3-2BE2-924C-B76C-CC24F247FC02}" type="presParOf" srcId="{F9B9366B-6F0D-4656-8BEF-97DA03FA1CAA}" destId="{01BAB222-D81C-4112-9CFA-0401A32A8325}" srcOrd="14" destOrd="0" presId="urn:microsoft.com/office/officeart/2009/3/layout/SubStepProcess"/>
    <dgm:cxn modelId="{2E77F633-F298-0447-8730-A328C72AEB2C}" type="presParOf" srcId="{01BAB222-D81C-4112-9CFA-0401A32A8325}" destId="{D2923419-5CD0-4753-9F76-CE3A66E8B472}" srcOrd="0" destOrd="0" presId="urn:microsoft.com/office/officeart/2009/3/layout/SubStepProcess"/>
    <dgm:cxn modelId="{F5B04593-65BF-7C44-99FF-7012CD7D999D}" type="presParOf" srcId="{01BAB222-D81C-4112-9CFA-0401A32A8325}" destId="{15E39432-E8B0-4A34-9F51-E010C8727EA7}" srcOrd="1" destOrd="0" presId="urn:microsoft.com/office/officeart/2009/3/layout/SubStepProcess"/>
    <dgm:cxn modelId="{236400A1-387B-C04D-9F56-0916A12BB9B0}" type="presParOf" srcId="{01BAB222-D81C-4112-9CFA-0401A32A8325}" destId="{0B148755-450F-4812-BE23-07C8D1177CA3}" srcOrd="2" destOrd="0" presId="urn:microsoft.com/office/officeart/2009/3/layout/SubStepProcess"/>
    <dgm:cxn modelId="{22F69C70-1F89-D74C-B767-216D98CCECCB}" type="presParOf" srcId="{01BAB222-D81C-4112-9CFA-0401A32A8325}" destId="{B75F15B2-6D40-42F1-9D31-7D4675A2C6C7}" srcOrd="3" destOrd="0" presId="urn:microsoft.com/office/officeart/2009/3/layout/SubStepProcess"/>
    <dgm:cxn modelId="{0E99C8E3-EA7A-6640-82E4-D55B889A5CA8}" type="presParOf" srcId="{01BAB222-D81C-4112-9CFA-0401A32A8325}" destId="{484F5556-2A8D-445B-BFF0-007E6657DF92}" srcOrd="4" destOrd="0" presId="urn:microsoft.com/office/officeart/2009/3/layout/SubStepProcess"/>
    <dgm:cxn modelId="{A9E4E36C-2587-8845-93A8-41ED731404FA}" type="presParOf" srcId="{F9B9366B-6F0D-4656-8BEF-97DA03FA1CAA}" destId="{153B4536-D6EF-44BC-809B-B2AD77460ADB}" srcOrd="15" destOrd="0" presId="urn:microsoft.com/office/officeart/2009/3/layout/SubStepProcess"/>
    <dgm:cxn modelId="{5367C0F0-5AB0-9347-AFCB-E96CE63453F9}" type="presParOf" srcId="{F9B9366B-6F0D-4656-8BEF-97DA03FA1CAA}" destId="{8BAA3A09-F080-4508-A200-8041AB1D01BF}" srcOrd="16" destOrd="0" presId="urn:microsoft.com/office/officeart/2009/3/layout/SubStepProcess"/>
    <dgm:cxn modelId="{30745BAB-8648-6641-ADDC-EAFC0F868FF3}" type="presParOf" srcId="{F9B9366B-6F0D-4656-8BEF-97DA03FA1CAA}" destId="{88D93FEE-882C-4CFE-86FA-3B9EF57759AF}" srcOrd="17" destOrd="0" presId="urn:microsoft.com/office/officeart/2009/3/layout/SubStepProcess"/>
    <dgm:cxn modelId="{14DC9CF4-516C-BF49-8691-EC69DD2B3DDC}" type="presParOf" srcId="{88D93FEE-882C-4CFE-86FA-3B9EF57759AF}" destId="{F05794D0-4F33-4788-B07C-C0C513EA41A6}" srcOrd="0" destOrd="0" presId="urn:microsoft.com/office/officeart/2009/3/layout/SubStepProcess"/>
    <dgm:cxn modelId="{89E6E65D-E1C9-9746-AD13-6F48587BD5E2}" type="presParOf" srcId="{88D93FEE-882C-4CFE-86FA-3B9EF57759AF}" destId="{BB4C5F7F-FBE8-4B55-8824-63926229F8D2}" srcOrd="1" destOrd="0" presId="urn:microsoft.com/office/officeart/2009/3/layout/SubStepProcess"/>
    <dgm:cxn modelId="{51FC95DC-AE7B-C141-8E18-AFF762BFA0A0}" type="presParOf" srcId="{88D93FEE-882C-4CFE-86FA-3B9EF57759AF}" destId="{D2619AAE-3DF8-420B-BFF6-120B0FEC9082}" srcOrd="2" destOrd="0" presId="urn:microsoft.com/office/officeart/2009/3/layout/SubStepProcess"/>
    <dgm:cxn modelId="{5331F0C0-6924-5749-9490-F25A9D712BC7}" type="presParOf" srcId="{88D93FEE-882C-4CFE-86FA-3B9EF57759AF}" destId="{5C7BCF23-559B-489D-8B2B-49ECEA2D64BC}" srcOrd="3" destOrd="0" presId="urn:microsoft.com/office/officeart/2009/3/layout/SubStepProcess"/>
    <dgm:cxn modelId="{B196532B-6E13-C546-B5DF-9949F3337A77}" type="presParOf" srcId="{88D93FEE-882C-4CFE-86FA-3B9EF57759AF}" destId="{79CF47D6-8301-4C50-8968-36FD122827F4}" srcOrd="4" destOrd="0" presId="urn:microsoft.com/office/officeart/2009/3/layout/SubStepProcess"/>
    <dgm:cxn modelId="{C2857F2D-FA6C-B741-8428-17693D9CF28E}" type="presParOf" srcId="{F9B9366B-6F0D-4656-8BEF-97DA03FA1CAA}" destId="{FEA468AC-520B-4CC8-AFD8-1EA712E045A5}" srcOrd="18" destOrd="0" presId="urn:microsoft.com/office/officeart/2009/3/layout/SubStepProcess"/>
    <dgm:cxn modelId="{FA6020A3-8CE0-1B4E-825C-75C299F064BD}" type="presParOf" srcId="{F9B9366B-6F0D-4656-8BEF-97DA03FA1CAA}" destId="{67F3E7A1-B6EC-4864-84BC-32C613FC25B1}" srcOrd="19" destOrd="0" presId="urn:microsoft.com/office/officeart/2009/3/layout/SubStepProcess"/>
    <dgm:cxn modelId="{F0984B40-E3A1-C644-8446-4043B2D9F39D}" type="presParOf" srcId="{F9B9366B-6F0D-4656-8BEF-97DA03FA1CAA}" destId="{D38E4F4F-ED10-4549-B9D9-AF0ADAD532B2}" srcOrd="20" destOrd="0" presId="urn:microsoft.com/office/officeart/2009/3/layout/SubStepProcess"/>
    <dgm:cxn modelId="{0E9D93F2-B7CC-FF46-A3A2-193DE945D78C}" type="presParOf" srcId="{D38E4F4F-ED10-4549-B9D9-AF0ADAD532B2}" destId="{6196FB9F-F18A-41E5-AC68-565046C19C64}" srcOrd="0" destOrd="0" presId="urn:microsoft.com/office/officeart/2009/3/layout/SubStepProcess"/>
    <dgm:cxn modelId="{A33245E4-7407-C343-B937-8D30DE29AD5D}" type="presParOf" srcId="{D38E4F4F-ED10-4549-B9D9-AF0ADAD532B2}" destId="{7A2DD471-EEFA-4DAB-8A08-5D482F76F543}" srcOrd="1" destOrd="0" presId="urn:microsoft.com/office/officeart/2009/3/layout/SubStepProcess"/>
    <dgm:cxn modelId="{5F948808-3B46-7440-AC93-53C08EED0129}" type="presParOf" srcId="{D38E4F4F-ED10-4549-B9D9-AF0ADAD532B2}" destId="{1837371C-3EE9-4548-BACC-1082E2BC87BC}" srcOrd="2" destOrd="0" presId="urn:microsoft.com/office/officeart/2009/3/layout/SubStepProcess"/>
    <dgm:cxn modelId="{DE4CFC43-D1A7-A340-957E-133E513E6E79}" type="presParOf" srcId="{D38E4F4F-ED10-4549-B9D9-AF0ADAD532B2}" destId="{2C9CCBF4-DA0E-4FAC-BCCE-7F0FF9DD7C8E}" srcOrd="3" destOrd="0" presId="urn:microsoft.com/office/officeart/2009/3/layout/SubStepProcess"/>
    <dgm:cxn modelId="{168A1DBA-F85A-5C49-B068-D06F5BC95102}" type="presParOf" srcId="{D38E4F4F-ED10-4549-B9D9-AF0ADAD532B2}" destId="{9F2754D6-92B7-4660-89A3-D0806CABD8DF}" srcOrd="4" destOrd="0" presId="urn:microsoft.com/office/officeart/2009/3/layout/SubStepProcess"/>
    <dgm:cxn modelId="{65235D6F-EC3C-43E8-B2E5-7F69B85DDB79}" type="presParOf" srcId="{0E5A83F6-B0B6-4E44-AAEB-EFB051CB3963}" destId="{E2756E2B-6ADB-4245-83EF-B3726F810146}" srcOrd="3" destOrd="0" presId="urn:microsoft.com/office/officeart/2009/3/layout/SubStepProcess"/>
    <dgm:cxn modelId="{492A686B-AE05-2243-9AB3-9297A97C9863}" type="presParOf" srcId="{0E5A83F6-B0B6-4E44-AAEB-EFB051CB3963}" destId="{C9EFAC89-0FDC-4F01-98E5-527EF77F782B}" srcOrd="4" destOrd="0" presId="urn:microsoft.com/office/officeart/2009/3/layout/SubStepProcess"/>
    <dgm:cxn modelId="{B3424589-0D8F-CE4E-8977-641EA3DF5364}" type="presParOf" srcId="{0E5A83F6-B0B6-4E44-AAEB-EFB051CB3963}" destId="{AD76E9F5-E06B-4D41-973C-AD6A6460A750}" srcOrd="5" destOrd="0" presId="urn:microsoft.com/office/officeart/2009/3/layout/SubStepProcess"/>
    <dgm:cxn modelId="{322F30A8-69A8-5E4D-8271-EB789950B626}" type="presParOf" srcId="{0E5A83F6-B0B6-4E44-AAEB-EFB051CB3963}" destId="{430E7DF6-A86E-4C50-BCB4-4D2578D9BAB3}" srcOrd="6" destOrd="0" presId="urn:microsoft.com/office/officeart/2009/3/layout/SubStepProcess"/>
    <dgm:cxn modelId="{B49129D3-7F33-154C-AA82-90383029D312}" type="presParOf" srcId="{430E7DF6-A86E-4C50-BCB4-4D2578D9BAB3}" destId="{5929F69E-F3A8-42D4-B765-511EA42ED139}" srcOrd="0" destOrd="0" presId="urn:microsoft.com/office/officeart/2009/3/layout/SubStepProcess"/>
    <dgm:cxn modelId="{591A2C33-6A5D-F64A-860B-169625ECA0B5}" type="presParOf" srcId="{430E7DF6-A86E-4C50-BCB4-4D2578D9BAB3}" destId="{25FE8F4F-CDE3-413B-8A8D-863D718BEEB7}" srcOrd="1" destOrd="0" presId="urn:microsoft.com/office/officeart/2009/3/layout/SubStepProcess"/>
    <dgm:cxn modelId="{87CD6515-B06B-FB44-8FF1-67FBABA0A972}" type="presParOf" srcId="{430E7DF6-A86E-4C50-BCB4-4D2578D9BAB3}" destId="{371D4EC9-3A2F-445A-8144-24D707690409}" srcOrd="2" destOrd="0" presId="urn:microsoft.com/office/officeart/2009/3/layout/SubStepProcess"/>
    <dgm:cxn modelId="{B05D39C6-7B44-BC4B-BCEC-1A824E7D6AA8}" type="presParOf" srcId="{371D4EC9-3A2F-445A-8144-24D707690409}" destId="{B4EA31E2-4934-4B22-8D21-3D2701EB8214}" srcOrd="0" destOrd="0" presId="urn:microsoft.com/office/officeart/2009/3/layout/SubStepProcess"/>
    <dgm:cxn modelId="{09E65322-C545-9949-A80C-487B71129174}" type="presParOf" srcId="{371D4EC9-3A2F-445A-8144-24D707690409}" destId="{2B422D50-DA15-46C0-A183-720AF3304829}" srcOrd="1" destOrd="0" presId="urn:microsoft.com/office/officeart/2009/3/layout/SubStepProcess"/>
    <dgm:cxn modelId="{2D55A435-D87D-0A4E-93B3-674BB2BA74C4}" type="presParOf" srcId="{371D4EC9-3A2F-445A-8144-24D707690409}" destId="{749FF2AB-0D53-4FFA-BA58-71D6FE7F3576}" srcOrd="2" destOrd="0" presId="urn:microsoft.com/office/officeart/2009/3/layout/SubStepProcess"/>
    <dgm:cxn modelId="{E7735819-F3F5-0D4A-9319-8169D062FBBA}" type="presParOf" srcId="{371D4EC9-3A2F-445A-8144-24D707690409}" destId="{9A5CF80B-3A6A-4F03-87B4-798BEFF3F100}" srcOrd="3" destOrd="0" presId="urn:microsoft.com/office/officeart/2009/3/layout/SubStepProcess"/>
    <dgm:cxn modelId="{7B6B0287-BB1A-7A48-A57E-67C911FF7E83}" type="presParOf" srcId="{371D4EC9-3A2F-445A-8144-24D707690409}" destId="{7D574453-8EA5-446C-AF16-7BCC68B528C6}" srcOrd="4" destOrd="0" presId="urn:microsoft.com/office/officeart/2009/3/layout/SubStepProcess"/>
    <dgm:cxn modelId="{E29A2E54-D2E8-8042-AA27-0A65E808527A}" type="presParOf" srcId="{430E7DF6-A86E-4C50-BCB4-4D2578D9BAB3}" destId="{EC441AD7-99FF-4E61-80C6-84C6C3A3D725}" srcOrd="3" destOrd="0" presId="urn:microsoft.com/office/officeart/2009/3/layout/SubStepProcess"/>
    <dgm:cxn modelId="{C69C14B5-898B-0A46-813B-4CADFBFA88E3}" type="presParOf" srcId="{430E7DF6-A86E-4C50-BCB4-4D2578D9BAB3}" destId="{E275DBC3-4662-44E6-8716-56BB0DE2B536}" srcOrd="4" destOrd="0" presId="urn:microsoft.com/office/officeart/2009/3/layout/SubStepProcess"/>
    <dgm:cxn modelId="{D74C7F67-F83C-784C-904A-217D8961B030}" type="presParOf" srcId="{430E7DF6-A86E-4C50-BCB4-4D2578D9BAB3}" destId="{9A8C0EB7-E221-4403-9065-536A184BDCAE}" srcOrd="5" destOrd="0" presId="urn:microsoft.com/office/officeart/2009/3/layout/SubStepProcess"/>
    <dgm:cxn modelId="{40BB07C3-5643-E549-9D4A-02CA9C0033FA}" type="presParOf" srcId="{9A8C0EB7-E221-4403-9065-536A184BDCAE}" destId="{819CFF86-768A-4A66-95C3-9C184B73AD0F}" srcOrd="0" destOrd="0" presId="urn:microsoft.com/office/officeart/2009/3/layout/SubStepProcess"/>
    <dgm:cxn modelId="{BDE5731B-5FF9-C747-8A6B-59D8F1506CE9}" type="presParOf" srcId="{9A8C0EB7-E221-4403-9065-536A184BDCAE}" destId="{22781ACA-7475-4248-B15E-DB52A450E248}" srcOrd="1" destOrd="0" presId="urn:microsoft.com/office/officeart/2009/3/layout/SubStepProcess"/>
    <dgm:cxn modelId="{E71AF9CC-612F-474F-9E67-9F2835247CCF}" type="presParOf" srcId="{9A8C0EB7-E221-4403-9065-536A184BDCAE}" destId="{C0028364-7CD3-45AE-A2F7-9621F675B2ED}" srcOrd="2" destOrd="0" presId="urn:microsoft.com/office/officeart/2009/3/layout/SubStepProcess"/>
    <dgm:cxn modelId="{B11A4D3D-9C48-EA42-BA9C-DBD54E204C94}" type="presParOf" srcId="{9A8C0EB7-E221-4403-9065-536A184BDCAE}" destId="{010E112E-8049-4877-9024-FB13FDA43299}" srcOrd="3" destOrd="0" presId="urn:microsoft.com/office/officeart/2009/3/layout/SubStepProcess"/>
    <dgm:cxn modelId="{5BBC034C-6B54-9E4C-83FF-D169C76A09DD}" type="presParOf" srcId="{9A8C0EB7-E221-4403-9065-536A184BDCAE}" destId="{BD800237-A0C1-4116-8AA8-22270B4E3D6E}" srcOrd="4" destOrd="0" presId="urn:microsoft.com/office/officeart/2009/3/layout/SubStepProcess"/>
    <dgm:cxn modelId="{5212D4C6-189C-B044-8DEB-2A3569551C4A}" type="presParOf" srcId="{430E7DF6-A86E-4C50-BCB4-4D2578D9BAB3}" destId="{3133DD44-2C0C-4E6C-84C6-15F5220A01FD}" srcOrd="6" destOrd="0" presId="urn:microsoft.com/office/officeart/2009/3/layout/SubStepProcess"/>
    <dgm:cxn modelId="{62A3406D-9DFE-B64C-B00E-A70D77C1A2FD}" type="presParOf" srcId="{430E7DF6-A86E-4C50-BCB4-4D2578D9BAB3}" destId="{3E58BAF0-BCCA-48FE-AD22-BA90AD7665B6}" srcOrd="7" destOrd="0" presId="urn:microsoft.com/office/officeart/2009/3/layout/SubStepProcess"/>
    <dgm:cxn modelId="{73A2C2AF-2C90-1B48-81AC-0856C25D2C5C}" type="presParOf" srcId="{430E7DF6-A86E-4C50-BCB4-4D2578D9BAB3}" destId="{25219CB4-59D8-4A7F-8FB2-47168CD92537}" srcOrd="8" destOrd="0" presId="urn:microsoft.com/office/officeart/2009/3/layout/SubStepProcess"/>
    <dgm:cxn modelId="{DA7173AD-5413-D74C-81B5-652BBA9A8E16}" type="presParOf" srcId="{25219CB4-59D8-4A7F-8FB2-47168CD92537}" destId="{01585615-B88A-4CC0-8951-D28F1EFD9C9E}" srcOrd="0" destOrd="0" presId="urn:microsoft.com/office/officeart/2009/3/layout/SubStepProcess"/>
    <dgm:cxn modelId="{A220E51F-731D-0147-B1E2-4EBDA8A7B6A5}" type="presParOf" srcId="{25219CB4-59D8-4A7F-8FB2-47168CD92537}" destId="{6D678363-3C13-40FC-8562-751C28E2A331}" srcOrd="1" destOrd="0" presId="urn:microsoft.com/office/officeart/2009/3/layout/SubStepProcess"/>
    <dgm:cxn modelId="{88DCEF0F-E0AF-F14A-A167-A8DD808D5FD6}" type="presParOf" srcId="{25219CB4-59D8-4A7F-8FB2-47168CD92537}" destId="{04875609-DF77-4860-B263-5ABC03741940}" srcOrd="2" destOrd="0" presId="urn:microsoft.com/office/officeart/2009/3/layout/SubStepProcess"/>
    <dgm:cxn modelId="{35B39DDF-142C-A245-9DCA-0AF2FF96A6ED}" type="presParOf" srcId="{25219CB4-59D8-4A7F-8FB2-47168CD92537}" destId="{AB708D3C-BDDE-4D14-ACCE-63A152F025A8}" srcOrd="3" destOrd="0" presId="urn:microsoft.com/office/officeart/2009/3/layout/SubStepProcess"/>
    <dgm:cxn modelId="{78EC3B0E-F5B7-3B45-9E9D-8DF7499D740B}" type="presParOf" srcId="{25219CB4-59D8-4A7F-8FB2-47168CD92537}" destId="{D67A9AEF-5F00-419F-AE98-1058D523496C}" srcOrd="4" destOrd="0" presId="urn:microsoft.com/office/officeart/2009/3/layout/SubStepProcess"/>
    <dgm:cxn modelId="{2CB15017-2B7E-F94E-AF30-FAA419B13B23}" type="presParOf" srcId="{430E7DF6-A86E-4C50-BCB4-4D2578D9BAB3}" destId="{9A9BB694-2743-4D88-865D-D81CA7E7CC01}" srcOrd="9" destOrd="0" presId="urn:microsoft.com/office/officeart/2009/3/layout/SubStepProcess"/>
    <dgm:cxn modelId="{51C462A8-0388-454B-9C68-09273459BE95}" type="presParOf" srcId="{430E7DF6-A86E-4C50-BCB4-4D2578D9BAB3}" destId="{93F270BA-0A6A-4CD7-AC7D-65C25081B4DC}" srcOrd="10" destOrd="0" presId="urn:microsoft.com/office/officeart/2009/3/layout/SubStepProcess"/>
    <dgm:cxn modelId="{EF8782D3-EA36-CA48-BBEF-E8E637182B64}" type="presParOf" srcId="{430E7DF6-A86E-4C50-BCB4-4D2578D9BAB3}" destId="{2E727F9A-0790-45FB-A2D6-74BC8B9D1BE9}" srcOrd="11" destOrd="0" presId="urn:microsoft.com/office/officeart/2009/3/layout/SubStepProcess"/>
    <dgm:cxn modelId="{7F5EEE41-36EC-C24D-8C26-4880467698F5}" type="presParOf" srcId="{2E727F9A-0790-45FB-A2D6-74BC8B9D1BE9}" destId="{250B5BF8-DD96-4F84-AD1A-E9AFFB6915EA}" srcOrd="0" destOrd="0" presId="urn:microsoft.com/office/officeart/2009/3/layout/SubStepProcess"/>
    <dgm:cxn modelId="{E3F057F0-C0DF-DB49-99C6-47F2F025291F}" type="presParOf" srcId="{2E727F9A-0790-45FB-A2D6-74BC8B9D1BE9}" destId="{631D6E61-698A-4E6D-AD73-418B4A40DA2E}" srcOrd="1" destOrd="0" presId="urn:microsoft.com/office/officeart/2009/3/layout/SubStepProcess"/>
    <dgm:cxn modelId="{9EFF30B8-3083-C849-AEA1-2312A610FD4A}" type="presParOf" srcId="{2E727F9A-0790-45FB-A2D6-74BC8B9D1BE9}" destId="{7707F367-E680-41D5-B6C5-72E7D5A78D89}" srcOrd="2" destOrd="0" presId="urn:microsoft.com/office/officeart/2009/3/layout/SubStepProcess"/>
    <dgm:cxn modelId="{BD77DC47-A93B-3A4B-A0B0-C05A529E16BB}" type="presParOf" srcId="{2E727F9A-0790-45FB-A2D6-74BC8B9D1BE9}" destId="{2F25D2A5-566E-41B6-84A1-E0D9F2332F61}" srcOrd="3" destOrd="0" presId="urn:microsoft.com/office/officeart/2009/3/layout/SubStepProcess"/>
    <dgm:cxn modelId="{510D8D3D-7548-6F4B-8E53-ECDCA50FB069}" type="presParOf" srcId="{2E727F9A-0790-45FB-A2D6-74BC8B9D1BE9}" destId="{5E3C6DF0-6630-4E60-8255-403157822CA9}" srcOrd="4" destOrd="0" presId="urn:microsoft.com/office/officeart/2009/3/layout/SubStepProcess"/>
    <dgm:cxn modelId="{D1A6DDD3-5693-AB4F-9700-2917F7003C81}" type="presParOf" srcId="{430E7DF6-A86E-4C50-BCB4-4D2578D9BAB3}" destId="{DA7C5DDF-8A40-43A7-B844-E47D4CAD7B01}" srcOrd="12" destOrd="0" presId="urn:microsoft.com/office/officeart/2009/3/layout/SubStepProcess"/>
    <dgm:cxn modelId="{966CA8B7-CFC8-4043-9395-FA7875517369}" type="presParOf" srcId="{430E7DF6-A86E-4C50-BCB4-4D2578D9BAB3}" destId="{557CB83E-FADB-420B-8A88-B747B4108930}" srcOrd="13" destOrd="0" presId="urn:microsoft.com/office/officeart/2009/3/layout/SubStepProcess"/>
    <dgm:cxn modelId="{8A491853-DABF-DB44-8A5E-2B7194B8A061}" type="presParOf" srcId="{430E7DF6-A86E-4C50-BCB4-4D2578D9BAB3}" destId="{8937F4F6-1ADC-4A22-B0B1-B7A39A0882A3}" srcOrd="14" destOrd="0" presId="urn:microsoft.com/office/officeart/2009/3/layout/SubStepProcess"/>
    <dgm:cxn modelId="{FC501759-D42F-824A-843B-A874E5983541}" type="presParOf" srcId="{8937F4F6-1ADC-4A22-B0B1-B7A39A0882A3}" destId="{FE043B82-5AB6-432C-A923-A5778B3F99AD}" srcOrd="0" destOrd="0" presId="urn:microsoft.com/office/officeart/2009/3/layout/SubStepProcess"/>
    <dgm:cxn modelId="{ABA52946-759D-A14B-8E8A-B09ADBC9EECD}" type="presParOf" srcId="{8937F4F6-1ADC-4A22-B0B1-B7A39A0882A3}" destId="{3C4320F6-CD38-43B1-9B14-698FAF8C61DA}" srcOrd="1" destOrd="0" presId="urn:microsoft.com/office/officeart/2009/3/layout/SubStepProcess"/>
    <dgm:cxn modelId="{116DF15A-10F4-A847-9910-4EDEB27A08E2}" type="presParOf" srcId="{8937F4F6-1ADC-4A22-B0B1-B7A39A0882A3}" destId="{4407520A-E219-4FA1-985D-1F7A17EEF7D5}" srcOrd="2" destOrd="0" presId="urn:microsoft.com/office/officeart/2009/3/layout/SubStepProcess"/>
    <dgm:cxn modelId="{25154B4F-2E44-1F4A-94F9-F8B557AEC355}" type="presParOf" srcId="{8937F4F6-1ADC-4A22-B0B1-B7A39A0882A3}" destId="{C29504D3-251D-44BE-97B7-1D550C3639A3}" srcOrd="3" destOrd="0" presId="urn:microsoft.com/office/officeart/2009/3/layout/SubStepProcess"/>
    <dgm:cxn modelId="{C38E0CF6-E839-8E4B-A6F0-07F1FFC0920A}" type="presParOf" srcId="{8937F4F6-1ADC-4A22-B0B1-B7A39A0882A3}" destId="{D9A1F54C-0E3A-4B2F-8148-ACF145932D7D}" srcOrd="4" destOrd="0" presId="urn:microsoft.com/office/officeart/2009/3/layout/SubStepProcess"/>
    <dgm:cxn modelId="{101DEFE1-3EED-924B-8EEB-2F7EA3B1E09A}" type="presParOf" srcId="{430E7DF6-A86E-4C50-BCB4-4D2578D9BAB3}" destId="{560FC70A-A4E9-483F-94CF-C915C4C22B93}" srcOrd="15" destOrd="0" presId="urn:microsoft.com/office/officeart/2009/3/layout/SubStepProcess"/>
    <dgm:cxn modelId="{861A13D4-F354-2B44-BFC2-5E8165D388C5}" type="presParOf" srcId="{430E7DF6-A86E-4C50-BCB4-4D2578D9BAB3}" destId="{A17CAEFE-7687-43D7-B09C-8A786EE919D3}" srcOrd="16" destOrd="0" presId="urn:microsoft.com/office/officeart/2009/3/layout/SubStepProcess"/>
    <dgm:cxn modelId="{E33F5D43-597F-B54F-9910-C88DFD2A2A09}" type="presParOf" srcId="{430E7DF6-A86E-4C50-BCB4-4D2578D9BAB3}" destId="{4463EAD2-C2E6-4618-A191-328558376577}" srcOrd="17" destOrd="0" presId="urn:microsoft.com/office/officeart/2009/3/layout/SubStepProcess"/>
    <dgm:cxn modelId="{B8EE3385-6951-B743-AA72-4870E2ECD9C2}" type="presParOf" srcId="{4463EAD2-C2E6-4618-A191-328558376577}" destId="{79CD305E-3B0B-4AB0-A351-1D0DC3CBFD9D}" srcOrd="0" destOrd="0" presId="urn:microsoft.com/office/officeart/2009/3/layout/SubStepProcess"/>
    <dgm:cxn modelId="{32B622FE-D42A-FC43-B3E2-1341FF27FD8C}" type="presParOf" srcId="{4463EAD2-C2E6-4618-A191-328558376577}" destId="{E668BEC0-A48E-45FC-B120-934AC1C63043}" srcOrd="1" destOrd="0" presId="urn:microsoft.com/office/officeart/2009/3/layout/SubStepProcess"/>
    <dgm:cxn modelId="{A2729CEC-C95C-8B48-82F4-7C57210D3C9C}" type="presParOf" srcId="{4463EAD2-C2E6-4618-A191-328558376577}" destId="{4825D9DD-2635-4FB0-BB5B-BE87041BF4F1}" srcOrd="2" destOrd="0" presId="urn:microsoft.com/office/officeart/2009/3/layout/SubStepProcess"/>
    <dgm:cxn modelId="{DC36D8A9-BFD6-DF49-AA64-A9BA5DD65E3A}" type="presParOf" srcId="{4463EAD2-C2E6-4618-A191-328558376577}" destId="{D5B1D052-BB80-45F3-9FDD-67126FC0DACE}" srcOrd="3" destOrd="0" presId="urn:microsoft.com/office/officeart/2009/3/layout/SubStepProcess"/>
    <dgm:cxn modelId="{4622D6C4-D3C1-3B4E-BC24-EB3EA83A8E61}" type="presParOf" srcId="{4463EAD2-C2E6-4618-A191-328558376577}" destId="{77365C05-6E8A-4C9B-AD7B-3AA3341F9D8E}" srcOrd="4" destOrd="0" presId="urn:microsoft.com/office/officeart/2009/3/layout/SubStepProcess"/>
    <dgm:cxn modelId="{90388D21-57BA-5E46-9EED-EB9EFE388F98}" type="presParOf" srcId="{430E7DF6-A86E-4C50-BCB4-4D2578D9BAB3}" destId="{C4FADA27-4F94-4287-8C9C-326FC54DAB65}" srcOrd="18" destOrd="0" presId="urn:microsoft.com/office/officeart/2009/3/layout/SubStepProcess"/>
    <dgm:cxn modelId="{B26CC533-0A54-1145-A0B9-CEC470803910}" type="presParOf" srcId="{430E7DF6-A86E-4C50-BCB4-4D2578D9BAB3}" destId="{CE1CE96D-192D-48FB-AF8B-A7407DB2EC7B}" srcOrd="19" destOrd="0" presId="urn:microsoft.com/office/officeart/2009/3/layout/SubStepProcess"/>
    <dgm:cxn modelId="{3BE7BE54-0035-B644-993A-783A757973AD}" type="presParOf" srcId="{430E7DF6-A86E-4C50-BCB4-4D2578D9BAB3}" destId="{3E348DFF-CA3F-45EF-8A71-647872809C53}" srcOrd="20" destOrd="0" presId="urn:microsoft.com/office/officeart/2009/3/layout/SubStepProcess"/>
    <dgm:cxn modelId="{DC5A3FE3-49E8-C34B-AFF0-1D9340FF281C}" type="presParOf" srcId="{3E348DFF-CA3F-45EF-8A71-647872809C53}" destId="{E5F636D8-210D-4D89-B572-CC2219B01CB7}" srcOrd="0" destOrd="0" presId="urn:microsoft.com/office/officeart/2009/3/layout/SubStepProcess"/>
    <dgm:cxn modelId="{22800601-EFED-D64E-BD55-FCE1879F1A5D}" type="presParOf" srcId="{3E348DFF-CA3F-45EF-8A71-647872809C53}" destId="{4A73DF7E-8626-4E28-8407-28EBF8385598}" srcOrd="1" destOrd="0" presId="urn:microsoft.com/office/officeart/2009/3/layout/SubStepProcess"/>
    <dgm:cxn modelId="{3741F5D9-78E4-4548-A701-B4E247D7A9AC}" type="presParOf" srcId="{3E348DFF-CA3F-45EF-8A71-647872809C53}" destId="{9239EA62-46F7-4986-8576-6E2D0CAC4920}" srcOrd="2" destOrd="0" presId="urn:microsoft.com/office/officeart/2009/3/layout/SubStepProcess"/>
    <dgm:cxn modelId="{15A30C10-C74D-C243-9CFD-A2D8B7263909}" type="presParOf" srcId="{3E348DFF-CA3F-45EF-8A71-647872809C53}" destId="{6AB24E81-9AEA-4431-B4B6-5604CC5A3EA1}" srcOrd="3" destOrd="0" presId="urn:microsoft.com/office/officeart/2009/3/layout/SubStepProcess"/>
    <dgm:cxn modelId="{1C3A699D-DBA9-2B42-B41D-B6ED3C012CDC}" type="presParOf" srcId="{3E348DFF-CA3F-45EF-8A71-647872809C53}" destId="{BE52E739-7D27-4E45-831B-0E2523D0459D}" srcOrd="4" destOrd="0" presId="urn:microsoft.com/office/officeart/2009/3/layout/SubStepProcess"/>
    <dgm:cxn modelId="{E2DA805D-C34F-C04F-ABE6-CC4E816D7FCD}" type="presParOf" srcId="{0E5A83F6-B0B6-4E44-AAEB-EFB051CB3963}" destId="{75009725-1998-4112-B617-E2125C2798C9}" srcOrd="7" destOrd="0" presId="urn:microsoft.com/office/officeart/2009/3/layout/SubStepProcess"/>
    <dgm:cxn modelId="{325D9DBA-8C8B-BB44-BDD1-CD8C81E4D6F8}" type="presParOf" srcId="{0E5A83F6-B0B6-4E44-AAEB-EFB051CB3963}" destId="{25865E55-DD3C-4D5B-A42B-5405C63B0E3E}" srcOrd="8" destOrd="0" presId="urn:microsoft.com/office/officeart/2009/3/layout/SubStepProcess"/>
    <dgm:cxn modelId="{A10CD067-8547-A047-B184-F9C513FC73B6}" type="presParOf" srcId="{0E5A83F6-B0B6-4E44-AAEB-EFB051CB3963}" destId="{EF4A299F-291A-4E6A-89AD-21D2DBAD6A9E}" srcOrd="9" destOrd="0" presId="urn:microsoft.com/office/officeart/2009/3/layout/SubStepProcess"/>
    <dgm:cxn modelId="{549595CE-EE86-8048-83A8-2049DFA1110A}" type="presParOf" srcId="{0E5A83F6-B0B6-4E44-AAEB-EFB051CB3963}" destId="{6B67C9A4-6DD1-4FBE-9CDC-16FBAF56C564}" srcOrd="10" destOrd="0" presId="urn:microsoft.com/office/officeart/2009/3/layout/SubStepProcess"/>
    <dgm:cxn modelId="{7C9A1D3A-B31C-7E4C-8E46-6712C84868CE}" type="presParOf" srcId="{6B67C9A4-6DD1-4FBE-9CDC-16FBAF56C564}" destId="{516C0902-9215-4C87-B418-0FC089E72483}" srcOrd="0" destOrd="0" presId="urn:microsoft.com/office/officeart/2009/3/layout/SubStepProcess"/>
    <dgm:cxn modelId="{4DB9943F-0CE3-1A4B-85D8-4ED4E9884FEE}" type="presParOf" srcId="{6B67C9A4-6DD1-4FBE-9CDC-16FBAF56C564}" destId="{AF1AA55D-24F6-49AD-B75F-49C2A06DF83D}" srcOrd="1" destOrd="0" presId="urn:microsoft.com/office/officeart/2009/3/layout/SubStepProcess"/>
    <dgm:cxn modelId="{2A036D09-3CE9-DA40-8227-F4A3F4C88CFC}" type="presParOf" srcId="{AF1AA55D-24F6-49AD-B75F-49C2A06DF83D}" destId="{C9C2102C-27E7-470A-8F59-4602BCBD3858}" srcOrd="0" destOrd="0" presId="urn:microsoft.com/office/officeart/2009/3/layout/SubStepProcess"/>
    <dgm:cxn modelId="{B449AFBE-1180-894B-BFE0-831A0CFBBABD}" type="presParOf" srcId="{AF1AA55D-24F6-49AD-B75F-49C2A06DF83D}" destId="{9A73F044-8FD2-4F10-B62E-991AF8A261D4}" srcOrd="1" destOrd="0" presId="urn:microsoft.com/office/officeart/2009/3/layout/SubStepProcess"/>
    <dgm:cxn modelId="{B18128BF-D1C5-8841-8826-41FC7A142FE7}" type="presParOf" srcId="{AF1AA55D-24F6-49AD-B75F-49C2A06DF83D}" destId="{6B2C27FD-7970-43EB-AF4F-2E71A1C1BCFF}" srcOrd="2" destOrd="0" presId="urn:microsoft.com/office/officeart/2009/3/layout/SubStepProcess"/>
    <dgm:cxn modelId="{2A99536B-2173-CC4D-BC92-E660CCB73CD1}" type="presParOf" srcId="{AF1AA55D-24F6-49AD-B75F-49C2A06DF83D}" destId="{EB66AC91-F0D0-473D-8CE0-8CB2300A31DD}" srcOrd="3" destOrd="0" presId="urn:microsoft.com/office/officeart/2009/3/layout/SubStepProcess"/>
    <dgm:cxn modelId="{771B1FD7-11C8-9B44-8757-66A2C6082DDC}" type="presParOf" srcId="{6B67C9A4-6DD1-4FBE-9CDC-16FBAF56C564}" destId="{E51C02B1-5AC7-4AFF-8300-2851BA3C0A78}" srcOrd="2" destOrd="0" presId="urn:microsoft.com/office/officeart/2009/3/layout/SubStepProcess"/>
    <dgm:cxn modelId="{51590971-0D0D-3645-B4D2-119ED5C7527A}" type="presParOf" srcId="{6B67C9A4-6DD1-4FBE-9CDC-16FBAF56C564}" destId="{19EF2310-CBD9-4A7E-95D0-AA3A40DC334C}" srcOrd="3" destOrd="0" presId="urn:microsoft.com/office/officeart/2009/3/layout/SubStepProcess"/>
    <dgm:cxn modelId="{CAD38BE1-56BD-F347-A50A-066834947568}" type="presParOf" srcId="{19EF2310-CBD9-4A7E-95D0-AA3A40DC334C}" destId="{592AF980-9E4F-4970-A41E-078CB0E78DB6}" srcOrd="0" destOrd="0" presId="urn:microsoft.com/office/officeart/2009/3/layout/SubStepProcess"/>
    <dgm:cxn modelId="{606CF0D6-D631-7242-AAED-CABCE20025C2}" type="presParOf" srcId="{19EF2310-CBD9-4A7E-95D0-AA3A40DC334C}" destId="{8A732D1E-21B8-4281-8AE7-69B3439AC772}" srcOrd="1" destOrd="0" presId="urn:microsoft.com/office/officeart/2009/3/layout/SubStepProcess"/>
    <dgm:cxn modelId="{2011B93B-EACA-8341-9B4B-809CBEE4CFA2}" type="presParOf" srcId="{19EF2310-CBD9-4A7E-95D0-AA3A40DC334C}" destId="{2A62AC2C-7BE6-4BA7-86D0-8A6AE565ACA3}" srcOrd="2" destOrd="0" presId="urn:microsoft.com/office/officeart/2009/3/layout/SubStepProcess"/>
    <dgm:cxn modelId="{CBAF5B39-BD78-D846-971F-051EA056CCCB}" type="presParOf" srcId="{19EF2310-CBD9-4A7E-95D0-AA3A40DC334C}" destId="{C8548DA5-27E7-4A78-A521-70CFCE2E57F6}" srcOrd="3" destOrd="0" presId="urn:microsoft.com/office/officeart/2009/3/layout/SubStepProcess"/>
    <dgm:cxn modelId="{95A28A65-02F7-8848-9724-7E77FC526595}" type="presParOf" srcId="{6B67C9A4-6DD1-4FBE-9CDC-16FBAF56C564}" destId="{2D4E3B46-274D-41C9-A405-EE9C4DFCAE88}" srcOrd="4" destOrd="0" presId="urn:microsoft.com/office/officeart/2009/3/layout/SubStepProcess"/>
    <dgm:cxn modelId="{C31BFA62-ADBB-274B-9709-5B9C27C84E50}" type="presParOf" srcId="{6B67C9A4-6DD1-4FBE-9CDC-16FBAF56C564}" destId="{7CBA495D-F29D-4544-877D-16945D9DB6ED}" srcOrd="5" destOrd="0" presId="urn:microsoft.com/office/officeart/2009/3/layout/SubStepProcess"/>
    <dgm:cxn modelId="{B4EFD576-9D48-8A40-AB9C-84F668CB7AB3}" type="presParOf" srcId="{7CBA495D-F29D-4544-877D-16945D9DB6ED}" destId="{34BD78C3-2BC6-4A91-A528-31DBF5FA9D6E}" srcOrd="0" destOrd="0" presId="urn:microsoft.com/office/officeart/2009/3/layout/SubStepProcess"/>
    <dgm:cxn modelId="{35B1CF43-1214-5E43-BDFC-C8BFD5B4BC45}" type="presParOf" srcId="{7CBA495D-F29D-4544-877D-16945D9DB6ED}" destId="{36432909-06A7-4243-B3D2-19BD30F8FD90}" srcOrd="1" destOrd="0" presId="urn:microsoft.com/office/officeart/2009/3/layout/SubStepProcess"/>
    <dgm:cxn modelId="{24AD9B9E-636C-5347-B158-D987F7608D55}" type="presParOf" srcId="{7CBA495D-F29D-4544-877D-16945D9DB6ED}" destId="{33389D76-AAF6-49EE-9D34-24DA68352EA1}" srcOrd="2" destOrd="0" presId="urn:microsoft.com/office/officeart/2009/3/layout/SubStepProcess"/>
    <dgm:cxn modelId="{4FB730FB-B0D4-DE4F-90A0-B0782891D3AB}" type="presParOf" srcId="{7CBA495D-F29D-4544-877D-16945D9DB6ED}" destId="{B21442F9-A06F-4630-B09F-3A54EED0F62D}" srcOrd="3" destOrd="0" presId="urn:microsoft.com/office/officeart/2009/3/layout/SubSte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1602C4-563D-4CF5-BD46-A98087219380}">
      <dsp:nvSpPr>
        <dsp:cNvPr id="0" name=""/>
        <dsp:cNvSpPr/>
      </dsp:nvSpPr>
      <dsp:spPr>
        <a:xfrm>
          <a:off x="0" y="20673"/>
          <a:ext cx="10159471" cy="524160"/>
        </a:xfrm>
        <a:prstGeom prst="roundRect">
          <a:avLst/>
        </a:prstGeom>
        <a:solidFill>
          <a:schemeClr val="accent1">
            <a:shade val="50000"/>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0" rIns="106680" bIns="0" numCol="1" spcCol="1270" anchor="ctr" anchorCtr="0">
          <a:noAutofit/>
        </a:bodyPr>
        <a:lstStyle/>
        <a:p>
          <a:pPr lvl="0" algn="l" defTabSz="1244600" rtl="0">
            <a:lnSpc>
              <a:spcPct val="90000"/>
            </a:lnSpc>
            <a:spcBef>
              <a:spcPct val="0"/>
            </a:spcBef>
            <a:spcAft>
              <a:spcPct val="35000"/>
            </a:spcAft>
          </a:pPr>
          <a:r>
            <a:rPr lang="en-US" sz="2800" b="0" i="0" kern="1200" dirty="0" smtClean="0">
              <a:latin typeface="Graphik Extralight" charset="0"/>
              <a:ea typeface="Graphik Extralight" charset="0"/>
              <a:cs typeface="Graphik Extralight" charset="0"/>
            </a:rPr>
            <a:t>Simple code to solve complex problems</a:t>
          </a:r>
          <a:endParaRPr lang="en-US" sz="2800" b="0" i="0" kern="1200" dirty="0">
            <a:latin typeface="Graphik Extralight" charset="0"/>
            <a:ea typeface="Graphik Extralight" charset="0"/>
            <a:cs typeface="Graphik Extralight" charset="0"/>
          </a:endParaRPr>
        </a:p>
      </dsp:txBody>
      <dsp:txXfrm>
        <a:off x="25587" y="46260"/>
        <a:ext cx="10108297" cy="472986"/>
      </dsp:txXfrm>
    </dsp:sp>
    <dsp:sp modelId="{2B954F8C-D5F1-4F06-9F9D-6B8325FDE3B0}">
      <dsp:nvSpPr>
        <dsp:cNvPr id="0" name=""/>
        <dsp:cNvSpPr/>
      </dsp:nvSpPr>
      <dsp:spPr>
        <a:xfrm>
          <a:off x="0" y="625473"/>
          <a:ext cx="10159471" cy="524160"/>
        </a:xfrm>
        <a:prstGeom prst="roundRect">
          <a:avLst/>
        </a:prstGeom>
        <a:solidFill>
          <a:schemeClr val="accent1">
            <a:shade val="50000"/>
            <a:hueOff val="-209456"/>
            <a:satOff val="0"/>
            <a:lumOff val="12076"/>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0" rIns="106680" bIns="0" numCol="1" spcCol="1270" anchor="ctr" anchorCtr="0">
          <a:noAutofit/>
        </a:bodyPr>
        <a:lstStyle/>
        <a:p>
          <a:pPr lvl="0" algn="l" defTabSz="1244600" rtl="0">
            <a:lnSpc>
              <a:spcPct val="90000"/>
            </a:lnSpc>
            <a:spcBef>
              <a:spcPct val="0"/>
            </a:spcBef>
            <a:spcAft>
              <a:spcPct val="35000"/>
            </a:spcAft>
          </a:pPr>
          <a:r>
            <a:rPr lang="en-US" sz="2800" b="0" i="0" kern="1200" dirty="0" smtClean="0">
              <a:latin typeface="Graphik Extralight" charset="0"/>
              <a:ea typeface="Graphik Extralight" charset="0"/>
              <a:cs typeface="Graphik Extralight" charset="0"/>
            </a:rPr>
            <a:t>Less code</a:t>
          </a:r>
          <a:endParaRPr lang="en-US" sz="2800" b="0" i="0" kern="1200" dirty="0">
            <a:latin typeface="Graphik Extralight" charset="0"/>
            <a:ea typeface="Graphik Extralight" charset="0"/>
            <a:cs typeface="Graphik Extralight" charset="0"/>
          </a:endParaRPr>
        </a:p>
      </dsp:txBody>
      <dsp:txXfrm>
        <a:off x="25587" y="651060"/>
        <a:ext cx="10108297" cy="472986"/>
      </dsp:txXfrm>
    </dsp:sp>
    <dsp:sp modelId="{0352D3BC-B07D-4C96-95E6-7EAE28A5E197}">
      <dsp:nvSpPr>
        <dsp:cNvPr id="0" name=""/>
        <dsp:cNvSpPr/>
      </dsp:nvSpPr>
      <dsp:spPr>
        <a:xfrm>
          <a:off x="0" y="1230273"/>
          <a:ext cx="10159471" cy="524160"/>
        </a:xfrm>
        <a:prstGeom prst="roundRect">
          <a:avLst/>
        </a:prstGeom>
        <a:solidFill>
          <a:schemeClr val="accent1">
            <a:shade val="50000"/>
            <a:hueOff val="-418912"/>
            <a:satOff val="0"/>
            <a:lumOff val="24151"/>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0" rIns="106680" bIns="0" numCol="1" spcCol="1270" anchor="ctr" anchorCtr="0">
          <a:noAutofit/>
        </a:bodyPr>
        <a:lstStyle/>
        <a:p>
          <a:pPr lvl="0" algn="l" defTabSz="1244600" rtl="0">
            <a:lnSpc>
              <a:spcPct val="90000"/>
            </a:lnSpc>
            <a:spcBef>
              <a:spcPct val="0"/>
            </a:spcBef>
            <a:spcAft>
              <a:spcPct val="35000"/>
            </a:spcAft>
          </a:pPr>
          <a:r>
            <a:rPr lang="en-US" sz="2800" b="0" i="0" kern="1200" dirty="0" smtClean="0">
              <a:latin typeface="Graphik Extralight" charset="0"/>
              <a:ea typeface="Graphik Extralight" charset="0"/>
              <a:cs typeface="Graphik Extralight" charset="0"/>
            </a:rPr>
            <a:t>Fewer bugs</a:t>
          </a:r>
          <a:endParaRPr lang="en-US" sz="2800" b="0" i="0" kern="1200" dirty="0">
            <a:latin typeface="Graphik Extralight" charset="0"/>
            <a:ea typeface="Graphik Extralight" charset="0"/>
            <a:cs typeface="Graphik Extralight" charset="0"/>
          </a:endParaRPr>
        </a:p>
      </dsp:txBody>
      <dsp:txXfrm>
        <a:off x="25587" y="1255860"/>
        <a:ext cx="10108297" cy="472986"/>
      </dsp:txXfrm>
    </dsp:sp>
    <dsp:sp modelId="{AA0C33DF-9E54-49B7-A877-FEDB2FF9AFF1}">
      <dsp:nvSpPr>
        <dsp:cNvPr id="0" name=""/>
        <dsp:cNvSpPr/>
      </dsp:nvSpPr>
      <dsp:spPr>
        <a:xfrm>
          <a:off x="0" y="1835073"/>
          <a:ext cx="10159471" cy="524160"/>
        </a:xfrm>
        <a:prstGeom prst="roundRect">
          <a:avLst/>
        </a:prstGeom>
        <a:solidFill>
          <a:schemeClr val="accent1">
            <a:shade val="50000"/>
            <a:hueOff val="-628369"/>
            <a:satOff val="0"/>
            <a:lumOff val="36227"/>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0" rIns="106680" bIns="0" numCol="1" spcCol="1270" anchor="ctr" anchorCtr="0">
          <a:noAutofit/>
        </a:bodyPr>
        <a:lstStyle/>
        <a:p>
          <a:pPr lvl="0" algn="l" defTabSz="1244600" rtl="0">
            <a:lnSpc>
              <a:spcPct val="90000"/>
            </a:lnSpc>
            <a:spcBef>
              <a:spcPct val="0"/>
            </a:spcBef>
            <a:spcAft>
              <a:spcPct val="35000"/>
            </a:spcAft>
          </a:pPr>
          <a:r>
            <a:rPr lang="en-US" sz="2800" b="0" i="0" kern="1200" dirty="0" smtClean="0">
              <a:latin typeface="Graphik Extralight" charset="0"/>
              <a:ea typeface="Graphik Extralight" charset="0"/>
              <a:cs typeface="Graphik Extralight" charset="0"/>
            </a:rPr>
            <a:t>Increased productivity</a:t>
          </a:r>
          <a:endParaRPr lang="en-US" sz="2800" b="0" i="0" kern="1200" dirty="0">
            <a:latin typeface="Graphik Extralight" charset="0"/>
            <a:ea typeface="Graphik Extralight" charset="0"/>
            <a:cs typeface="Graphik Extralight" charset="0"/>
          </a:endParaRPr>
        </a:p>
      </dsp:txBody>
      <dsp:txXfrm>
        <a:off x="25587" y="1860660"/>
        <a:ext cx="10108297" cy="472986"/>
      </dsp:txXfrm>
    </dsp:sp>
    <dsp:sp modelId="{6969BAD6-5EFA-423B-92CB-F5F7658DEEC3}">
      <dsp:nvSpPr>
        <dsp:cNvPr id="0" name=""/>
        <dsp:cNvSpPr/>
      </dsp:nvSpPr>
      <dsp:spPr>
        <a:xfrm>
          <a:off x="0" y="2439873"/>
          <a:ext cx="10159471" cy="524160"/>
        </a:xfrm>
        <a:prstGeom prst="roundRect">
          <a:avLst/>
        </a:prstGeom>
        <a:solidFill>
          <a:schemeClr val="accent1">
            <a:shade val="50000"/>
            <a:hueOff val="-837825"/>
            <a:satOff val="0"/>
            <a:lumOff val="48303"/>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0" rIns="106680" bIns="0" numCol="1" spcCol="1270" anchor="ctr" anchorCtr="0">
          <a:noAutofit/>
        </a:bodyPr>
        <a:lstStyle/>
        <a:p>
          <a:pPr lvl="0" algn="l" defTabSz="1244600" rtl="0">
            <a:lnSpc>
              <a:spcPct val="90000"/>
            </a:lnSpc>
            <a:spcBef>
              <a:spcPct val="0"/>
            </a:spcBef>
            <a:spcAft>
              <a:spcPct val="35000"/>
            </a:spcAft>
          </a:pPr>
          <a:r>
            <a:rPr lang="en-US" sz="2800" b="0" i="0" kern="1200" dirty="0" smtClean="0">
              <a:solidFill>
                <a:schemeClr val="tx1"/>
              </a:solidFill>
              <a:latin typeface="Graphik Extralight" charset="0"/>
              <a:ea typeface="Graphik Extralight" charset="0"/>
              <a:cs typeface="Graphik Extralight" charset="0"/>
            </a:rPr>
            <a:t>Units of measure</a:t>
          </a:r>
          <a:endParaRPr lang="en-US" sz="2800" b="0" i="0" kern="1200" dirty="0">
            <a:solidFill>
              <a:schemeClr val="tx1"/>
            </a:solidFill>
            <a:latin typeface="Graphik Extralight" charset="0"/>
            <a:ea typeface="Graphik Extralight" charset="0"/>
            <a:cs typeface="Graphik Extralight" charset="0"/>
          </a:endParaRPr>
        </a:p>
      </dsp:txBody>
      <dsp:txXfrm>
        <a:off x="25587" y="2465460"/>
        <a:ext cx="10108297" cy="472986"/>
      </dsp:txXfrm>
    </dsp:sp>
    <dsp:sp modelId="{A4D2572A-99D3-47D1-B9ED-416B164FE6A4}">
      <dsp:nvSpPr>
        <dsp:cNvPr id="0" name=""/>
        <dsp:cNvSpPr/>
      </dsp:nvSpPr>
      <dsp:spPr>
        <a:xfrm>
          <a:off x="0" y="3044673"/>
          <a:ext cx="10159471" cy="524160"/>
        </a:xfrm>
        <a:prstGeom prst="roundRect">
          <a:avLst/>
        </a:prstGeom>
        <a:solidFill>
          <a:schemeClr val="accent1">
            <a:shade val="50000"/>
            <a:hueOff val="-628369"/>
            <a:satOff val="0"/>
            <a:lumOff val="36227"/>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0" rIns="106680" bIns="0" numCol="1" spcCol="1270" anchor="ctr" anchorCtr="0">
          <a:noAutofit/>
        </a:bodyPr>
        <a:lstStyle/>
        <a:p>
          <a:pPr lvl="0" algn="l" defTabSz="1244600" rtl="0">
            <a:lnSpc>
              <a:spcPct val="90000"/>
            </a:lnSpc>
            <a:spcBef>
              <a:spcPct val="0"/>
            </a:spcBef>
            <a:spcAft>
              <a:spcPct val="35000"/>
            </a:spcAft>
          </a:pPr>
          <a:r>
            <a:rPr lang="en-US" sz="2800" b="0" i="0" kern="1200" dirty="0" smtClean="0">
              <a:latin typeface="Graphik Extralight" charset="0"/>
              <a:ea typeface="Graphik Extralight" charset="0"/>
              <a:cs typeface="Graphik Extralight" charset="0"/>
            </a:rPr>
            <a:t>Interoperability with .NET</a:t>
          </a:r>
          <a:endParaRPr lang="en-US" sz="2800" b="0" i="0" kern="1200" dirty="0">
            <a:latin typeface="Graphik Extralight" charset="0"/>
            <a:ea typeface="Graphik Extralight" charset="0"/>
            <a:cs typeface="Graphik Extralight" charset="0"/>
          </a:endParaRPr>
        </a:p>
      </dsp:txBody>
      <dsp:txXfrm>
        <a:off x="25587" y="3070260"/>
        <a:ext cx="10108297" cy="472986"/>
      </dsp:txXfrm>
    </dsp:sp>
    <dsp:sp modelId="{DA204191-E279-4D04-B02F-B1845AC4EE07}">
      <dsp:nvSpPr>
        <dsp:cNvPr id="0" name=""/>
        <dsp:cNvSpPr/>
      </dsp:nvSpPr>
      <dsp:spPr>
        <a:xfrm>
          <a:off x="0" y="3649473"/>
          <a:ext cx="10159471" cy="524160"/>
        </a:xfrm>
        <a:prstGeom prst="roundRect">
          <a:avLst/>
        </a:prstGeom>
        <a:solidFill>
          <a:schemeClr val="accent1">
            <a:shade val="50000"/>
            <a:hueOff val="-418912"/>
            <a:satOff val="0"/>
            <a:lumOff val="24151"/>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0" rIns="106680" bIns="0" numCol="1" spcCol="1270" anchor="ctr" anchorCtr="0">
          <a:noAutofit/>
        </a:bodyPr>
        <a:lstStyle/>
        <a:p>
          <a:pPr lvl="0" algn="l" defTabSz="1244600" rtl="0">
            <a:lnSpc>
              <a:spcPct val="90000"/>
            </a:lnSpc>
            <a:spcBef>
              <a:spcPct val="0"/>
            </a:spcBef>
            <a:spcAft>
              <a:spcPct val="35000"/>
            </a:spcAft>
          </a:pPr>
          <a:r>
            <a:rPr lang="en-US" sz="2800" b="0" i="0" kern="1200" dirty="0" smtClean="0">
              <a:latin typeface="Graphik Extralight" charset="0"/>
              <a:ea typeface="Graphik Extralight" charset="0"/>
              <a:cs typeface="Graphik Extralight" charset="0"/>
            </a:rPr>
            <a:t>Parallelization</a:t>
          </a:r>
          <a:endParaRPr lang="en-US" sz="2800" b="0" i="0" kern="1200" dirty="0">
            <a:latin typeface="Graphik Extralight" charset="0"/>
            <a:ea typeface="Graphik Extralight" charset="0"/>
            <a:cs typeface="Graphik Extralight" charset="0"/>
          </a:endParaRPr>
        </a:p>
      </dsp:txBody>
      <dsp:txXfrm>
        <a:off x="25587" y="3675060"/>
        <a:ext cx="10108297" cy="472986"/>
      </dsp:txXfrm>
    </dsp:sp>
    <dsp:sp modelId="{426D5547-2AB5-4AEB-9C4F-0912BA9CB953}">
      <dsp:nvSpPr>
        <dsp:cNvPr id="0" name=""/>
        <dsp:cNvSpPr/>
      </dsp:nvSpPr>
      <dsp:spPr>
        <a:xfrm>
          <a:off x="0" y="4254273"/>
          <a:ext cx="10159471" cy="524160"/>
        </a:xfrm>
        <a:prstGeom prst="roundRect">
          <a:avLst/>
        </a:prstGeom>
        <a:solidFill>
          <a:schemeClr val="accent1">
            <a:shade val="50000"/>
            <a:hueOff val="-209456"/>
            <a:satOff val="0"/>
            <a:lumOff val="12076"/>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0" rIns="121920" bIns="0" numCol="1" spcCol="1270" anchor="ctr" anchorCtr="0">
          <a:noAutofit/>
        </a:bodyPr>
        <a:lstStyle/>
        <a:p>
          <a:pPr lvl="0" algn="l" defTabSz="1422400" rtl="0">
            <a:lnSpc>
              <a:spcPct val="90000"/>
            </a:lnSpc>
            <a:spcBef>
              <a:spcPct val="0"/>
            </a:spcBef>
            <a:spcAft>
              <a:spcPct val="35000"/>
            </a:spcAft>
          </a:pPr>
          <a:r>
            <a:rPr lang="en-US" sz="3200" b="0" i="0" kern="1200" dirty="0" smtClean="0">
              <a:latin typeface="Graphik Extralight" charset="0"/>
              <a:ea typeface="Graphik Extralight" charset="0"/>
              <a:cs typeface="Graphik Extralight" charset="0"/>
            </a:rPr>
            <a:t>Type Providers! </a:t>
          </a:r>
          <a:endParaRPr lang="en-US" sz="3200" b="0" i="0" kern="1200" dirty="0">
            <a:latin typeface="Graphik Extralight" charset="0"/>
            <a:ea typeface="Graphik Extralight" charset="0"/>
            <a:cs typeface="Graphik Extralight" charset="0"/>
          </a:endParaRPr>
        </a:p>
      </dsp:txBody>
      <dsp:txXfrm>
        <a:off x="25587" y="4279860"/>
        <a:ext cx="10108297" cy="4729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C04084-EBFF-CA4A-A66B-E2CEAB25F715}">
      <dsp:nvSpPr>
        <dsp:cNvPr id="0" name=""/>
        <dsp:cNvSpPr/>
      </dsp:nvSpPr>
      <dsp:spPr>
        <a:xfrm>
          <a:off x="0" y="586"/>
          <a:ext cx="7984670" cy="2880000"/>
        </a:xfrm>
        <a:prstGeom prst="rightArrow">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A98754-78AE-024A-BE91-05F1272830AF}">
      <dsp:nvSpPr>
        <dsp:cNvPr id="0" name=""/>
        <dsp:cNvSpPr/>
      </dsp:nvSpPr>
      <dsp:spPr>
        <a:xfrm>
          <a:off x="5862770" y="720587"/>
          <a:ext cx="1401605" cy="14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0" rIns="0" bIns="203200" numCol="1" spcCol="1270" anchor="ctr" anchorCtr="0">
          <a:noAutofit/>
        </a:bodyPr>
        <a:lstStyle/>
        <a:p>
          <a:pPr lvl="0" algn="ctr" defTabSz="889000" rtl="0">
            <a:lnSpc>
              <a:spcPct val="90000"/>
            </a:lnSpc>
            <a:spcBef>
              <a:spcPct val="0"/>
            </a:spcBef>
            <a:spcAft>
              <a:spcPct val="35000"/>
            </a:spcAft>
          </a:pPr>
          <a:r>
            <a:rPr lang="en-US" sz="2000" b="0" i="0" kern="1200" dirty="0" smtClean="0">
              <a:solidFill>
                <a:schemeClr val="bg1"/>
              </a:solidFill>
              <a:latin typeface="Graphik Extralight" charset="0"/>
              <a:ea typeface="Graphik Extralight" charset="0"/>
              <a:cs typeface="Graphik Extralight" charset="0"/>
            </a:rPr>
            <a:t>Actually consume data</a:t>
          </a:r>
          <a:endParaRPr lang="en-US" sz="2000" b="0" i="0" kern="1200" dirty="0">
            <a:solidFill>
              <a:schemeClr val="bg1"/>
            </a:solidFill>
            <a:latin typeface="Graphik Extralight" charset="0"/>
            <a:ea typeface="Graphik Extralight" charset="0"/>
            <a:cs typeface="Graphik Extralight" charset="0"/>
          </a:endParaRPr>
        </a:p>
      </dsp:txBody>
      <dsp:txXfrm>
        <a:off x="5862770" y="720587"/>
        <a:ext cx="1401605" cy="1440000"/>
      </dsp:txXfrm>
    </dsp:sp>
    <dsp:sp modelId="{D1B3B5E3-06A5-BD44-9AE9-2982B82CD6D0}">
      <dsp:nvSpPr>
        <dsp:cNvPr id="0" name=""/>
        <dsp:cNvSpPr/>
      </dsp:nvSpPr>
      <dsp:spPr>
        <a:xfrm>
          <a:off x="4009637" y="720587"/>
          <a:ext cx="1572812" cy="14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0" rIns="0" bIns="203200" numCol="1" spcCol="1270" anchor="ctr" anchorCtr="0">
          <a:noAutofit/>
        </a:bodyPr>
        <a:lstStyle/>
        <a:p>
          <a:pPr lvl="0" algn="ctr" defTabSz="889000" rtl="0">
            <a:lnSpc>
              <a:spcPct val="90000"/>
            </a:lnSpc>
            <a:spcBef>
              <a:spcPct val="0"/>
            </a:spcBef>
            <a:spcAft>
              <a:spcPct val="35000"/>
            </a:spcAft>
          </a:pPr>
          <a:r>
            <a:rPr lang="en-US" sz="2000" b="0" i="0" kern="1200" dirty="0" smtClean="0">
              <a:solidFill>
                <a:schemeClr val="bg1"/>
              </a:solidFill>
              <a:latin typeface="Graphik Extralight" charset="0"/>
              <a:ea typeface="Graphik Extralight" charset="0"/>
              <a:cs typeface="Graphik Extralight" charset="0"/>
            </a:rPr>
            <a:t>Create infrastructure</a:t>
          </a:r>
          <a:endParaRPr lang="en-US" sz="2000" b="0" i="0" kern="1200" dirty="0">
            <a:solidFill>
              <a:schemeClr val="bg1"/>
            </a:solidFill>
            <a:latin typeface="Graphik Extralight" charset="0"/>
            <a:ea typeface="Graphik Extralight" charset="0"/>
            <a:cs typeface="Graphik Extralight" charset="0"/>
          </a:endParaRPr>
        </a:p>
      </dsp:txBody>
      <dsp:txXfrm>
        <a:off x="4009637" y="720587"/>
        <a:ext cx="1572812" cy="1440000"/>
      </dsp:txXfrm>
    </dsp:sp>
    <dsp:sp modelId="{FD6AB366-D64A-5142-8145-CBC1DE6D9E00}">
      <dsp:nvSpPr>
        <dsp:cNvPr id="0" name=""/>
        <dsp:cNvSpPr/>
      </dsp:nvSpPr>
      <dsp:spPr>
        <a:xfrm>
          <a:off x="2327710" y="720587"/>
          <a:ext cx="1401605" cy="14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0" rIns="0" bIns="203200" numCol="1" spcCol="1270" anchor="ctr" anchorCtr="0">
          <a:noAutofit/>
        </a:bodyPr>
        <a:lstStyle/>
        <a:p>
          <a:pPr lvl="0" algn="ctr" defTabSz="889000" rtl="0">
            <a:lnSpc>
              <a:spcPct val="90000"/>
            </a:lnSpc>
            <a:spcBef>
              <a:spcPct val="0"/>
            </a:spcBef>
            <a:spcAft>
              <a:spcPct val="35000"/>
            </a:spcAft>
          </a:pPr>
          <a:r>
            <a:rPr lang="en-US" sz="2000" b="0" i="0" kern="1200" dirty="0" smtClean="0">
              <a:solidFill>
                <a:schemeClr val="bg1"/>
              </a:solidFill>
              <a:latin typeface="Graphik Extralight" charset="0"/>
              <a:ea typeface="Graphik Extralight" charset="0"/>
              <a:cs typeface="Graphik Extralight" charset="0"/>
            </a:rPr>
            <a:t>Obtain data</a:t>
          </a:r>
          <a:endParaRPr lang="en-US" sz="2000" b="0" i="0" kern="1200" dirty="0">
            <a:solidFill>
              <a:schemeClr val="bg1"/>
            </a:solidFill>
            <a:latin typeface="Graphik Extralight" charset="0"/>
            <a:ea typeface="Graphik Extralight" charset="0"/>
            <a:cs typeface="Graphik Extralight" charset="0"/>
          </a:endParaRPr>
        </a:p>
      </dsp:txBody>
      <dsp:txXfrm>
        <a:off x="2327710" y="720587"/>
        <a:ext cx="1401605" cy="1440000"/>
      </dsp:txXfrm>
    </dsp:sp>
    <dsp:sp modelId="{F59AE08D-616A-BB40-86D9-9ABCEB62CE96}">
      <dsp:nvSpPr>
        <dsp:cNvPr id="0" name=""/>
        <dsp:cNvSpPr/>
      </dsp:nvSpPr>
      <dsp:spPr>
        <a:xfrm>
          <a:off x="645783" y="720587"/>
          <a:ext cx="1401605" cy="14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0" rIns="0" bIns="203200" numCol="1" spcCol="1270" anchor="ctr" anchorCtr="0">
          <a:noAutofit/>
        </a:bodyPr>
        <a:lstStyle/>
        <a:p>
          <a:pPr lvl="0" algn="ctr" defTabSz="889000" rtl="0">
            <a:lnSpc>
              <a:spcPct val="90000"/>
            </a:lnSpc>
            <a:spcBef>
              <a:spcPct val="0"/>
            </a:spcBef>
            <a:spcAft>
              <a:spcPct val="35000"/>
            </a:spcAft>
          </a:pPr>
          <a:r>
            <a:rPr lang="en-US" sz="2000" b="0" i="0" kern="1200" dirty="0" smtClean="0">
              <a:solidFill>
                <a:schemeClr val="bg1"/>
              </a:solidFill>
              <a:latin typeface="Graphik Extralight" charset="0"/>
              <a:ea typeface="Graphik Extralight" charset="0"/>
              <a:cs typeface="Graphik Extralight" charset="0"/>
            </a:rPr>
            <a:t>Set up connection</a:t>
          </a:r>
          <a:endParaRPr lang="en-US" sz="2000" b="0" i="0" kern="1200" dirty="0">
            <a:solidFill>
              <a:schemeClr val="bg1"/>
            </a:solidFill>
            <a:latin typeface="Graphik Extralight" charset="0"/>
            <a:ea typeface="Graphik Extralight" charset="0"/>
            <a:cs typeface="Graphik Extralight" charset="0"/>
          </a:endParaRPr>
        </a:p>
      </dsp:txBody>
      <dsp:txXfrm>
        <a:off x="645783" y="720587"/>
        <a:ext cx="1401605" cy="144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8C1F93-2633-4DB7-AA7D-A5DE4FC8CB5A}">
      <dsp:nvSpPr>
        <dsp:cNvPr id="0" name=""/>
        <dsp:cNvSpPr/>
      </dsp:nvSpPr>
      <dsp:spPr>
        <a:xfrm>
          <a:off x="2074402" y="315"/>
          <a:ext cx="3749716" cy="1695936"/>
        </a:xfrm>
        <a:prstGeom prst="rect">
          <a:avLst/>
        </a:prstGeom>
        <a:solidFill>
          <a:schemeClr val="accent2">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b="0" i="0" kern="1200" smtClean="0">
              <a:latin typeface="Graphik Extralight" charset="0"/>
              <a:ea typeface="Graphik Extralight" charset="0"/>
              <a:cs typeface="Graphik Extralight" charset="0"/>
            </a:rPr>
            <a:t>More natural with REPL</a:t>
          </a:r>
          <a:endParaRPr lang="en-US" sz="2000" b="0" i="0" kern="1200" dirty="0">
            <a:latin typeface="Graphik Extralight" charset="0"/>
            <a:ea typeface="Graphik Extralight" charset="0"/>
            <a:cs typeface="Graphik Extralight" charset="0"/>
          </a:endParaRPr>
        </a:p>
      </dsp:txBody>
      <dsp:txXfrm>
        <a:off x="2074402" y="315"/>
        <a:ext cx="3749716" cy="1695936"/>
      </dsp:txXfrm>
    </dsp:sp>
    <dsp:sp modelId="{754CBADF-7C1E-4197-9623-DE30F3C029AC}">
      <dsp:nvSpPr>
        <dsp:cNvPr id="0" name=""/>
        <dsp:cNvSpPr/>
      </dsp:nvSpPr>
      <dsp:spPr>
        <a:xfrm>
          <a:off x="227527" y="315"/>
          <a:ext cx="1678977" cy="1695936"/>
        </a:xfrm>
        <a:prstGeom prst="rect">
          <a:avLst/>
        </a:prstGeom>
        <a:solidFill>
          <a:schemeClr val="accent2">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0C18325-64BA-4230-8D42-A8CBBE2E541A}">
      <dsp:nvSpPr>
        <dsp:cNvPr id="0" name=""/>
        <dsp:cNvSpPr/>
      </dsp:nvSpPr>
      <dsp:spPr>
        <a:xfrm>
          <a:off x="227527" y="1976081"/>
          <a:ext cx="3749716" cy="1695936"/>
        </a:xfrm>
        <a:prstGeom prst="rect">
          <a:avLst/>
        </a:prstGeom>
        <a:solidFill>
          <a:schemeClr val="accent3">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b="0" i="0" kern="1200" dirty="0" smtClean="0">
              <a:solidFill>
                <a:schemeClr val="tx1"/>
              </a:solidFill>
              <a:latin typeface="Graphik Extralight" charset="0"/>
              <a:ea typeface="Graphik Extralight" charset="0"/>
              <a:cs typeface="Graphik Extralight" charset="0"/>
            </a:rPr>
            <a:t>No code generation</a:t>
          </a:r>
          <a:endParaRPr lang="en-US" sz="2000" b="0" i="0" kern="1200" dirty="0">
            <a:solidFill>
              <a:schemeClr val="tx1"/>
            </a:solidFill>
            <a:latin typeface="Graphik Extralight" charset="0"/>
            <a:ea typeface="Graphik Extralight" charset="0"/>
            <a:cs typeface="Graphik Extralight" charset="0"/>
          </a:endParaRPr>
        </a:p>
        <a:p>
          <a:pPr marL="171450" lvl="1" indent="-171450" algn="l" defTabSz="800100" rtl="0">
            <a:lnSpc>
              <a:spcPct val="90000"/>
            </a:lnSpc>
            <a:spcBef>
              <a:spcPct val="0"/>
            </a:spcBef>
            <a:spcAft>
              <a:spcPct val="15000"/>
            </a:spcAft>
            <a:buChar char="••"/>
          </a:pPr>
          <a:r>
            <a:rPr lang="en-US" sz="1800" b="0" i="0" kern="1200" smtClean="0">
              <a:solidFill>
                <a:schemeClr val="tx1"/>
              </a:solidFill>
              <a:latin typeface="Graphik Extralight" charset="0"/>
              <a:ea typeface="Graphik Extralight" charset="0"/>
              <a:cs typeface="Graphik Extralight" charset="0"/>
            </a:rPr>
            <a:t>Always in sync with the source</a:t>
          </a:r>
          <a:endParaRPr lang="en-US" sz="1800" b="0" i="0" kern="1200" dirty="0">
            <a:solidFill>
              <a:schemeClr val="tx1"/>
            </a:solidFill>
            <a:latin typeface="Graphik Extralight" charset="0"/>
            <a:ea typeface="Graphik Extralight" charset="0"/>
            <a:cs typeface="Graphik Extralight" charset="0"/>
          </a:endParaRPr>
        </a:p>
        <a:p>
          <a:pPr marL="171450" lvl="1" indent="-171450" algn="l" defTabSz="800100" rtl="0">
            <a:lnSpc>
              <a:spcPct val="90000"/>
            </a:lnSpc>
            <a:spcBef>
              <a:spcPct val="0"/>
            </a:spcBef>
            <a:spcAft>
              <a:spcPct val="15000"/>
            </a:spcAft>
            <a:buChar char="••"/>
          </a:pPr>
          <a:r>
            <a:rPr lang="en-US" sz="1800" b="0" i="0" kern="1200" smtClean="0">
              <a:solidFill>
                <a:schemeClr val="tx1"/>
              </a:solidFill>
              <a:latin typeface="Graphik Extralight" charset="0"/>
              <a:ea typeface="Graphik Extralight" charset="0"/>
              <a:cs typeface="Graphik Extralight" charset="0"/>
            </a:rPr>
            <a:t>No extra bloated code</a:t>
          </a:r>
          <a:endParaRPr lang="en-US" sz="1800" b="0" i="0" kern="1200" dirty="0">
            <a:solidFill>
              <a:schemeClr val="tx1"/>
            </a:solidFill>
            <a:latin typeface="Graphik Extralight" charset="0"/>
            <a:ea typeface="Graphik Extralight" charset="0"/>
            <a:cs typeface="Graphik Extralight" charset="0"/>
          </a:endParaRPr>
        </a:p>
        <a:p>
          <a:pPr marL="171450" lvl="1" indent="-171450" algn="l" defTabSz="800100" rtl="0">
            <a:lnSpc>
              <a:spcPct val="90000"/>
            </a:lnSpc>
            <a:spcBef>
              <a:spcPct val="0"/>
            </a:spcBef>
            <a:spcAft>
              <a:spcPct val="15000"/>
            </a:spcAft>
            <a:buChar char="••"/>
          </a:pPr>
          <a:r>
            <a:rPr lang="en-US" sz="1800" b="0" i="0" kern="1200" smtClean="0">
              <a:solidFill>
                <a:schemeClr val="tx1"/>
              </a:solidFill>
              <a:latin typeface="Graphik Extralight" charset="0"/>
              <a:ea typeface="Graphik Extralight" charset="0"/>
              <a:cs typeface="Graphik Extralight" charset="0"/>
            </a:rPr>
            <a:t>Scalable to millions of types (e.g. – world bank)</a:t>
          </a:r>
          <a:endParaRPr lang="en-US" sz="1800" b="0" i="0" kern="1200" dirty="0">
            <a:solidFill>
              <a:schemeClr val="tx1"/>
            </a:solidFill>
            <a:latin typeface="Graphik Extralight" charset="0"/>
            <a:ea typeface="Graphik Extralight" charset="0"/>
            <a:cs typeface="Graphik Extralight" charset="0"/>
          </a:endParaRPr>
        </a:p>
      </dsp:txBody>
      <dsp:txXfrm>
        <a:off x="227527" y="1976081"/>
        <a:ext cx="3749716" cy="1695936"/>
      </dsp:txXfrm>
    </dsp:sp>
    <dsp:sp modelId="{B732AFC3-CBCB-40BD-93FB-614BAC717596}">
      <dsp:nvSpPr>
        <dsp:cNvPr id="0" name=""/>
        <dsp:cNvSpPr/>
      </dsp:nvSpPr>
      <dsp:spPr>
        <a:xfrm>
          <a:off x="4145141" y="1976081"/>
          <a:ext cx="1678977" cy="1695936"/>
        </a:xfrm>
        <a:prstGeom prst="rect">
          <a:avLst/>
        </a:prstGeom>
        <a:solidFill>
          <a:schemeClr val="accent3">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56E0795-FEBC-41A8-9465-02461723C490}">
      <dsp:nvSpPr>
        <dsp:cNvPr id="0" name=""/>
        <dsp:cNvSpPr/>
      </dsp:nvSpPr>
      <dsp:spPr>
        <a:xfrm>
          <a:off x="2074402" y="3951847"/>
          <a:ext cx="3749716" cy="1695936"/>
        </a:xfrm>
        <a:prstGeom prst="rect">
          <a:avLst/>
        </a:prstGeom>
        <a:solidFill>
          <a:schemeClr val="accent4">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b="0" i="0" kern="1200" smtClean="0">
              <a:solidFill>
                <a:schemeClr val="tx1"/>
              </a:solidFill>
              <a:latin typeface="Graphik Extralight" charset="0"/>
              <a:ea typeface="Graphik Extralight" charset="0"/>
              <a:cs typeface="Graphik Extralight" charset="0"/>
            </a:rPr>
            <a:t>Intellisense, tooltips, &amp; other tooling available</a:t>
          </a:r>
          <a:endParaRPr lang="en-US" sz="2000" b="0" i="0" kern="1200" dirty="0">
            <a:solidFill>
              <a:schemeClr val="tx1"/>
            </a:solidFill>
            <a:latin typeface="Graphik Extralight" charset="0"/>
            <a:ea typeface="Graphik Extralight" charset="0"/>
            <a:cs typeface="Graphik Extralight" charset="0"/>
          </a:endParaRPr>
        </a:p>
      </dsp:txBody>
      <dsp:txXfrm>
        <a:off x="2074402" y="3951847"/>
        <a:ext cx="3749716" cy="1695936"/>
      </dsp:txXfrm>
    </dsp:sp>
    <dsp:sp modelId="{9C693826-E8EF-40D9-9ACD-70564CCA445C}">
      <dsp:nvSpPr>
        <dsp:cNvPr id="0" name=""/>
        <dsp:cNvSpPr/>
      </dsp:nvSpPr>
      <dsp:spPr>
        <a:xfrm>
          <a:off x="227527" y="3951847"/>
          <a:ext cx="1678977" cy="1695936"/>
        </a:xfrm>
        <a:prstGeom prst="rect">
          <a:avLst/>
        </a:prstGeom>
        <a:solidFill>
          <a:schemeClr val="accent4">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88C9D4-43DF-41FA-B2EB-A2141A262C3F}">
      <dsp:nvSpPr>
        <dsp:cNvPr id="0" name=""/>
        <dsp:cNvSpPr/>
      </dsp:nvSpPr>
      <dsp:spPr>
        <a:xfrm>
          <a:off x="373896" y="2014"/>
          <a:ext cx="1356555" cy="813933"/>
        </a:xfrm>
        <a:prstGeom prst="rect">
          <a:avLst/>
        </a:prstGeom>
        <a:solidFill>
          <a:schemeClr val="accent2">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800100" rtl="0">
            <a:lnSpc>
              <a:spcPct val="90000"/>
            </a:lnSpc>
            <a:spcBef>
              <a:spcPct val="0"/>
            </a:spcBef>
            <a:spcAft>
              <a:spcPct val="35000"/>
            </a:spcAft>
          </a:pPr>
          <a:r>
            <a:rPr lang="en-US" sz="1800" b="0" i="0" kern="800" spc="0" baseline="0" dirty="0" err="1" smtClean="0">
              <a:latin typeface="Graphik Extralight" charset="0"/>
              <a:ea typeface="Graphik Extralight" charset="0"/>
              <a:cs typeface="Graphik Extralight" charset="0"/>
            </a:rPr>
            <a:t>Powershell</a:t>
          </a:r>
          <a:endParaRPr lang="en-US" sz="1800" b="0" i="0" kern="800" spc="0" baseline="0" dirty="0">
            <a:latin typeface="Graphik Extralight" charset="0"/>
            <a:ea typeface="Graphik Extralight" charset="0"/>
            <a:cs typeface="Graphik Extralight" charset="0"/>
          </a:endParaRPr>
        </a:p>
      </dsp:txBody>
      <dsp:txXfrm>
        <a:off x="373896" y="2014"/>
        <a:ext cx="1356555" cy="813933"/>
      </dsp:txXfrm>
    </dsp:sp>
    <dsp:sp modelId="{DEF38988-93B3-44CC-9130-76FF57549860}">
      <dsp:nvSpPr>
        <dsp:cNvPr id="0" name=""/>
        <dsp:cNvSpPr/>
      </dsp:nvSpPr>
      <dsp:spPr>
        <a:xfrm>
          <a:off x="1866107" y="2014"/>
          <a:ext cx="1356555" cy="813933"/>
        </a:xfrm>
        <a:prstGeom prst="rect">
          <a:avLst/>
        </a:prstGeom>
        <a:solidFill>
          <a:schemeClr val="accent3">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600200" rtl="0">
            <a:lnSpc>
              <a:spcPct val="90000"/>
            </a:lnSpc>
            <a:spcBef>
              <a:spcPct val="0"/>
            </a:spcBef>
            <a:spcAft>
              <a:spcPct val="35000"/>
            </a:spcAft>
          </a:pPr>
          <a:r>
            <a:rPr lang="en-US" sz="3600" b="0" i="0" kern="800" spc="0" baseline="0" dirty="0" smtClean="0">
              <a:solidFill>
                <a:schemeClr val="tx1"/>
              </a:solidFill>
              <a:latin typeface="Graphik Extralight" charset="0"/>
              <a:ea typeface="Graphik Extralight" charset="0"/>
              <a:cs typeface="Graphik Extralight" charset="0"/>
            </a:rPr>
            <a:t>Azure</a:t>
          </a:r>
          <a:endParaRPr lang="en-US" sz="3600" b="0" i="0" kern="800" spc="0" baseline="0" dirty="0">
            <a:solidFill>
              <a:schemeClr val="tx1"/>
            </a:solidFill>
            <a:latin typeface="Graphik Extralight" charset="0"/>
            <a:ea typeface="Graphik Extralight" charset="0"/>
            <a:cs typeface="Graphik Extralight" charset="0"/>
          </a:endParaRPr>
        </a:p>
      </dsp:txBody>
      <dsp:txXfrm>
        <a:off x="1866107" y="2014"/>
        <a:ext cx="1356555" cy="813933"/>
      </dsp:txXfrm>
    </dsp:sp>
    <dsp:sp modelId="{5B01F54E-AF25-6E4A-977E-C31D31547D23}">
      <dsp:nvSpPr>
        <dsp:cNvPr id="0" name=""/>
        <dsp:cNvSpPr/>
      </dsp:nvSpPr>
      <dsp:spPr>
        <a:xfrm>
          <a:off x="3358318" y="2014"/>
          <a:ext cx="1356555" cy="813933"/>
        </a:xfrm>
        <a:prstGeom prst="rect">
          <a:avLst/>
        </a:prstGeom>
        <a:solidFill>
          <a:schemeClr val="accent4">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066800" rtl="0">
            <a:lnSpc>
              <a:spcPct val="90000"/>
            </a:lnSpc>
            <a:spcBef>
              <a:spcPct val="0"/>
            </a:spcBef>
            <a:spcAft>
              <a:spcPct val="35000"/>
            </a:spcAft>
          </a:pPr>
          <a:r>
            <a:rPr lang="en-US" sz="2400" b="0" i="0" kern="800" spc="0" baseline="0" dirty="0" smtClean="0">
              <a:solidFill>
                <a:schemeClr val="tx1"/>
              </a:solidFill>
              <a:latin typeface="Graphik Extralight" charset="0"/>
              <a:ea typeface="Graphik Extralight" charset="0"/>
              <a:cs typeface="Graphik Extralight" charset="0"/>
            </a:rPr>
            <a:t>Squirrels</a:t>
          </a:r>
          <a:endParaRPr lang="en-US" sz="2400" b="0" i="0" kern="800" spc="0" baseline="0" dirty="0">
            <a:solidFill>
              <a:schemeClr val="tx1"/>
            </a:solidFill>
            <a:latin typeface="Graphik Extralight" charset="0"/>
            <a:ea typeface="Graphik Extralight" charset="0"/>
            <a:cs typeface="Graphik Extralight" charset="0"/>
          </a:endParaRPr>
        </a:p>
      </dsp:txBody>
      <dsp:txXfrm>
        <a:off x="3358318" y="2014"/>
        <a:ext cx="1356555" cy="813933"/>
      </dsp:txXfrm>
    </dsp:sp>
    <dsp:sp modelId="{3337ECB6-208A-AE44-9607-D3E12DF08556}">
      <dsp:nvSpPr>
        <dsp:cNvPr id="0" name=""/>
        <dsp:cNvSpPr/>
      </dsp:nvSpPr>
      <dsp:spPr>
        <a:xfrm>
          <a:off x="4850529" y="2014"/>
          <a:ext cx="1356555" cy="813933"/>
        </a:xfrm>
        <a:prstGeom prst="rect">
          <a:avLst/>
        </a:prstGeom>
        <a:solidFill>
          <a:schemeClr val="accent5">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977900" rtl="0">
            <a:lnSpc>
              <a:spcPct val="90000"/>
            </a:lnSpc>
            <a:spcBef>
              <a:spcPct val="0"/>
            </a:spcBef>
            <a:spcAft>
              <a:spcPct val="35000"/>
            </a:spcAft>
          </a:pPr>
          <a:r>
            <a:rPr lang="en-US" sz="2200" b="0" i="0" kern="800" spc="0" baseline="0" dirty="0" smtClean="0">
              <a:latin typeface="Graphik Extralight" charset="0"/>
              <a:ea typeface="Graphik Extralight" charset="0"/>
              <a:cs typeface="Graphik Extralight" charset="0"/>
            </a:rPr>
            <a:t>Freebase</a:t>
          </a:r>
          <a:endParaRPr lang="en-US" sz="2200" b="0" i="0" kern="800" spc="0" baseline="0" dirty="0">
            <a:latin typeface="Graphik Extralight" charset="0"/>
            <a:ea typeface="Graphik Extralight" charset="0"/>
            <a:cs typeface="Graphik Extralight" charset="0"/>
          </a:endParaRPr>
        </a:p>
      </dsp:txBody>
      <dsp:txXfrm>
        <a:off x="4850529" y="2014"/>
        <a:ext cx="1356555" cy="813933"/>
      </dsp:txXfrm>
    </dsp:sp>
    <dsp:sp modelId="{0F664ED1-9E15-4A36-8E6F-8AFB7799F781}">
      <dsp:nvSpPr>
        <dsp:cNvPr id="0" name=""/>
        <dsp:cNvSpPr/>
      </dsp:nvSpPr>
      <dsp:spPr>
        <a:xfrm>
          <a:off x="6342740" y="2014"/>
          <a:ext cx="1356555" cy="813933"/>
        </a:xfrm>
        <a:prstGeom prst="rect">
          <a:avLst/>
        </a:prstGeom>
        <a:solidFill>
          <a:schemeClr val="accent6">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711200" rtl="0">
            <a:lnSpc>
              <a:spcPct val="90000"/>
            </a:lnSpc>
            <a:spcBef>
              <a:spcPct val="0"/>
            </a:spcBef>
            <a:spcAft>
              <a:spcPct val="35000"/>
            </a:spcAft>
          </a:pPr>
          <a:r>
            <a:rPr lang="en-US" sz="1600" b="0" i="0" kern="800" spc="0" baseline="0" dirty="0" smtClean="0">
              <a:latin typeface="Graphik Extralight" charset="0"/>
              <a:ea typeface="Graphik Extralight" charset="0"/>
              <a:cs typeface="Graphik Extralight" charset="0"/>
            </a:rPr>
            <a:t>Choose your own adventure</a:t>
          </a:r>
          <a:endParaRPr lang="en-US" sz="1600" b="0" i="0" kern="800" spc="0" baseline="0" dirty="0">
            <a:latin typeface="Graphik Extralight" charset="0"/>
            <a:ea typeface="Graphik Extralight" charset="0"/>
            <a:cs typeface="Graphik Extralight" charset="0"/>
          </a:endParaRPr>
        </a:p>
      </dsp:txBody>
      <dsp:txXfrm>
        <a:off x="6342740" y="2014"/>
        <a:ext cx="1356555" cy="813933"/>
      </dsp:txXfrm>
    </dsp:sp>
    <dsp:sp modelId="{68595508-6B7C-41BF-B427-CA8030A3B6DD}">
      <dsp:nvSpPr>
        <dsp:cNvPr id="0" name=""/>
        <dsp:cNvSpPr/>
      </dsp:nvSpPr>
      <dsp:spPr>
        <a:xfrm>
          <a:off x="7834951" y="2014"/>
          <a:ext cx="1356555" cy="813933"/>
        </a:xfrm>
        <a:prstGeom prst="rect">
          <a:avLst/>
        </a:prstGeom>
        <a:solidFill>
          <a:schemeClr val="accent2">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244600" rtl="0">
            <a:lnSpc>
              <a:spcPct val="90000"/>
            </a:lnSpc>
            <a:spcBef>
              <a:spcPct val="0"/>
            </a:spcBef>
            <a:spcAft>
              <a:spcPct val="35000"/>
            </a:spcAft>
          </a:pPr>
          <a:r>
            <a:rPr lang="en-US" sz="2800" b="0" i="0" kern="800" spc="0" baseline="0" dirty="0" smtClean="0">
              <a:latin typeface="Graphik Extralight" charset="0"/>
              <a:ea typeface="Graphik Extralight" charset="0"/>
              <a:cs typeface="Graphik Extralight" charset="0"/>
            </a:rPr>
            <a:t>Matlab</a:t>
          </a:r>
          <a:endParaRPr lang="en-US" sz="2800" b="0" i="0" kern="800" spc="0" baseline="0" dirty="0">
            <a:latin typeface="Graphik Extralight" charset="0"/>
            <a:ea typeface="Graphik Extralight" charset="0"/>
            <a:cs typeface="Graphik Extralight" charset="0"/>
          </a:endParaRPr>
        </a:p>
      </dsp:txBody>
      <dsp:txXfrm>
        <a:off x="7834951" y="2014"/>
        <a:ext cx="1356555" cy="813933"/>
      </dsp:txXfrm>
    </dsp:sp>
    <dsp:sp modelId="{81654458-C405-4341-8C38-1872C057BFB4}">
      <dsp:nvSpPr>
        <dsp:cNvPr id="0" name=""/>
        <dsp:cNvSpPr/>
      </dsp:nvSpPr>
      <dsp:spPr>
        <a:xfrm>
          <a:off x="9327163" y="2014"/>
          <a:ext cx="1356555" cy="813933"/>
        </a:xfrm>
        <a:prstGeom prst="rect">
          <a:avLst/>
        </a:prstGeom>
        <a:solidFill>
          <a:schemeClr val="accent3">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955800" rtl="0">
            <a:lnSpc>
              <a:spcPct val="90000"/>
            </a:lnSpc>
            <a:spcBef>
              <a:spcPct val="0"/>
            </a:spcBef>
            <a:spcAft>
              <a:spcPct val="35000"/>
            </a:spcAft>
          </a:pPr>
          <a:r>
            <a:rPr lang="en-US" sz="4400" b="0" i="0" kern="800" spc="0" baseline="0" dirty="0" smtClean="0">
              <a:solidFill>
                <a:schemeClr val="tx1"/>
              </a:solidFill>
              <a:latin typeface="Graphik Extralight" charset="0"/>
              <a:ea typeface="Graphik Extralight" charset="0"/>
              <a:cs typeface="Graphik Extralight" charset="0"/>
            </a:rPr>
            <a:t>RSS</a:t>
          </a:r>
          <a:endParaRPr lang="en-US" sz="4400" b="0" i="0" kern="800" spc="0" baseline="0" dirty="0">
            <a:solidFill>
              <a:schemeClr val="tx1"/>
            </a:solidFill>
            <a:latin typeface="Graphik Extralight" charset="0"/>
            <a:ea typeface="Graphik Extralight" charset="0"/>
            <a:cs typeface="Graphik Extralight" charset="0"/>
          </a:endParaRPr>
        </a:p>
      </dsp:txBody>
      <dsp:txXfrm>
        <a:off x="9327163" y="2014"/>
        <a:ext cx="1356555" cy="813933"/>
      </dsp:txXfrm>
    </dsp:sp>
    <dsp:sp modelId="{34FDB0CA-EA4F-4BFE-96D1-0E54D0B880A9}">
      <dsp:nvSpPr>
        <dsp:cNvPr id="0" name=""/>
        <dsp:cNvSpPr/>
      </dsp:nvSpPr>
      <dsp:spPr>
        <a:xfrm>
          <a:off x="373896" y="951603"/>
          <a:ext cx="1356555" cy="813933"/>
        </a:xfrm>
        <a:prstGeom prst="rect">
          <a:avLst/>
        </a:prstGeom>
        <a:solidFill>
          <a:schemeClr val="accent4">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511300" rtl="0">
            <a:lnSpc>
              <a:spcPct val="90000"/>
            </a:lnSpc>
            <a:spcBef>
              <a:spcPct val="0"/>
            </a:spcBef>
            <a:spcAft>
              <a:spcPct val="35000"/>
            </a:spcAft>
          </a:pPr>
          <a:r>
            <a:rPr lang="en-US" sz="3400" b="0" i="0" kern="800" spc="0" baseline="0" dirty="0" smtClean="0">
              <a:solidFill>
                <a:schemeClr val="tx1"/>
              </a:solidFill>
              <a:latin typeface="Graphik Extralight" charset="0"/>
              <a:ea typeface="Graphik Extralight" charset="0"/>
              <a:cs typeface="Graphik Extralight" charset="0"/>
            </a:rPr>
            <a:t>DBML</a:t>
          </a:r>
          <a:endParaRPr lang="en-US" sz="3400" b="0" i="0" kern="800" spc="0" baseline="0" dirty="0">
            <a:solidFill>
              <a:schemeClr val="tx1"/>
            </a:solidFill>
            <a:latin typeface="Graphik Extralight" charset="0"/>
            <a:ea typeface="Graphik Extralight" charset="0"/>
            <a:cs typeface="Graphik Extralight" charset="0"/>
          </a:endParaRPr>
        </a:p>
      </dsp:txBody>
      <dsp:txXfrm>
        <a:off x="373896" y="951603"/>
        <a:ext cx="1356555" cy="813933"/>
      </dsp:txXfrm>
    </dsp:sp>
    <dsp:sp modelId="{BA502A77-AB8F-1E4F-8342-28D6684671BE}">
      <dsp:nvSpPr>
        <dsp:cNvPr id="0" name=""/>
        <dsp:cNvSpPr/>
      </dsp:nvSpPr>
      <dsp:spPr>
        <a:xfrm>
          <a:off x="1866107" y="951603"/>
          <a:ext cx="1356555" cy="813933"/>
        </a:xfrm>
        <a:prstGeom prst="rect">
          <a:avLst/>
        </a:prstGeom>
        <a:solidFill>
          <a:schemeClr val="accent5">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333500" rtl="0">
            <a:lnSpc>
              <a:spcPct val="90000"/>
            </a:lnSpc>
            <a:spcBef>
              <a:spcPct val="0"/>
            </a:spcBef>
            <a:spcAft>
              <a:spcPct val="35000"/>
            </a:spcAft>
          </a:pPr>
          <a:r>
            <a:rPr lang="en-US" sz="3000" b="0" i="0" kern="800" spc="0" baseline="0" dirty="0" smtClean="0">
              <a:latin typeface="Graphik Extralight" charset="0"/>
              <a:ea typeface="Graphik Extralight" charset="0"/>
              <a:cs typeface="Graphik Extralight" charset="0"/>
            </a:rPr>
            <a:t>Dates</a:t>
          </a:r>
          <a:endParaRPr lang="en-US" sz="3000" b="0" i="0" kern="800" spc="0" baseline="0" dirty="0">
            <a:latin typeface="Graphik Extralight" charset="0"/>
            <a:ea typeface="Graphik Extralight" charset="0"/>
            <a:cs typeface="Graphik Extralight" charset="0"/>
          </a:endParaRPr>
        </a:p>
      </dsp:txBody>
      <dsp:txXfrm>
        <a:off x="1866107" y="951603"/>
        <a:ext cx="1356555" cy="813933"/>
      </dsp:txXfrm>
    </dsp:sp>
    <dsp:sp modelId="{8205BD36-EB3F-E84E-9307-90672BE2A4CF}">
      <dsp:nvSpPr>
        <dsp:cNvPr id="0" name=""/>
        <dsp:cNvSpPr/>
      </dsp:nvSpPr>
      <dsp:spPr>
        <a:xfrm>
          <a:off x="3358318" y="951603"/>
          <a:ext cx="1356555" cy="813933"/>
        </a:xfrm>
        <a:prstGeom prst="rect">
          <a:avLst/>
        </a:prstGeom>
        <a:solidFill>
          <a:schemeClr val="accent6">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689100" rtl="0">
            <a:lnSpc>
              <a:spcPct val="90000"/>
            </a:lnSpc>
            <a:spcBef>
              <a:spcPct val="0"/>
            </a:spcBef>
            <a:spcAft>
              <a:spcPct val="35000"/>
            </a:spcAft>
          </a:pPr>
          <a:r>
            <a:rPr lang="en-US" sz="3800" b="0" i="0" kern="800" spc="0" baseline="0" dirty="0" smtClean="0">
              <a:latin typeface="Graphik Extralight" charset="0"/>
              <a:ea typeface="Graphik Extralight" charset="0"/>
              <a:cs typeface="Graphik Extralight" charset="0"/>
            </a:rPr>
            <a:t>COM</a:t>
          </a:r>
          <a:endParaRPr lang="en-US" sz="3800" b="0" i="0" kern="800" spc="0" baseline="0" dirty="0">
            <a:latin typeface="Graphik Extralight" charset="0"/>
            <a:ea typeface="Graphik Extralight" charset="0"/>
            <a:cs typeface="Graphik Extralight" charset="0"/>
          </a:endParaRPr>
        </a:p>
      </dsp:txBody>
      <dsp:txXfrm>
        <a:off x="3358318" y="951603"/>
        <a:ext cx="1356555" cy="813933"/>
      </dsp:txXfrm>
    </dsp:sp>
    <dsp:sp modelId="{8EAA6104-111E-224F-BD67-C2E48E905792}">
      <dsp:nvSpPr>
        <dsp:cNvPr id="0" name=""/>
        <dsp:cNvSpPr/>
      </dsp:nvSpPr>
      <dsp:spPr>
        <a:xfrm>
          <a:off x="4850529" y="951603"/>
          <a:ext cx="1356555" cy="813933"/>
        </a:xfrm>
        <a:prstGeom prst="rect">
          <a:avLst/>
        </a:prstGeom>
        <a:solidFill>
          <a:schemeClr val="accent2">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800100" rtl="0">
            <a:lnSpc>
              <a:spcPct val="90000"/>
            </a:lnSpc>
            <a:spcBef>
              <a:spcPct val="0"/>
            </a:spcBef>
            <a:spcAft>
              <a:spcPct val="35000"/>
            </a:spcAft>
          </a:pPr>
          <a:r>
            <a:rPr lang="en-US" sz="1800" b="0" i="0" kern="800" spc="0" baseline="0" dirty="0" smtClean="0">
              <a:latin typeface="Graphik Extralight" charset="0"/>
              <a:ea typeface="Graphik Extralight" charset="0"/>
              <a:cs typeface="Graphik Extralight" charset="0"/>
            </a:rPr>
            <a:t>Amazon S3</a:t>
          </a:r>
          <a:endParaRPr lang="en-US" sz="1800" b="0" i="0" kern="800" spc="0" baseline="0" dirty="0">
            <a:latin typeface="Graphik Extralight" charset="0"/>
            <a:ea typeface="Graphik Extralight" charset="0"/>
            <a:cs typeface="Graphik Extralight" charset="0"/>
          </a:endParaRPr>
        </a:p>
      </dsp:txBody>
      <dsp:txXfrm>
        <a:off x="4850529" y="951603"/>
        <a:ext cx="1356555" cy="813933"/>
      </dsp:txXfrm>
    </dsp:sp>
    <dsp:sp modelId="{54788F00-332C-4CF5-93F0-38CA61254BEF}">
      <dsp:nvSpPr>
        <dsp:cNvPr id="0" name=""/>
        <dsp:cNvSpPr/>
      </dsp:nvSpPr>
      <dsp:spPr>
        <a:xfrm>
          <a:off x="6342740" y="951603"/>
          <a:ext cx="1356555" cy="813933"/>
        </a:xfrm>
        <a:prstGeom prst="rect">
          <a:avLst/>
        </a:prstGeom>
        <a:solidFill>
          <a:schemeClr val="accent3">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422400" rtl="0">
            <a:lnSpc>
              <a:spcPct val="90000"/>
            </a:lnSpc>
            <a:spcBef>
              <a:spcPct val="0"/>
            </a:spcBef>
            <a:spcAft>
              <a:spcPct val="35000"/>
            </a:spcAft>
          </a:pPr>
          <a:r>
            <a:rPr lang="en-US" sz="3200" b="0" i="0" kern="800" spc="0" baseline="0" dirty="0" smtClean="0">
              <a:solidFill>
                <a:schemeClr val="tx1"/>
              </a:solidFill>
              <a:latin typeface="Graphik Extralight" charset="0"/>
              <a:ea typeface="Graphik Extralight" charset="0"/>
              <a:cs typeface="Graphik Extralight" charset="0"/>
            </a:rPr>
            <a:t>EDMX</a:t>
          </a:r>
          <a:endParaRPr lang="en-US" sz="3200" b="0" i="0" kern="800" spc="0" baseline="0" dirty="0">
            <a:solidFill>
              <a:schemeClr val="tx1"/>
            </a:solidFill>
            <a:latin typeface="Graphik Extralight" charset="0"/>
            <a:ea typeface="Graphik Extralight" charset="0"/>
            <a:cs typeface="Graphik Extralight" charset="0"/>
          </a:endParaRPr>
        </a:p>
      </dsp:txBody>
      <dsp:txXfrm>
        <a:off x="6342740" y="951603"/>
        <a:ext cx="1356555" cy="813933"/>
      </dsp:txXfrm>
    </dsp:sp>
    <dsp:sp modelId="{CB127872-49AA-4652-BCC7-A57D81980281}">
      <dsp:nvSpPr>
        <dsp:cNvPr id="0" name=""/>
        <dsp:cNvSpPr/>
      </dsp:nvSpPr>
      <dsp:spPr>
        <a:xfrm>
          <a:off x="7834951" y="951603"/>
          <a:ext cx="1356555" cy="813933"/>
        </a:xfrm>
        <a:prstGeom prst="rect">
          <a:avLst/>
        </a:prstGeom>
        <a:solidFill>
          <a:schemeClr val="accent4">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155700">
            <a:lnSpc>
              <a:spcPct val="90000"/>
            </a:lnSpc>
            <a:spcBef>
              <a:spcPct val="0"/>
            </a:spcBef>
            <a:spcAft>
              <a:spcPct val="35000"/>
            </a:spcAft>
          </a:pPr>
          <a:r>
            <a:rPr lang="en-US" sz="2600" b="0" i="0" kern="800" spc="0" baseline="0" dirty="0" err="1" smtClean="0">
              <a:solidFill>
                <a:schemeClr val="tx1"/>
              </a:solidFill>
              <a:latin typeface="Graphik Extralight" charset="0"/>
              <a:ea typeface="Graphik Extralight" charset="0"/>
              <a:cs typeface="Graphik Extralight" charset="0"/>
            </a:rPr>
            <a:t>SignalR</a:t>
          </a:r>
          <a:endParaRPr lang="en-US" sz="2600" b="0" i="0" kern="800" spc="0" baseline="0" dirty="0">
            <a:solidFill>
              <a:schemeClr val="tx1"/>
            </a:solidFill>
            <a:latin typeface="Graphik Extralight" charset="0"/>
            <a:ea typeface="Graphik Extralight" charset="0"/>
            <a:cs typeface="Graphik Extralight" charset="0"/>
          </a:endParaRPr>
        </a:p>
      </dsp:txBody>
      <dsp:txXfrm>
        <a:off x="7834951" y="951603"/>
        <a:ext cx="1356555" cy="813933"/>
      </dsp:txXfrm>
    </dsp:sp>
    <dsp:sp modelId="{FA328A23-B0DA-44BF-8005-52DA03D7449F}">
      <dsp:nvSpPr>
        <dsp:cNvPr id="0" name=""/>
        <dsp:cNvSpPr/>
      </dsp:nvSpPr>
      <dsp:spPr>
        <a:xfrm>
          <a:off x="9327163" y="951603"/>
          <a:ext cx="1356555" cy="813933"/>
        </a:xfrm>
        <a:prstGeom prst="rect">
          <a:avLst/>
        </a:prstGeom>
        <a:solidFill>
          <a:schemeClr val="accent5">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977900" rtl="0">
            <a:lnSpc>
              <a:spcPct val="90000"/>
            </a:lnSpc>
            <a:spcBef>
              <a:spcPct val="0"/>
            </a:spcBef>
            <a:spcAft>
              <a:spcPct val="35000"/>
            </a:spcAft>
          </a:pPr>
          <a:r>
            <a:rPr lang="en-US" sz="2200" b="0" i="0" kern="800" spc="0" baseline="0" dirty="0" smtClean="0">
              <a:latin typeface="Graphik Extralight" charset="0"/>
              <a:ea typeface="Graphik Extralight" charset="0"/>
              <a:cs typeface="Graphik Extralight" charset="0"/>
            </a:rPr>
            <a:t>FunScript</a:t>
          </a:r>
          <a:endParaRPr lang="en-US" sz="2200" b="0" i="0" kern="800" spc="0" baseline="0" dirty="0">
            <a:latin typeface="Graphik Extralight" charset="0"/>
            <a:ea typeface="Graphik Extralight" charset="0"/>
            <a:cs typeface="Graphik Extralight" charset="0"/>
          </a:endParaRPr>
        </a:p>
      </dsp:txBody>
      <dsp:txXfrm>
        <a:off x="9327163" y="951603"/>
        <a:ext cx="1356555" cy="813933"/>
      </dsp:txXfrm>
    </dsp:sp>
    <dsp:sp modelId="{1B7E024B-7C4C-A34B-B6F0-A4540D9EBFF8}">
      <dsp:nvSpPr>
        <dsp:cNvPr id="0" name=""/>
        <dsp:cNvSpPr/>
      </dsp:nvSpPr>
      <dsp:spPr>
        <a:xfrm>
          <a:off x="373896" y="1901192"/>
          <a:ext cx="1356555" cy="813933"/>
        </a:xfrm>
        <a:prstGeom prst="rect">
          <a:avLst/>
        </a:prstGeom>
        <a:solidFill>
          <a:schemeClr val="accent6">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800100" rtl="0">
            <a:lnSpc>
              <a:spcPct val="90000"/>
            </a:lnSpc>
            <a:spcBef>
              <a:spcPct val="0"/>
            </a:spcBef>
            <a:spcAft>
              <a:spcPct val="35000"/>
            </a:spcAft>
          </a:pPr>
          <a:r>
            <a:rPr lang="en-US" sz="1800" b="0" i="0" kern="800" spc="0" baseline="0" dirty="0" smtClean="0">
              <a:latin typeface="Graphik Extralight" charset="0"/>
              <a:ea typeface="Graphik Extralight" charset="0"/>
              <a:cs typeface="Graphik Extralight" charset="0"/>
            </a:rPr>
            <a:t>Rock, Paper, Scissors</a:t>
          </a:r>
          <a:endParaRPr lang="en-US" sz="1800" b="0" i="0" kern="800" spc="0" baseline="0" dirty="0">
            <a:latin typeface="Graphik Extralight" charset="0"/>
            <a:ea typeface="Graphik Extralight" charset="0"/>
            <a:cs typeface="Graphik Extralight" charset="0"/>
          </a:endParaRPr>
        </a:p>
      </dsp:txBody>
      <dsp:txXfrm>
        <a:off x="373896" y="1901192"/>
        <a:ext cx="1356555" cy="813933"/>
      </dsp:txXfrm>
    </dsp:sp>
    <dsp:sp modelId="{D83F89E9-4A45-44B3-AC02-4867E5F9D4CD}">
      <dsp:nvSpPr>
        <dsp:cNvPr id="0" name=""/>
        <dsp:cNvSpPr/>
      </dsp:nvSpPr>
      <dsp:spPr>
        <a:xfrm>
          <a:off x="1866107" y="1901192"/>
          <a:ext cx="1356555" cy="813933"/>
        </a:xfrm>
        <a:prstGeom prst="rect">
          <a:avLst/>
        </a:prstGeom>
        <a:solidFill>
          <a:schemeClr val="accent2">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2044700" rtl="0">
            <a:lnSpc>
              <a:spcPct val="90000"/>
            </a:lnSpc>
            <a:spcBef>
              <a:spcPct val="0"/>
            </a:spcBef>
            <a:spcAft>
              <a:spcPct val="35000"/>
            </a:spcAft>
          </a:pPr>
          <a:r>
            <a:rPr lang="en-US" sz="4600" b="0" i="0" kern="800" spc="0" baseline="0" dirty="0" smtClean="0">
              <a:latin typeface="Graphik Extralight" charset="0"/>
              <a:ea typeface="Graphik Extralight" charset="0"/>
              <a:cs typeface="Graphik Extralight" charset="0"/>
            </a:rPr>
            <a:t>R</a:t>
          </a:r>
          <a:endParaRPr lang="en-US" sz="4600" b="0" i="0" kern="800" spc="0" baseline="0" dirty="0">
            <a:latin typeface="Graphik Extralight" charset="0"/>
            <a:ea typeface="Graphik Extralight" charset="0"/>
            <a:cs typeface="Graphik Extralight" charset="0"/>
          </a:endParaRPr>
        </a:p>
      </dsp:txBody>
      <dsp:txXfrm>
        <a:off x="1866107" y="1901192"/>
        <a:ext cx="1356555" cy="813933"/>
      </dsp:txXfrm>
    </dsp:sp>
    <dsp:sp modelId="{E98FDC8C-0AD4-5746-AE63-3D4C664D8EC5}">
      <dsp:nvSpPr>
        <dsp:cNvPr id="0" name=""/>
        <dsp:cNvSpPr/>
      </dsp:nvSpPr>
      <dsp:spPr>
        <a:xfrm>
          <a:off x="3358318" y="1901192"/>
          <a:ext cx="1356555" cy="813933"/>
        </a:xfrm>
        <a:prstGeom prst="rect">
          <a:avLst/>
        </a:prstGeom>
        <a:solidFill>
          <a:schemeClr val="accent3">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711200" rtl="0">
            <a:lnSpc>
              <a:spcPct val="90000"/>
            </a:lnSpc>
            <a:spcBef>
              <a:spcPct val="0"/>
            </a:spcBef>
            <a:spcAft>
              <a:spcPct val="35000"/>
            </a:spcAft>
          </a:pPr>
          <a:r>
            <a:rPr lang="en-US" sz="1600" b="0" i="0" kern="800" spc="0" baseline="0" dirty="0" smtClean="0">
              <a:solidFill>
                <a:schemeClr val="tx1"/>
              </a:solidFill>
              <a:latin typeface="Graphik Extralight" charset="0"/>
              <a:ea typeface="Graphik Extralight" charset="0"/>
              <a:cs typeface="Graphik Extralight" charset="0"/>
            </a:rPr>
            <a:t>Minesweeper</a:t>
          </a:r>
        </a:p>
      </dsp:txBody>
      <dsp:txXfrm>
        <a:off x="3358318" y="1901192"/>
        <a:ext cx="1356555" cy="813933"/>
      </dsp:txXfrm>
    </dsp:sp>
    <dsp:sp modelId="{F894333E-0685-4941-BBEF-1EFEA4922A96}">
      <dsp:nvSpPr>
        <dsp:cNvPr id="0" name=""/>
        <dsp:cNvSpPr/>
      </dsp:nvSpPr>
      <dsp:spPr>
        <a:xfrm>
          <a:off x="4850529" y="1901192"/>
          <a:ext cx="1356555" cy="813933"/>
        </a:xfrm>
        <a:prstGeom prst="rect">
          <a:avLst/>
        </a:prstGeom>
        <a:solidFill>
          <a:schemeClr val="accent4">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422400" rtl="0">
            <a:lnSpc>
              <a:spcPct val="90000"/>
            </a:lnSpc>
            <a:spcBef>
              <a:spcPct val="0"/>
            </a:spcBef>
            <a:spcAft>
              <a:spcPct val="35000"/>
            </a:spcAft>
          </a:pPr>
          <a:r>
            <a:rPr lang="en-US" sz="3200" b="0" i="0" kern="800" spc="0" baseline="0" dirty="0" smtClean="0">
              <a:solidFill>
                <a:schemeClr val="tx1"/>
              </a:solidFill>
              <a:latin typeface="Graphik Extralight" charset="0"/>
              <a:ea typeface="Graphik Extralight" charset="0"/>
              <a:cs typeface="Graphik Extralight" charset="0"/>
            </a:rPr>
            <a:t>Python</a:t>
          </a:r>
          <a:endParaRPr lang="en-US" sz="3200" b="0" i="0" kern="800" spc="0" baseline="0" dirty="0">
            <a:solidFill>
              <a:schemeClr val="tx1"/>
            </a:solidFill>
            <a:latin typeface="Graphik Extralight" charset="0"/>
            <a:ea typeface="Graphik Extralight" charset="0"/>
            <a:cs typeface="Graphik Extralight" charset="0"/>
          </a:endParaRPr>
        </a:p>
      </dsp:txBody>
      <dsp:txXfrm>
        <a:off x="4850529" y="1901192"/>
        <a:ext cx="1356555" cy="813933"/>
      </dsp:txXfrm>
    </dsp:sp>
    <dsp:sp modelId="{2595A267-D970-4104-BFFE-400172540BBA}">
      <dsp:nvSpPr>
        <dsp:cNvPr id="0" name=""/>
        <dsp:cNvSpPr/>
      </dsp:nvSpPr>
      <dsp:spPr>
        <a:xfrm>
          <a:off x="6342740" y="1901192"/>
          <a:ext cx="1356555" cy="813933"/>
        </a:xfrm>
        <a:prstGeom prst="rect">
          <a:avLst/>
        </a:prstGeom>
        <a:solidFill>
          <a:schemeClr val="accent5">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800100" rtl="0">
            <a:lnSpc>
              <a:spcPct val="90000"/>
            </a:lnSpc>
            <a:spcBef>
              <a:spcPct val="0"/>
            </a:spcBef>
            <a:spcAft>
              <a:spcPct val="35000"/>
            </a:spcAft>
          </a:pPr>
          <a:r>
            <a:rPr lang="en-US" sz="1800" b="0" i="0" kern="800" spc="0" baseline="0" dirty="0" smtClean="0">
              <a:latin typeface="Graphik Extralight" charset="0"/>
              <a:ea typeface="Graphik Extralight" charset="0"/>
              <a:cs typeface="Graphik Extralight" charset="0"/>
            </a:rPr>
            <a:t>MS Dynamics CRM</a:t>
          </a:r>
          <a:endParaRPr lang="en-US" sz="1800" b="0" i="0" kern="800" spc="0" baseline="0" dirty="0">
            <a:latin typeface="Graphik Extralight" charset="0"/>
            <a:ea typeface="Graphik Extralight" charset="0"/>
            <a:cs typeface="Graphik Extralight" charset="0"/>
          </a:endParaRPr>
        </a:p>
      </dsp:txBody>
      <dsp:txXfrm>
        <a:off x="6342740" y="1901192"/>
        <a:ext cx="1356555" cy="813933"/>
      </dsp:txXfrm>
    </dsp:sp>
    <dsp:sp modelId="{559BFF3A-D81D-4792-B71E-CD22A0198BDC}">
      <dsp:nvSpPr>
        <dsp:cNvPr id="0" name=""/>
        <dsp:cNvSpPr/>
      </dsp:nvSpPr>
      <dsp:spPr>
        <a:xfrm>
          <a:off x="7834951" y="1901192"/>
          <a:ext cx="1356555" cy="813933"/>
        </a:xfrm>
        <a:prstGeom prst="rect">
          <a:avLst/>
        </a:prstGeom>
        <a:solidFill>
          <a:schemeClr val="accent6">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155700" rtl="0">
            <a:lnSpc>
              <a:spcPct val="90000"/>
            </a:lnSpc>
            <a:spcBef>
              <a:spcPct val="0"/>
            </a:spcBef>
            <a:spcAft>
              <a:spcPct val="35000"/>
            </a:spcAft>
          </a:pPr>
          <a:r>
            <a:rPr lang="en-US" sz="2600" b="0" i="0" kern="800" spc="0" baseline="0" dirty="0" smtClean="0">
              <a:latin typeface="Graphik Extralight" charset="0"/>
              <a:ea typeface="Graphik Extralight" charset="0"/>
              <a:cs typeface="Graphik Extralight" charset="0"/>
            </a:rPr>
            <a:t>SQLite</a:t>
          </a:r>
          <a:endParaRPr lang="en-US" sz="2600" b="0" i="0" kern="800" spc="0" baseline="0" dirty="0">
            <a:latin typeface="Graphik Extralight" charset="0"/>
            <a:ea typeface="Graphik Extralight" charset="0"/>
            <a:cs typeface="Graphik Extralight" charset="0"/>
          </a:endParaRPr>
        </a:p>
      </dsp:txBody>
      <dsp:txXfrm>
        <a:off x="7834951" y="1901192"/>
        <a:ext cx="1356555" cy="813933"/>
      </dsp:txXfrm>
    </dsp:sp>
    <dsp:sp modelId="{3283098E-8035-4644-B0A0-F5E9B8671307}">
      <dsp:nvSpPr>
        <dsp:cNvPr id="0" name=""/>
        <dsp:cNvSpPr/>
      </dsp:nvSpPr>
      <dsp:spPr>
        <a:xfrm>
          <a:off x="9327163" y="1901192"/>
          <a:ext cx="1356555" cy="813933"/>
        </a:xfrm>
        <a:prstGeom prst="rect">
          <a:avLst/>
        </a:prstGeom>
        <a:solidFill>
          <a:schemeClr val="accent2">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889000" rtl="0">
            <a:lnSpc>
              <a:spcPct val="90000"/>
            </a:lnSpc>
            <a:spcBef>
              <a:spcPct val="0"/>
            </a:spcBef>
            <a:spcAft>
              <a:spcPct val="35000"/>
            </a:spcAft>
          </a:pPr>
          <a:r>
            <a:rPr lang="en-US" sz="2000" b="0" i="0" kern="800" spc="0" baseline="0" dirty="0" smtClean="0">
              <a:latin typeface="Graphik Extralight" charset="0"/>
              <a:ea typeface="Graphik Extralight" charset="0"/>
              <a:cs typeface="Graphik Extralight" charset="0"/>
            </a:rPr>
            <a:t>World Bank</a:t>
          </a:r>
          <a:endParaRPr lang="en-US" sz="2000" b="0" i="0" kern="800" spc="0" baseline="0" dirty="0">
            <a:latin typeface="Graphik Extralight" charset="0"/>
            <a:ea typeface="Graphik Extralight" charset="0"/>
            <a:cs typeface="Graphik Extralight" charset="0"/>
          </a:endParaRPr>
        </a:p>
      </dsp:txBody>
      <dsp:txXfrm>
        <a:off x="9327163" y="1901192"/>
        <a:ext cx="1356555" cy="813933"/>
      </dsp:txXfrm>
    </dsp:sp>
    <dsp:sp modelId="{8C4399B4-19DE-494A-93D3-99E22C330D97}">
      <dsp:nvSpPr>
        <dsp:cNvPr id="0" name=""/>
        <dsp:cNvSpPr/>
      </dsp:nvSpPr>
      <dsp:spPr>
        <a:xfrm>
          <a:off x="373896" y="2850781"/>
          <a:ext cx="1356555" cy="813933"/>
        </a:xfrm>
        <a:prstGeom prst="rect">
          <a:avLst/>
        </a:prstGeom>
        <a:solidFill>
          <a:schemeClr val="accent3">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333500" rtl="0">
            <a:lnSpc>
              <a:spcPct val="90000"/>
            </a:lnSpc>
            <a:spcBef>
              <a:spcPct val="0"/>
            </a:spcBef>
            <a:spcAft>
              <a:spcPct val="35000"/>
            </a:spcAft>
          </a:pPr>
          <a:r>
            <a:rPr lang="en-US" sz="3000" b="0" i="0" kern="800" spc="0" baseline="0" dirty="0" smtClean="0">
              <a:solidFill>
                <a:schemeClr val="tx1"/>
              </a:solidFill>
              <a:latin typeface="Graphik Extralight" charset="0"/>
              <a:ea typeface="Graphik Extralight" charset="0"/>
              <a:cs typeface="Graphik Extralight" charset="0"/>
            </a:rPr>
            <a:t>Regex</a:t>
          </a:r>
          <a:endParaRPr lang="en-US" sz="3000" b="0" i="0" kern="800" spc="0" baseline="0" dirty="0">
            <a:solidFill>
              <a:schemeClr val="tx1"/>
            </a:solidFill>
            <a:latin typeface="Graphik Extralight" charset="0"/>
            <a:ea typeface="Graphik Extralight" charset="0"/>
            <a:cs typeface="Graphik Extralight" charset="0"/>
          </a:endParaRPr>
        </a:p>
      </dsp:txBody>
      <dsp:txXfrm>
        <a:off x="373896" y="2850781"/>
        <a:ext cx="1356555" cy="813933"/>
      </dsp:txXfrm>
    </dsp:sp>
    <dsp:sp modelId="{1556EBFF-1E50-4A4F-A0B2-DA235EF4D4B2}">
      <dsp:nvSpPr>
        <dsp:cNvPr id="0" name=""/>
        <dsp:cNvSpPr/>
      </dsp:nvSpPr>
      <dsp:spPr>
        <a:xfrm>
          <a:off x="1866107" y="2850781"/>
          <a:ext cx="1356555" cy="813933"/>
        </a:xfrm>
        <a:prstGeom prst="rect">
          <a:avLst/>
        </a:prstGeom>
        <a:solidFill>
          <a:schemeClr val="accent4">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800100" rtl="0">
            <a:lnSpc>
              <a:spcPct val="90000"/>
            </a:lnSpc>
            <a:spcBef>
              <a:spcPct val="0"/>
            </a:spcBef>
            <a:spcAft>
              <a:spcPct val="35000"/>
            </a:spcAft>
          </a:pPr>
          <a:r>
            <a:rPr lang="en-US" sz="1800" b="0" i="0" kern="800" spc="0" baseline="0" dirty="0" err="1" smtClean="0">
              <a:solidFill>
                <a:schemeClr val="tx1"/>
              </a:solidFill>
              <a:latin typeface="Graphik Extralight" charset="0"/>
              <a:ea typeface="Graphik Extralight" charset="0"/>
              <a:cs typeface="Graphik Extralight" charset="0"/>
            </a:rPr>
            <a:t>MVVMCross</a:t>
          </a:r>
          <a:endParaRPr lang="en-US" sz="1800" b="0" i="0" kern="800" spc="0" baseline="0" dirty="0">
            <a:solidFill>
              <a:schemeClr val="tx1"/>
            </a:solidFill>
            <a:latin typeface="Graphik Extralight" charset="0"/>
            <a:ea typeface="Graphik Extralight" charset="0"/>
            <a:cs typeface="Graphik Extralight" charset="0"/>
          </a:endParaRPr>
        </a:p>
      </dsp:txBody>
      <dsp:txXfrm>
        <a:off x="1866107" y="2850781"/>
        <a:ext cx="1356555" cy="813933"/>
      </dsp:txXfrm>
    </dsp:sp>
    <dsp:sp modelId="{C615881B-37D3-49C3-B16B-5B1B0F5F13D4}">
      <dsp:nvSpPr>
        <dsp:cNvPr id="0" name=""/>
        <dsp:cNvSpPr/>
      </dsp:nvSpPr>
      <dsp:spPr>
        <a:xfrm>
          <a:off x="3358318" y="2850781"/>
          <a:ext cx="1356555" cy="813933"/>
        </a:xfrm>
        <a:prstGeom prst="rect">
          <a:avLst/>
        </a:prstGeom>
        <a:solidFill>
          <a:schemeClr val="accent5">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778000" rtl="0">
            <a:lnSpc>
              <a:spcPct val="90000"/>
            </a:lnSpc>
            <a:spcBef>
              <a:spcPct val="0"/>
            </a:spcBef>
            <a:spcAft>
              <a:spcPct val="35000"/>
            </a:spcAft>
          </a:pPr>
          <a:r>
            <a:rPr lang="en-US" sz="4000" b="0" i="0" kern="800" spc="0" baseline="0" dirty="0" smtClean="0">
              <a:latin typeface="Graphik Extralight" charset="0"/>
              <a:ea typeface="Graphik Extralight" charset="0"/>
              <a:cs typeface="Graphik Extralight" charset="0"/>
            </a:rPr>
            <a:t>CSV</a:t>
          </a:r>
          <a:endParaRPr lang="en-US" sz="4000" b="0" i="0" kern="800" spc="0" baseline="0" dirty="0">
            <a:latin typeface="Graphik Extralight" charset="0"/>
            <a:ea typeface="Graphik Extralight" charset="0"/>
            <a:cs typeface="Graphik Extralight" charset="0"/>
          </a:endParaRPr>
        </a:p>
      </dsp:txBody>
      <dsp:txXfrm>
        <a:off x="3358318" y="2850781"/>
        <a:ext cx="1356555" cy="813933"/>
      </dsp:txXfrm>
    </dsp:sp>
    <dsp:sp modelId="{582C1DC7-FE13-4BD2-83F5-E678FF21599B}">
      <dsp:nvSpPr>
        <dsp:cNvPr id="0" name=""/>
        <dsp:cNvSpPr/>
      </dsp:nvSpPr>
      <dsp:spPr>
        <a:xfrm>
          <a:off x="4850529" y="2850781"/>
          <a:ext cx="1356555" cy="813933"/>
        </a:xfrm>
        <a:prstGeom prst="rect">
          <a:avLst/>
        </a:prstGeom>
        <a:solidFill>
          <a:schemeClr val="accent6">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600200" rtl="0">
            <a:lnSpc>
              <a:spcPct val="90000"/>
            </a:lnSpc>
            <a:spcBef>
              <a:spcPct val="0"/>
            </a:spcBef>
            <a:spcAft>
              <a:spcPct val="35000"/>
            </a:spcAft>
          </a:pPr>
          <a:r>
            <a:rPr lang="en-US" sz="3600" b="0" i="0" kern="800" spc="0" baseline="0" dirty="0" smtClean="0">
              <a:latin typeface="Graphik Extralight" charset="0"/>
              <a:ea typeface="Graphik Extralight" charset="0"/>
              <a:cs typeface="Graphik Extralight" charset="0"/>
            </a:rPr>
            <a:t>JSON</a:t>
          </a:r>
          <a:endParaRPr lang="en-US" sz="3600" b="0" i="0" kern="800" spc="0" baseline="0" dirty="0">
            <a:latin typeface="Graphik Extralight" charset="0"/>
            <a:ea typeface="Graphik Extralight" charset="0"/>
            <a:cs typeface="Graphik Extralight" charset="0"/>
          </a:endParaRPr>
        </a:p>
      </dsp:txBody>
      <dsp:txXfrm>
        <a:off x="4850529" y="2850781"/>
        <a:ext cx="1356555" cy="813933"/>
      </dsp:txXfrm>
    </dsp:sp>
    <dsp:sp modelId="{FEF13D82-6FE4-4D15-84F2-E06CAD4F365D}">
      <dsp:nvSpPr>
        <dsp:cNvPr id="0" name=""/>
        <dsp:cNvSpPr/>
      </dsp:nvSpPr>
      <dsp:spPr>
        <a:xfrm>
          <a:off x="6342740" y="2850781"/>
          <a:ext cx="1356555" cy="813933"/>
        </a:xfrm>
        <a:prstGeom prst="rect">
          <a:avLst/>
        </a:prstGeom>
        <a:solidFill>
          <a:schemeClr val="accent2">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889000" rtl="0">
            <a:lnSpc>
              <a:spcPct val="90000"/>
            </a:lnSpc>
            <a:spcBef>
              <a:spcPct val="0"/>
            </a:spcBef>
            <a:spcAft>
              <a:spcPct val="35000"/>
            </a:spcAft>
          </a:pPr>
          <a:r>
            <a:rPr lang="en-US" sz="2000" b="0" i="0" kern="800" spc="0" baseline="0" dirty="0" smtClean="0">
              <a:latin typeface="Graphik Extralight" charset="0"/>
              <a:ea typeface="Graphik Extralight" charset="0"/>
              <a:cs typeface="Graphik Extralight" charset="0"/>
            </a:rPr>
            <a:t>Don Syme</a:t>
          </a:r>
          <a:endParaRPr lang="en-US" sz="2000" b="0" i="0" kern="800" spc="0" baseline="0" dirty="0">
            <a:latin typeface="Graphik Extralight" charset="0"/>
            <a:ea typeface="Graphik Extralight" charset="0"/>
            <a:cs typeface="Graphik Extralight" charset="0"/>
          </a:endParaRPr>
        </a:p>
      </dsp:txBody>
      <dsp:txXfrm>
        <a:off x="6342740" y="2850781"/>
        <a:ext cx="1356555" cy="813933"/>
      </dsp:txXfrm>
    </dsp:sp>
    <dsp:sp modelId="{03C93693-2A33-4C85-8AE6-190C6E36D59B}">
      <dsp:nvSpPr>
        <dsp:cNvPr id="0" name=""/>
        <dsp:cNvSpPr/>
      </dsp:nvSpPr>
      <dsp:spPr>
        <a:xfrm>
          <a:off x="7834951" y="2850781"/>
          <a:ext cx="1356555" cy="813933"/>
        </a:xfrm>
        <a:prstGeom prst="rect">
          <a:avLst/>
        </a:prstGeom>
        <a:solidFill>
          <a:schemeClr val="accent3">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866900" rtl="0">
            <a:lnSpc>
              <a:spcPct val="90000"/>
            </a:lnSpc>
            <a:spcBef>
              <a:spcPct val="0"/>
            </a:spcBef>
            <a:spcAft>
              <a:spcPct val="35000"/>
            </a:spcAft>
          </a:pPr>
          <a:r>
            <a:rPr lang="en-US" sz="4200" b="0" i="0" kern="800" spc="0" baseline="0" dirty="0" smtClean="0">
              <a:solidFill>
                <a:schemeClr val="tx1"/>
              </a:solidFill>
              <a:latin typeface="Graphik Extralight" charset="0"/>
              <a:ea typeface="Graphik Extralight" charset="0"/>
              <a:cs typeface="Graphik Extralight" charset="0"/>
            </a:rPr>
            <a:t>XML</a:t>
          </a:r>
          <a:endParaRPr lang="en-US" sz="4200" b="0" i="0" kern="800" spc="0" baseline="0" dirty="0">
            <a:solidFill>
              <a:schemeClr val="tx1"/>
            </a:solidFill>
            <a:latin typeface="Graphik Extralight" charset="0"/>
            <a:ea typeface="Graphik Extralight" charset="0"/>
            <a:cs typeface="Graphik Extralight" charset="0"/>
          </a:endParaRPr>
        </a:p>
      </dsp:txBody>
      <dsp:txXfrm>
        <a:off x="7834951" y="2850781"/>
        <a:ext cx="1356555" cy="813933"/>
      </dsp:txXfrm>
    </dsp:sp>
    <dsp:sp modelId="{E764C87E-8B28-4142-AFAD-7059F40D1F83}">
      <dsp:nvSpPr>
        <dsp:cNvPr id="0" name=""/>
        <dsp:cNvSpPr/>
      </dsp:nvSpPr>
      <dsp:spPr>
        <a:xfrm>
          <a:off x="9327163" y="2850781"/>
          <a:ext cx="1356555" cy="813933"/>
        </a:xfrm>
        <a:prstGeom prst="rect">
          <a:avLst/>
        </a:prstGeom>
        <a:solidFill>
          <a:schemeClr val="accent4">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600200" rtl="0">
            <a:lnSpc>
              <a:spcPct val="90000"/>
            </a:lnSpc>
            <a:spcBef>
              <a:spcPct val="0"/>
            </a:spcBef>
            <a:spcAft>
              <a:spcPct val="35000"/>
            </a:spcAft>
          </a:pPr>
          <a:r>
            <a:rPr lang="en-US" sz="3600" b="0" i="0" kern="800" spc="0" baseline="0" dirty="0" smtClean="0">
              <a:solidFill>
                <a:schemeClr val="tx1"/>
              </a:solidFill>
              <a:latin typeface="Graphik Extralight" charset="0"/>
              <a:ea typeface="Graphik Extralight" charset="0"/>
              <a:cs typeface="Graphik Extralight" charset="0"/>
            </a:rPr>
            <a:t>LINQ</a:t>
          </a:r>
          <a:endParaRPr lang="en-US" sz="3600" b="0" i="0" kern="800" spc="0" baseline="0" dirty="0">
            <a:solidFill>
              <a:schemeClr val="tx1"/>
            </a:solidFill>
            <a:latin typeface="Graphik Extralight" charset="0"/>
            <a:ea typeface="Graphik Extralight" charset="0"/>
            <a:cs typeface="Graphik Extralight" charset="0"/>
          </a:endParaRPr>
        </a:p>
      </dsp:txBody>
      <dsp:txXfrm>
        <a:off x="9327163" y="2850781"/>
        <a:ext cx="1356555" cy="813933"/>
      </dsp:txXfrm>
    </dsp:sp>
    <dsp:sp modelId="{6CE996F9-0C4F-A349-BD67-ECCEF1B1DA20}">
      <dsp:nvSpPr>
        <dsp:cNvPr id="0" name=""/>
        <dsp:cNvSpPr/>
      </dsp:nvSpPr>
      <dsp:spPr>
        <a:xfrm>
          <a:off x="373896" y="3800370"/>
          <a:ext cx="1356555" cy="813933"/>
        </a:xfrm>
        <a:prstGeom prst="rect">
          <a:avLst/>
        </a:prstGeom>
        <a:solidFill>
          <a:schemeClr val="accent5">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155700" rtl="0">
            <a:lnSpc>
              <a:spcPct val="90000"/>
            </a:lnSpc>
            <a:spcBef>
              <a:spcPct val="0"/>
            </a:spcBef>
            <a:spcAft>
              <a:spcPct val="35000"/>
            </a:spcAft>
          </a:pPr>
          <a:r>
            <a:rPr lang="en-US" sz="2600" b="0" i="0" kern="800" spc="0" baseline="0" dirty="0" err="1" smtClean="0">
              <a:latin typeface="Graphik Extralight" charset="0"/>
              <a:ea typeface="Graphik Extralight" charset="0"/>
              <a:cs typeface="Graphik Extralight" charset="0"/>
            </a:rPr>
            <a:t>Sqlite</a:t>
          </a:r>
          <a:endParaRPr lang="en-US" sz="2600" b="0" i="0" kern="800" spc="0" baseline="0" dirty="0">
            <a:latin typeface="Graphik Extralight" charset="0"/>
            <a:ea typeface="Graphik Extralight" charset="0"/>
            <a:cs typeface="Graphik Extralight" charset="0"/>
          </a:endParaRPr>
        </a:p>
      </dsp:txBody>
      <dsp:txXfrm>
        <a:off x="373896" y="3800370"/>
        <a:ext cx="1356555" cy="813933"/>
      </dsp:txXfrm>
    </dsp:sp>
    <dsp:sp modelId="{A8CC9F3C-CB68-413F-A3D7-658524E77C9D}">
      <dsp:nvSpPr>
        <dsp:cNvPr id="0" name=""/>
        <dsp:cNvSpPr/>
      </dsp:nvSpPr>
      <dsp:spPr>
        <a:xfrm>
          <a:off x="1866107" y="3800370"/>
          <a:ext cx="1356555" cy="813933"/>
        </a:xfrm>
        <a:prstGeom prst="rect">
          <a:avLst/>
        </a:prstGeom>
        <a:solidFill>
          <a:schemeClr val="accent6">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511300" rtl="0">
            <a:lnSpc>
              <a:spcPct val="90000"/>
            </a:lnSpc>
            <a:spcBef>
              <a:spcPct val="0"/>
            </a:spcBef>
            <a:spcAft>
              <a:spcPct val="35000"/>
            </a:spcAft>
          </a:pPr>
          <a:r>
            <a:rPr lang="en-US" sz="3400" b="0" i="0" kern="800" spc="0" baseline="0" dirty="0" smtClean="0">
              <a:latin typeface="Graphik Extralight" charset="0"/>
              <a:ea typeface="Graphik Extralight" charset="0"/>
              <a:cs typeface="Graphik Extralight" charset="0"/>
            </a:rPr>
            <a:t>IKVM</a:t>
          </a:r>
          <a:endParaRPr lang="en-US" sz="3400" b="0" i="0" kern="800" spc="0" baseline="0" dirty="0">
            <a:latin typeface="Graphik Extralight" charset="0"/>
            <a:ea typeface="Graphik Extralight" charset="0"/>
            <a:cs typeface="Graphik Extralight" charset="0"/>
          </a:endParaRPr>
        </a:p>
      </dsp:txBody>
      <dsp:txXfrm>
        <a:off x="1866107" y="3800370"/>
        <a:ext cx="1356555" cy="813933"/>
      </dsp:txXfrm>
    </dsp:sp>
    <dsp:sp modelId="{2FC42080-8DC3-4C46-8320-2420964BF731}">
      <dsp:nvSpPr>
        <dsp:cNvPr id="0" name=""/>
        <dsp:cNvSpPr/>
      </dsp:nvSpPr>
      <dsp:spPr>
        <a:xfrm>
          <a:off x="3339869" y="3800370"/>
          <a:ext cx="1356555" cy="813933"/>
        </a:xfrm>
        <a:prstGeom prst="rect">
          <a:avLst/>
        </a:prstGeom>
        <a:solidFill>
          <a:schemeClr val="accent2">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244600" rtl="0">
            <a:lnSpc>
              <a:spcPct val="90000"/>
            </a:lnSpc>
            <a:spcBef>
              <a:spcPct val="0"/>
            </a:spcBef>
            <a:spcAft>
              <a:spcPct val="35000"/>
            </a:spcAft>
          </a:pPr>
          <a:r>
            <a:rPr lang="en-US" sz="2800" b="0" i="0" kern="800" spc="0" baseline="0" dirty="0" smtClean="0">
              <a:latin typeface="Graphik Extralight" charset="0"/>
              <a:ea typeface="Graphik Extralight" charset="0"/>
              <a:cs typeface="Graphik Extralight" charset="0"/>
            </a:rPr>
            <a:t>Oracle</a:t>
          </a:r>
          <a:endParaRPr lang="en-US" sz="2800" b="0" i="0" kern="800" spc="0" baseline="0" dirty="0">
            <a:latin typeface="Graphik Extralight" charset="0"/>
            <a:ea typeface="Graphik Extralight" charset="0"/>
            <a:cs typeface="Graphik Extralight" charset="0"/>
          </a:endParaRPr>
        </a:p>
      </dsp:txBody>
      <dsp:txXfrm>
        <a:off x="3339869" y="3800370"/>
        <a:ext cx="1356555" cy="813933"/>
      </dsp:txXfrm>
    </dsp:sp>
    <dsp:sp modelId="{EEC4FB3E-6ED7-1448-97F9-E1C18EA197F0}">
      <dsp:nvSpPr>
        <dsp:cNvPr id="0" name=""/>
        <dsp:cNvSpPr/>
      </dsp:nvSpPr>
      <dsp:spPr>
        <a:xfrm>
          <a:off x="4850529" y="3800370"/>
          <a:ext cx="1356555" cy="813933"/>
        </a:xfrm>
        <a:prstGeom prst="rect">
          <a:avLst/>
        </a:prstGeom>
        <a:solidFill>
          <a:schemeClr val="accent3">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889000" rtl="0">
            <a:lnSpc>
              <a:spcPct val="90000"/>
            </a:lnSpc>
            <a:spcBef>
              <a:spcPct val="0"/>
            </a:spcBef>
            <a:spcAft>
              <a:spcPct val="35000"/>
            </a:spcAft>
          </a:pPr>
          <a:r>
            <a:rPr lang="en-US" sz="2000" b="0" i="0" kern="800" spc="0" baseline="0" dirty="0" smtClean="0">
              <a:solidFill>
                <a:schemeClr val="tx1"/>
              </a:solidFill>
              <a:latin typeface="Graphik Extralight" charset="0"/>
              <a:ea typeface="Graphik Extralight" charset="0"/>
              <a:cs typeface="Graphik Extralight" charset="0"/>
            </a:rPr>
            <a:t>File System</a:t>
          </a:r>
          <a:endParaRPr lang="en-US" sz="2000" b="0" i="0" kern="800" spc="0" baseline="0" dirty="0">
            <a:solidFill>
              <a:schemeClr val="tx1"/>
            </a:solidFill>
            <a:latin typeface="Graphik Extralight" charset="0"/>
            <a:ea typeface="Graphik Extralight" charset="0"/>
            <a:cs typeface="Graphik Extralight" charset="0"/>
          </a:endParaRPr>
        </a:p>
      </dsp:txBody>
      <dsp:txXfrm>
        <a:off x="4850529" y="3800370"/>
        <a:ext cx="1356555" cy="813933"/>
      </dsp:txXfrm>
    </dsp:sp>
    <dsp:sp modelId="{8EDF3570-58CC-C642-8EFF-7553F54C75D4}">
      <dsp:nvSpPr>
        <dsp:cNvPr id="0" name=""/>
        <dsp:cNvSpPr/>
      </dsp:nvSpPr>
      <dsp:spPr>
        <a:xfrm>
          <a:off x="6342740" y="3800370"/>
          <a:ext cx="1356555" cy="813933"/>
        </a:xfrm>
        <a:prstGeom prst="rect">
          <a:avLst/>
        </a:prstGeom>
        <a:solidFill>
          <a:schemeClr val="accent4">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889000" rtl="0">
            <a:lnSpc>
              <a:spcPct val="90000"/>
            </a:lnSpc>
            <a:spcBef>
              <a:spcPct val="0"/>
            </a:spcBef>
            <a:spcAft>
              <a:spcPct val="35000"/>
            </a:spcAft>
          </a:pPr>
          <a:r>
            <a:rPr lang="en-US" sz="2000" b="0" i="0" kern="800" spc="0" baseline="0" dirty="0" smtClean="0">
              <a:solidFill>
                <a:schemeClr val="tx1"/>
              </a:solidFill>
              <a:latin typeface="Graphik Extralight" charset="0"/>
              <a:ea typeface="Graphik Extralight" charset="0"/>
              <a:cs typeface="Graphik Extralight" charset="0"/>
            </a:rPr>
            <a:t>SQL Server</a:t>
          </a:r>
          <a:endParaRPr lang="en-US" sz="2000" b="0" i="0" kern="800" spc="0" baseline="0" dirty="0">
            <a:solidFill>
              <a:schemeClr val="tx1"/>
            </a:solidFill>
            <a:latin typeface="Graphik Extralight" charset="0"/>
            <a:ea typeface="Graphik Extralight" charset="0"/>
            <a:cs typeface="Graphik Extralight" charset="0"/>
          </a:endParaRPr>
        </a:p>
      </dsp:txBody>
      <dsp:txXfrm>
        <a:off x="6342740" y="3800370"/>
        <a:ext cx="1356555" cy="813933"/>
      </dsp:txXfrm>
    </dsp:sp>
    <dsp:sp modelId="{1B91DF7A-8D21-412E-8DAE-E791BD6047FE}">
      <dsp:nvSpPr>
        <dsp:cNvPr id="0" name=""/>
        <dsp:cNvSpPr/>
      </dsp:nvSpPr>
      <dsp:spPr>
        <a:xfrm>
          <a:off x="7834951" y="3800370"/>
          <a:ext cx="1356555" cy="813933"/>
        </a:xfrm>
        <a:prstGeom prst="rect">
          <a:avLst/>
        </a:prstGeom>
        <a:solidFill>
          <a:schemeClr val="accent5">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800100" rtl="0">
            <a:lnSpc>
              <a:spcPct val="90000"/>
            </a:lnSpc>
            <a:spcBef>
              <a:spcPct val="0"/>
            </a:spcBef>
            <a:spcAft>
              <a:spcPct val="35000"/>
            </a:spcAft>
          </a:pPr>
          <a:r>
            <a:rPr lang="en-US" sz="1800" b="0" i="0" kern="800" spc="0" baseline="0" dirty="0" smtClean="0">
              <a:latin typeface="Graphik Extralight" charset="0"/>
              <a:ea typeface="Graphik Extralight" charset="0"/>
              <a:cs typeface="Graphik Extralight" charset="0"/>
            </a:rPr>
            <a:t>SQL Server with EF</a:t>
          </a:r>
          <a:endParaRPr lang="en-US" sz="1800" b="0" i="0" kern="800" spc="0" baseline="0" dirty="0">
            <a:latin typeface="Graphik Extralight" charset="0"/>
            <a:ea typeface="Graphik Extralight" charset="0"/>
            <a:cs typeface="Graphik Extralight" charset="0"/>
          </a:endParaRPr>
        </a:p>
      </dsp:txBody>
      <dsp:txXfrm>
        <a:off x="7834951" y="3800370"/>
        <a:ext cx="1356555" cy="813933"/>
      </dsp:txXfrm>
    </dsp:sp>
    <dsp:sp modelId="{2898482B-73DB-448B-A915-359B88204C09}">
      <dsp:nvSpPr>
        <dsp:cNvPr id="0" name=""/>
        <dsp:cNvSpPr/>
      </dsp:nvSpPr>
      <dsp:spPr>
        <a:xfrm>
          <a:off x="9327163" y="3800370"/>
          <a:ext cx="1356555" cy="813933"/>
        </a:xfrm>
        <a:prstGeom prst="rect">
          <a:avLst/>
        </a:prstGeom>
        <a:solidFill>
          <a:schemeClr val="accent6">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422400" rtl="0">
            <a:lnSpc>
              <a:spcPct val="90000"/>
            </a:lnSpc>
            <a:spcBef>
              <a:spcPct val="0"/>
            </a:spcBef>
            <a:spcAft>
              <a:spcPct val="35000"/>
            </a:spcAft>
          </a:pPr>
          <a:r>
            <a:rPr lang="en-US" sz="3200" b="0" i="0" kern="800" spc="0" baseline="0" dirty="0" smtClean="0">
              <a:latin typeface="Graphik Extralight" charset="0"/>
              <a:ea typeface="Graphik Extralight" charset="0"/>
              <a:cs typeface="Graphik Extralight" charset="0"/>
            </a:rPr>
            <a:t>XAML</a:t>
          </a:r>
          <a:endParaRPr lang="en-US" sz="3200" b="0" i="0" kern="800" spc="0" baseline="0" dirty="0">
            <a:latin typeface="Graphik Extralight" charset="0"/>
            <a:ea typeface="Graphik Extralight" charset="0"/>
            <a:cs typeface="Graphik Extralight" charset="0"/>
          </a:endParaRPr>
        </a:p>
      </dsp:txBody>
      <dsp:txXfrm>
        <a:off x="9327163" y="3800370"/>
        <a:ext cx="1356555" cy="813933"/>
      </dsp:txXfrm>
    </dsp:sp>
    <dsp:sp modelId="{53BF552C-963A-4801-B804-BB298B08F019}">
      <dsp:nvSpPr>
        <dsp:cNvPr id="0" name=""/>
        <dsp:cNvSpPr/>
      </dsp:nvSpPr>
      <dsp:spPr>
        <a:xfrm>
          <a:off x="373896" y="4749959"/>
          <a:ext cx="1356555" cy="813933"/>
        </a:xfrm>
        <a:prstGeom prst="rect">
          <a:avLst/>
        </a:prstGeom>
        <a:solidFill>
          <a:schemeClr val="accent2">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066800" rtl="0">
            <a:lnSpc>
              <a:spcPct val="90000"/>
            </a:lnSpc>
            <a:spcBef>
              <a:spcPct val="0"/>
            </a:spcBef>
            <a:spcAft>
              <a:spcPct val="35000"/>
            </a:spcAft>
          </a:pPr>
          <a:r>
            <a:rPr lang="en-US" sz="2400" b="0" i="0" kern="800" spc="0" baseline="0" dirty="0" smtClean="0">
              <a:latin typeface="Graphik Extralight" charset="0"/>
              <a:ea typeface="Graphik Extralight" charset="0"/>
              <a:cs typeface="Graphik Extralight" charset="0"/>
            </a:rPr>
            <a:t>Hadoop</a:t>
          </a:r>
          <a:endParaRPr lang="en-US" sz="2400" b="0" i="0" kern="800" spc="0" baseline="0" dirty="0">
            <a:latin typeface="Graphik Extralight" charset="0"/>
            <a:ea typeface="Graphik Extralight" charset="0"/>
            <a:cs typeface="Graphik Extralight" charset="0"/>
          </a:endParaRPr>
        </a:p>
      </dsp:txBody>
      <dsp:txXfrm>
        <a:off x="373896" y="4749959"/>
        <a:ext cx="1356555" cy="813933"/>
      </dsp:txXfrm>
    </dsp:sp>
    <dsp:sp modelId="{9F004DD2-BCD8-3940-9D9A-1B1DCA5B3F98}">
      <dsp:nvSpPr>
        <dsp:cNvPr id="0" name=""/>
        <dsp:cNvSpPr/>
      </dsp:nvSpPr>
      <dsp:spPr>
        <a:xfrm>
          <a:off x="1833441" y="4733631"/>
          <a:ext cx="1356555" cy="813933"/>
        </a:xfrm>
        <a:prstGeom prst="rect">
          <a:avLst/>
        </a:prstGeom>
        <a:solidFill>
          <a:schemeClr val="accent3">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977900" rtl="0">
            <a:lnSpc>
              <a:spcPct val="90000"/>
            </a:lnSpc>
            <a:spcBef>
              <a:spcPct val="0"/>
            </a:spcBef>
            <a:spcAft>
              <a:spcPct val="35000"/>
            </a:spcAft>
          </a:pPr>
          <a:r>
            <a:rPr lang="en-US" sz="2200" b="0" i="0" kern="800" spc="0" baseline="0" dirty="0" err="1" smtClean="0">
              <a:solidFill>
                <a:schemeClr val="tx1"/>
              </a:solidFill>
              <a:latin typeface="Graphik Extralight" charset="0"/>
              <a:ea typeface="Graphik Extralight" charset="0"/>
              <a:cs typeface="Graphik Extralight" charset="0"/>
            </a:rPr>
            <a:t>FizzBuzz</a:t>
          </a:r>
          <a:endParaRPr lang="en-US" sz="2200" b="0" i="0" kern="800" spc="0" baseline="0" dirty="0">
            <a:solidFill>
              <a:schemeClr val="tx1"/>
            </a:solidFill>
            <a:latin typeface="Graphik Extralight" charset="0"/>
            <a:ea typeface="Graphik Extralight" charset="0"/>
            <a:cs typeface="Graphik Extralight" charset="0"/>
          </a:endParaRPr>
        </a:p>
      </dsp:txBody>
      <dsp:txXfrm>
        <a:off x="1833441" y="4733631"/>
        <a:ext cx="1356555" cy="813933"/>
      </dsp:txXfrm>
    </dsp:sp>
    <dsp:sp modelId="{DF362DCF-95D1-490C-A218-2464D73F29DE}">
      <dsp:nvSpPr>
        <dsp:cNvPr id="0" name=""/>
        <dsp:cNvSpPr/>
      </dsp:nvSpPr>
      <dsp:spPr>
        <a:xfrm>
          <a:off x="3358318" y="4749959"/>
          <a:ext cx="1356555" cy="813933"/>
        </a:xfrm>
        <a:prstGeom prst="rect">
          <a:avLst/>
        </a:prstGeom>
        <a:solidFill>
          <a:schemeClr val="accent4">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422400" rtl="0">
            <a:lnSpc>
              <a:spcPct val="90000"/>
            </a:lnSpc>
            <a:spcBef>
              <a:spcPct val="0"/>
            </a:spcBef>
            <a:spcAft>
              <a:spcPct val="35000"/>
            </a:spcAft>
          </a:pPr>
          <a:r>
            <a:rPr lang="en-US" sz="3200" b="0" i="0" kern="800" spc="0" baseline="0" dirty="0" smtClean="0">
              <a:solidFill>
                <a:schemeClr val="tx1"/>
              </a:solidFill>
              <a:latin typeface="Graphik Extralight" charset="0"/>
              <a:ea typeface="Graphik Extralight" charset="0"/>
              <a:cs typeface="Graphik Extralight" charset="0"/>
            </a:rPr>
            <a:t>WSDL</a:t>
          </a:r>
          <a:endParaRPr lang="en-US" sz="3200" b="0" i="0" kern="800" spc="0" baseline="0" dirty="0">
            <a:solidFill>
              <a:schemeClr val="tx1"/>
            </a:solidFill>
            <a:latin typeface="Graphik Extralight" charset="0"/>
            <a:ea typeface="Graphik Extralight" charset="0"/>
            <a:cs typeface="Graphik Extralight" charset="0"/>
          </a:endParaRPr>
        </a:p>
      </dsp:txBody>
      <dsp:txXfrm>
        <a:off x="3358318" y="4749959"/>
        <a:ext cx="1356555" cy="813933"/>
      </dsp:txXfrm>
    </dsp:sp>
    <dsp:sp modelId="{28162803-DF42-445D-9DA6-64E946932B3C}">
      <dsp:nvSpPr>
        <dsp:cNvPr id="0" name=""/>
        <dsp:cNvSpPr/>
      </dsp:nvSpPr>
      <dsp:spPr>
        <a:xfrm>
          <a:off x="4850529" y="4749959"/>
          <a:ext cx="1356555" cy="813933"/>
        </a:xfrm>
        <a:prstGeom prst="rect">
          <a:avLst/>
        </a:prstGeom>
        <a:solidFill>
          <a:schemeClr val="accent5">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422400" rtl="0">
            <a:lnSpc>
              <a:spcPct val="90000"/>
            </a:lnSpc>
            <a:spcBef>
              <a:spcPct val="0"/>
            </a:spcBef>
            <a:spcAft>
              <a:spcPct val="35000"/>
            </a:spcAft>
          </a:pPr>
          <a:r>
            <a:rPr lang="en-US" sz="3200" b="0" i="0" kern="800" spc="0" baseline="0" dirty="0" smtClean="0">
              <a:latin typeface="Graphik Extralight" charset="0"/>
              <a:ea typeface="Graphik Extralight" charset="0"/>
              <a:cs typeface="Graphik Extralight" charset="0"/>
            </a:rPr>
            <a:t>OData</a:t>
          </a:r>
          <a:endParaRPr lang="en-US" sz="3200" b="0" i="0" kern="800" spc="0" baseline="0" dirty="0">
            <a:latin typeface="Graphik Extralight" charset="0"/>
            <a:ea typeface="Graphik Extralight" charset="0"/>
            <a:cs typeface="Graphik Extralight" charset="0"/>
          </a:endParaRPr>
        </a:p>
      </dsp:txBody>
      <dsp:txXfrm>
        <a:off x="4850529" y="4749959"/>
        <a:ext cx="1356555" cy="813933"/>
      </dsp:txXfrm>
    </dsp:sp>
    <dsp:sp modelId="{9B80A308-CEBD-416D-A1D4-D50030FF1E05}">
      <dsp:nvSpPr>
        <dsp:cNvPr id="0" name=""/>
        <dsp:cNvSpPr/>
      </dsp:nvSpPr>
      <dsp:spPr>
        <a:xfrm>
          <a:off x="6342740" y="4749959"/>
          <a:ext cx="1356555" cy="813933"/>
        </a:xfrm>
        <a:prstGeom prst="rect">
          <a:avLst/>
        </a:prstGeom>
        <a:solidFill>
          <a:schemeClr val="accent6">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244600" rtl="0">
            <a:lnSpc>
              <a:spcPct val="90000"/>
            </a:lnSpc>
            <a:spcBef>
              <a:spcPct val="0"/>
            </a:spcBef>
            <a:spcAft>
              <a:spcPct val="35000"/>
            </a:spcAft>
          </a:pPr>
          <a:r>
            <a:rPr lang="en-US" sz="2800" b="0" i="0" kern="800" spc="0" baseline="0" dirty="0" smtClean="0">
              <a:latin typeface="Graphik Extralight" charset="0"/>
              <a:ea typeface="Graphik Extralight" charset="0"/>
              <a:cs typeface="Graphik Extralight" charset="0"/>
            </a:rPr>
            <a:t>Apiary</a:t>
          </a:r>
          <a:endParaRPr lang="en-US" sz="2800" b="0" i="0" kern="800" spc="0" baseline="0" dirty="0">
            <a:latin typeface="Graphik Extralight" charset="0"/>
            <a:ea typeface="Graphik Extralight" charset="0"/>
            <a:cs typeface="Graphik Extralight" charset="0"/>
          </a:endParaRPr>
        </a:p>
      </dsp:txBody>
      <dsp:txXfrm>
        <a:off x="6342740" y="4749959"/>
        <a:ext cx="1356555" cy="813933"/>
      </dsp:txXfrm>
    </dsp:sp>
    <dsp:sp modelId="{454FA514-2C3E-9F44-A483-3501B5ADA764}">
      <dsp:nvSpPr>
        <dsp:cNvPr id="0" name=""/>
        <dsp:cNvSpPr/>
      </dsp:nvSpPr>
      <dsp:spPr>
        <a:xfrm>
          <a:off x="7834951" y="4749959"/>
          <a:ext cx="1356555" cy="813933"/>
        </a:xfrm>
        <a:prstGeom prst="rect">
          <a:avLst/>
        </a:prstGeom>
        <a:solidFill>
          <a:schemeClr val="accent2">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422400" rtl="0">
            <a:lnSpc>
              <a:spcPct val="90000"/>
            </a:lnSpc>
            <a:spcBef>
              <a:spcPct val="0"/>
            </a:spcBef>
            <a:spcAft>
              <a:spcPct val="35000"/>
            </a:spcAft>
          </a:pPr>
          <a:r>
            <a:rPr lang="en-US" sz="3200" b="0" i="0" kern="800" spc="0" baseline="0" dirty="0" smtClean="0">
              <a:latin typeface="Graphik Extralight" charset="0"/>
              <a:ea typeface="Graphik Extralight" charset="0"/>
              <a:cs typeface="Graphik Extralight" charset="0"/>
            </a:rPr>
            <a:t>Azure</a:t>
          </a:r>
          <a:endParaRPr lang="en-US" sz="3200" b="0" i="0" kern="800" spc="0" baseline="0" dirty="0">
            <a:latin typeface="Graphik Extralight" charset="0"/>
            <a:ea typeface="Graphik Extralight" charset="0"/>
            <a:cs typeface="Graphik Extralight" charset="0"/>
          </a:endParaRPr>
        </a:p>
      </dsp:txBody>
      <dsp:txXfrm>
        <a:off x="7834951" y="4749959"/>
        <a:ext cx="1356555" cy="813933"/>
      </dsp:txXfrm>
    </dsp:sp>
    <dsp:sp modelId="{6600B78B-B0DF-4F9A-AAA1-1BD4CEDF8FFA}">
      <dsp:nvSpPr>
        <dsp:cNvPr id="0" name=""/>
        <dsp:cNvSpPr/>
      </dsp:nvSpPr>
      <dsp:spPr>
        <a:xfrm>
          <a:off x="9327163" y="4749959"/>
          <a:ext cx="1356555" cy="813933"/>
        </a:xfrm>
        <a:prstGeom prst="rect">
          <a:avLst/>
        </a:prstGeom>
        <a:solidFill>
          <a:schemeClr val="accent3">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889000" rtl="0">
            <a:lnSpc>
              <a:spcPct val="90000"/>
            </a:lnSpc>
            <a:spcBef>
              <a:spcPct val="0"/>
            </a:spcBef>
            <a:spcAft>
              <a:spcPct val="35000"/>
            </a:spcAft>
          </a:pPr>
          <a:r>
            <a:rPr lang="en-US" sz="2000" b="0" i="0" kern="800" spc="0" baseline="0" dirty="0" smtClean="0">
              <a:solidFill>
                <a:schemeClr val="tx1"/>
              </a:solidFill>
              <a:latin typeface="Graphik Extralight" charset="0"/>
              <a:ea typeface="Graphik Extralight" charset="0"/>
              <a:cs typeface="Graphik Extralight" charset="0"/>
            </a:rPr>
            <a:t>Facebook</a:t>
          </a:r>
          <a:endParaRPr lang="en-US" sz="2000" b="0" i="0" kern="800" spc="0" baseline="0" dirty="0">
            <a:solidFill>
              <a:schemeClr val="tx1"/>
            </a:solidFill>
            <a:latin typeface="Graphik Extralight" charset="0"/>
            <a:ea typeface="Graphik Extralight" charset="0"/>
            <a:cs typeface="Graphik Extralight" charset="0"/>
          </a:endParaRPr>
        </a:p>
      </dsp:txBody>
      <dsp:txXfrm>
        <a:off x="9327163" y="4749959"/>
        <a:ext cx="1356555" cy="8139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2440A0-3DF6-4D6F-A607-CF9A844D3CB6}">
      <dsp:nvSpPr>
        <dsp:cNvPr id="0" name=""/>
        <dsp:cNvSpPr/>
      </dsp:nvSpPr>
      <dsp:spPr>
        <a:xfrm>
          <a:off x="1596" y="2026017"/>
          <a:ext cx="1418036" cy="1418036"/>
        </a:xfrm>
        <a:prstGeom prst="ellipse">
          <a:avLst/>
        </a:prstGeom>
        <a:solidFill>
          <a:schemeClr val="accent2">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en-US" sz="2000" b="0" i="0" kern="1200" dirty="0" smtClean="0">
              <a:latin typeface="Graphik Extralight" charset="0"/>
              <a:ea typeface="Graphik Extralight" charset="0"/>
              <a:cs typeface="Graphik Extralight" charset="0"/>
            </a:rPr>
            <a:t>Get data from </a:t>
          </a:r>
          <a:endParaRPr lang="en-US" sz="2000" b="0" i="0" kern="1200" dirty="0">
            <a:latin typeface="Graphik Extralight" charset="0"/>
            <a:ea typeface="Graphik Extralight" charset="0"/>
            <a:cs typeface="Graphik Extralight" charset="0"/>
          </a:endParaRPr>
        </a:p>
      </dsp:txBody>
      <dsp:txXfrm>
        <a:off x="209263" y="2233684"/>
        <a:ext cx="1002702" cy="1002702"/>
      </dsp:txXfrm>
    </dsp:sp>
    <dsp:sp modelId="{942F2F83-B542-450B-87AA-D917E960036B}">
      <dsp:nvSpPr>
        <dsp:cNvPr id="0" name=""/>
        <dsp:cNvSpPr/>
      </dsp:nvSpPr>
      <dsp:spPr>
        <a:xfrm rot="16815496">
          <a:off x="675410" y="1560902"/>
          <a:ext cx="1913429" cy="0"/>
        </a:xfrm>
        <a:custGeom>
          <a:avLst/>
          <a:gdLst/>
          <a:ahLst/>
          <a:cxnLst/>
          <a:rect l="0" t="0" r="0" b="0"/>
          <a:pathLst>
            <a:path>
              <a:moveTo>
                <a:pt x="0" y="0"/>
              </a:moveTo>
              <a:lnTo>
                <a:pt x="1913429"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EF5BBE-CDAB-4BCA-9D9E-F44B0C8297F9}">
      <dsp:nvSpPr>
        <dsp:cNvPr id="0" name=""/>
        <dsp:cNvSpPr/>
      </dsp:nvSpPr>
      <dsp:spPr>
        <a:xfrm rot="15584504">
          <a:off x="2522970" y="1560902"/>
          <a:ext cx="1913429" cy="0"/>
        </a:xfrm>
        <a:custGeom>
          <a:avLst/>
          <a:gdLst/>
          <a:ahLst/>
          <a:cxnLst/>
          <a:rect l="0" t="0" r="0" b="0"/>
          <a:pathLst>
            <a:path>
              <a:moveTo>
                <a:pt x="0" y="0"/>
              </a:moveTo>
              <a:lnTo>
                <a:pt x="1913429"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52D9E2-2A23-4BF0-9B1D-07EA5F2AB602}">
      <dsp:nvSpPr>
        <dsp:cNvPr id="0" name=""/>
        <dsp:cNvSpPr/>
      </dsp:nvSpPr>
      <dsp:spPr>
        <a:xfrm>
          <a:off x="1802502" y="619480"/>
          <a:ext cx="165748"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74E0EE-197E-46E7-AAEF-C4EE10C5D9B7}">
      <dsp:nvSpPr>
        <dsp:cNvPr id="0" name=""/>
        <dsp:cNvSpPr/>
      </dsp:nvSpPr>
      <dsp:spPr>
        <a:xfrm>
          <a:off x="1968251" y="266888"/>
          <a:ext cx="1175308" cy="70518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666750" rtl="0">
            <a:lnSpc>
              <a:spcPct val="90000"/>
            </a:lnSpc>
            <a:spcBef>
              <a:spcPct val="0"/>
            </a:spcBef>
            <a:spcAft>
              <a:spcPct val="35000"/>
            </a:spcAft>
          </a:pPr>
          <a:r>
            <a:rPr lang="en-US" sz="1500" b="0" i="0" kern="1200" smtClean="0">
              <a:latin typeface="Graphik Extralight" charset="0"/>
              <a:ea typeface="Graphik Extralight" charset="0"/>
              <a:cs typeface="Graphik Extralight" charset="0"/>
            </a:rPr>
            <a:t>Hadoop </a:t>
          </a:r>
          <a:endParaRPr lang="en-US" sz="1500" b="0" i="0" kern="1200" dirty="0">
            <a:latin typeface="Graphik Extralight" charset="0"/>
            <a:ea typeface="Graphik Extralight" charset="0"/>
            <a:cs typeface="Graphik Extralight" charset="0"/>
          </a:endParaRPr>
        </a:p>
      </dsp:txBody>
      <dsp:txXfrm>
        <a:off x="1968251" y="266888"/>
        <a:ext cx="1175308" cy="705184"/>
      </dsp:txXfrm>
    </dsp:sp>
    <dsp:sp modelId="{2871E134-BC9C-4218-925B-074C08D7ACEA}">
      <dsp:nvSpPr>
        <dsp:cNvPr id="0" name=""/>
        <dsp:cNvSpPr/>
      </dsp:nvSpPr>
      <dsp:spPr>
        <a:xfrm>
          <a:off x="3143559" y="619480"/>
          <a:ext cx="165748"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E23544-0430-4A5E-92C8-84E101C567AB}">
      <dsp:nvSpPr>
        <dsp:cNvPr id="0" name=""/>
        <dsp:cNvSpPr/>
      </dsp:nvSpPr>
      <dsp:spPr>
        <a:xfrm rot="17111275">
          <a:off x="981796" y="1952280"/>
          <a:ext cx="1300658" cy="0"/>
        </a:xfrm>
        <a:custGeom>
          <a:avLst/>
          <a:gdLst/>
          <a:ahLst/>
          <a:cxnLst/>
          <a:rect l="0" t="0" r="0" b="0"/>
          <a:pathLst>
            <a:path>
              <a:moveTo>
                <a:pt x="0" y="0"/>
              </a:moveTo>
              <a:lnTo>
                <a:pt x="1300658"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5FC9F5-974B-4885-9026-EEA1269D15A8}">
      <dsp:nvSpPr>
        <dsp:cNvPr id="0" name=""/>
        <dsp:cNvSpPr/>
      </dsp:nvSpPr>
      <dsp:spPr>
        <a:xfrm rot="15288725">
          <a:off x="2829355" y="1952280"/>
          <a:ext cx="1300658" cy="0"/>
        </a:xfrm>
        <a:custGeom>
          <a:avLst/>
          <a:gdLst/>
          <a:ahLst/>
          <a:cxnLst/>
          <a:rect l="0" t="0" r="0" b="0"/>
          <a:pathLst>
            <a:path>
              <a:moveTo>
                <a:pt x="0" y="0"/>
              </a:moveTo>
              <a:lnTo>
                <a:pt x="1300658"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5C7773-E28D-426D-BB69-5163C3AFDBBE}">
      <dsp:nvSpPr>
        <dsp:cNvPr id="0" name=""/>
        <dsp:cNvSpPr/>
      </dsp:nvSpPr>
      <dsp:spPr>
        <a:xfrm>
          <a:off x="1802502" y="1324665"/>
          <a:ext cx="165748"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E639A6-974B-416A-A0F6-C434B49BD7C5}">
      <dsp:nvSpPr>
        <dsp:cNvPr id="0" name=""/>
        <dsp:cNvSpPr/>
      </dsp:nvSpPr>
      <dsp:spPr>
        <a:xfrm>
          <a:off x="1968251" y="972073"/>
          <a:ext cx="1175308" cy="70518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666750" rtl="0">
            <a:lnSpc>
              <a:spcPct val="90000"/>
            </a:lnSpc>
            <a:spcBef>
              <a:spcPct val="0"/>
            </a:spcBef>
            <a:spcAft>
              <a:spcPct val="35000"/>
            </a:spcAft>
          </a:pPr>
          <a:r>
            <a:rPr lang="en-US" sz="1500" b="0" i="0" kern="1200" smtClean="0">
              <a:latin typeface="Graphik Extralight" charset="0"/>
              <a:ea typeface="Graphik Extralight" charset="0"/>
              <a:cs typeface="Graphik Extralight" charset="0"/>
            </a:rPr>
            <a:t>SQL Server</a:t>
          </a:r>
          <a:endParaRPr lang="en-US" sz="1500" b="0" i="0" kern="1200" dirty="0">
            <a:latin typeface="Graphik Extralight" charset="0"/>
            <a:ea typeface="Graphik Extralight" charset="0"/>
            <a:cs typeface="Graphik Extralight" charset="0"/>
          </a:endParaRPr>
        </a:p>
      </dsp:txBody>
      <dsp:txXfrm>
        <a:off x="1968251" y="972073"/>
        <a:ext cx="1175308" cy="705184"/>
      </dsp:txXfrm>
    </dsp:sp>
    <dsp:sp modelId="{EDDDD4A5-D902-4474-B9A2-E022FD77356B}">
      <dsp:nvSpPr>
        <dsp:cNvPr id="0" name=""/>
        <dsp:cNvSpPr/>
      </dsp:nvSpPr>
      <dsp:spPr>
        <a:xfrm>
          <a:off x="3143559" y="1324665"/>
          <a:ext cx="165748"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310087-83B3-4F0A-A8A5-EFA6C0E753E4}">
      <dsp:nvSpPr>
        <dsp:cNvPr id="0" name=""/>
        <dsp:cNvSpPr/>
      </dsp:nvSpPr>
      <dsp:spPr>
        <a:xfrm rot="17909946">
          <a:off x="1275049" y="2343657"/>
          <a:ext cx="714152" cy="0"/>
        </a:xfrm>
        <a:custGeom>
          <a:avLst/>
          <a:gdLst/>
          <a:ahLst/>
          <a:cxnLst/>
          <a:rect l="0" t="0" r="0" b="0"/>
          <a:pathLst>
            <a:path>
              <a:moveTo>
                <a:pt x="0" y="0"/>
              </a:moveTo>
              <a:lnTo>
                <a:pt x="714152"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7AE3FF-4890-4434-B653-C82558B76E55}">
      <dsp:nvSpPr>
        <dsp:cNvPr id="0" name=""/>
        <dsp:cNvSpPr/>
      </dsp:nvSpPr>
      <dsp:spPr>
        <a:xfrm rot="14490054">
          <a:off x="3122608" y="2343657"/>
          <a:ext cx="714152" cy="0"/>
        </a:xfrm>
        <a:custGeom>
          <a:avLst/>
          <a:gdLst/>
          <a:ahLst/>
          <a:cxnLst/>
          <a:rect l="0" t="0" r="0" b="0"/>
          <a:pathLst>
            <a:path>
              <a:moveTo>
                <a:pt x="0" y="0"/>
              </a:moveTo>
              <a:lnTo>
                <a:pt x="714152"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5DCA8A-DE60-4FBC-8E66-F7A9D7ADD4E6}">
      <dsp:nvSpPr>
        <dsp:cNvPr id="0" name=""/>
        <dsp:cNvSpPr/>
      </dsp:nvSpPr>
      <dsp:spPr>
        <a:xfrm>
          <a:off x="1802502" y="2029850"/>
          <a:ext cx="165748"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82445F-7F6C-4933-B758-71F4EC3AAC5F}">
      <dsp:nvSpPr>
        <dsp:cNvPr id="0" name=""/>
        <dsp:cNvSpPr/>
      </dsp:nvSpPr>
      <dsp:spPr>
        <a:xfrm>
          <a:off x="1968251" y="1677258"/>
          <a:ext cx="1175308" cy="70518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666750" rtl="0">
            <a:lnSpc>
              <a:spcPct val="90000"/>
            </a:lnSpc>
            <a:spcBef>
              <a:spcPct val="0"/>
            </a:spcBef>
            <a:spcAft>
              <a:spcPct val="35000"/>
            </a:spcAft>
          </a:pPr>
          <a:r>
            <a:rPr lang="en-US" sz="1500" b="0" i="0" kern="1200" dirty="0" smtClean="0">
              <a:latin typeface="Graphik Extralight" charset="0"/>
              <a:ea typeface="Graphik Extralight" charset="0"/>
              <a:cs typeface="Graphik Extralight" charset="0"/>
            </a:rPr>
            <a:t>RSS</a:t>
          </a:r>
          <a:endParaRPr lang="en-US" sz="1500" b="0" i="0" kern="1200" dirty="0">
            <a:latin typeface="Graphik Extralight" charset="0"/>
            <a:ea typeface="Graphik Extralight" charset="0"/>
            <a:cs typeface="Graphik Extralight" charset="0"/>
          </a:endParaRPr>
        </a:p>
      </dsp:txBody>
      <dsp:txXfrm>
        <a:off x="1968251" y="1677258"/>
        <a:ext cx="1175308" cy="705184"/>
      </dsp:txXfrm>
    </dsp:sp>
    <dsp:sp modelId="{00464818-5695-499D-9C30-E83C17D66060}">
      <dsp:nvSpPr>
        <dsp:cNvPr id="0" name=""/>
        <dsp:cNvSpPr/>
      </dsp:nvSpPr>
      <dsp:spPr>
        <a:xfrm>
          <a:off x="3143559" y="2029850"/>
          <a:ext cx="165748"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222AC5-33D5-4EBB-9F3B-F5E4BE8D027E}">
      <dsp:nvSpPr>
        <dsp:cNvPr id="0" name=""/>
        <dsp:cNvSpPr/>
      </dsp:nvSpPr>
      <dsp:spPr>
        <a:xfrm>
          <a:off x="1461748" y="2735035"/>
          <a:ext cx="340754" cy="0"/>
        </a:xfrm>
        <a:custGeom>
          <a:avLst/>
          <a:gdLst/>
          <a:ahLst/>
          <a:cxnLst/>
          <a:rect l="0" t="0" r="0" b="0"/>
          <a:pathLst>
            <a:path>
              <a:moveTo>
                <a:pt x="0" y="0"/>
              </a:moveTo>
              <a:lnTo>
                <a:pt x="340754"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1A2D7C-12E8-419A-BCBE-94084E74FFE3}">
      <dsp:nvSpPr>
        <dsp:cNvPr id="0" name=""/>
        <dsp:cNvSpPr/>
      </dsp:nvSpPr>
      <dsp:spPr>
        <a:xfrm rot="10800000">
          <a:off x="3309308" y="2735035"/>
          <a:ext cx="340754" cy="0"/>
        </a:xfrm>
        <a:custGeom>
          <a:avLst/>
          <a:gdLst/>
          <a:ahLst/>
          <a:cxnLst/>
          <a:rect l="0" t="0" r="0" b="0"/>
          <a:pathLst>
            <a:path>
              <a:moveTo>
                <a:pt x="0" y="0"/>
              </a:moveTo>
              <a:lnTo>
                <a:pt x="340754"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1E9E71-D59E-4D80-A64F-A6432BB61290}">
      <dsp:nvSpPr>
        <dsp:cNvPr id="0" name=""/>
        <dsp:cNvSpPr/>
      </dsp:nvSpPr>
      <dsp:spPr>
        <a:xfrm>
          <a:off x="1802502" y="2735035"/>
          <a:ext cx="165748"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95D9B7-17EF-49AF-9E34-E14C56D25566}">
      <dsp:nvSpPr>
        <dsp:cNvPr id="0" name=""/>
        <dsp:cNvSpPr/>
      </dsp:nvSpPr>
      <dsp:spPr>
        <a:xfrm>
          <a:off x="1968251" y="2382443"/>
          <a:ext cx="1175308" cy="70518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666750" rtl="0">
            <a:lnSpc>
              <a:spcPct val="90000"/>
            </a:lnSpc>
            <a:spcBef>
              <a:spcPct val="0"/>
            </a:spcBef>
            <a:spcAft>
              <a:spcPct val="35000"/>
            </a:spcAft>
          </a:pPr>
          <a:r>
            <a:rPr lang="en-US" sz="1500" b="0" i="0" kern="1200" dirty="0" smtClean="0">
              <a:latin typeface="Graphik Extralight" charset="0"/>
              <a:ea typeface="Graphik Extralight" charset="0"/>
              <a:cs typeface="Graphik Extralight" charset="0"/>
            </a:rPr>
            <a:t>CSV</a:t>
          </a:r>
          <a:endParaRPr lang="en-US" sz="1500" b="0" i="0" kern="1200" dirty="0">
            <a:latin typeface="Graphik Extralight" charset="0"/>
            <a:ea typeface="Graphik Extralight" charset="0"/>
            <a:cs typeface="Graphik Extralight" charset="0"/>
          </a:endParaRPr>
        </a:p>
      </dsp:txBody>
      <dsp:txXfrm>
        <a:off x="1968251" y="2382443"/>
        <a:ext cx="1175308" cy="705184"/>
      </dsp:txXfrm>
    </dsp:sp>
    <dsp:sp modelId="{64FE68EF-246A-4E45-82CA-2ED5CAC816C1}">
      <dsp:nvSpPr>
        <dsp:cNvPr id="0" name=""/>
        <dsp:cNvSpPr/>
      </dsp:nvSpPr>
      <dsp:spPr>
        <a:xfrm>
          <a:off x="3143559" y="2735035"/>
          <a:ext cx="165748"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54B39D-CFFE-402B-A25D-A70AA85B6D91}">
      <dsp:nvSpPr>
        <dsp:cNvPr id="0" name=""/>
        <dsp:cNvSpPr/>
      </dsp:nvSpPr>
      <dsp:spPr>
        <a:xfrm rot="3690054">
          <a:off x="1275049" y="3126413"/>
          <a:ext cx="714152" cy="0"/>
        </a:xfrm>
        <a:custGeom>
          <a:avLst/>
          <a:gdLst/>
          <a:ahLst/>
          <a:cxnLst/>
          <a:rect l="0" t="0" r="0" b="0"/>
          <a:pathLst>
            <a:path>
              <a:moveTo>
                <a:pt x="0" y="0"/>
              </a:moveTo>
              <a:lnTo>
                <a:pt x="714152"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F5BDEA-DA8D-4185-BE14-552A984ED385}">
      <dsp:nvSpPr>
        <dsp:cNvPr id="0" name=""/>
        <dsp:cNvSpPr/>
      </dsp:nvSpPr>
      <dsp:spPr>
        <a:xfrm rot="7109946">
          <a:off x="3122608" y="3126413"/>
          <a:ext cx="714152" cy="0"/>
        </a:xfrm>
        <a:custGeom>
          <a:avLst/>
          <a:gdLst/>
          <a:ahLst/>
          <a:cxnLst/>
          <a:rect l="0" t="0" r="0" b="0"/>
          <a:pathLst>
            <a:path>
              <a:moveTo>
                <a:pt x="0" y="0"/>
              </a:moveTo>
              <a:lnTo>
                <a:pt x="714152"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148755-450F-4812-BE23-07C8D1177CA3}">
      <dsp:nvSpPr>
        <dsp:cNvPr id="0" name=""/>
        <dsp:cNvSpPr/>
      </dsp:nvSpPr>
      <dsp:spPr>
        <a:xfrm>
          <a:off x="1802502" y="3440220"/>
          <a:ext cx="165748"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5F15B2-6D40-42F1-9D31-7D4675A2C6C7}">
      <dsp:nvSpPr>
        <dsp:cNvPr id="0" name=""/>
        <dsp:cNvSpPr/>
      </dsp:nvSpPr>
      <dsp:spPr>
        <a:xfrm>
          <a:off x="1968251" y="3087627"/>
          <a:ext cx="1175308" cy="70518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666750" rtl="0">
            <a:lnSpc>
              <a:spcPct val="90000"/>
            </a:lnSpc>
            <a:spcBef>
              <a:spcPct val="0"/>
            </a:spcBef>
            <a:spcAft>
              <a:spcPct val="35000"/>
            </a:spcAft>
          </a:pPr>
          <a:r>
            <a:rPr lang="en-US" sz="1500" b="0" i="0" kern="1200" smtClean="0">
              <a:latin typeface="Graphik Extralight" charset="0"/>
              <a:ea typeface="Graphik Extralight" charset="0"/>
              <a:cs typeface="Graphik Extralight" charset="0"/>
            </a:rPr>
            <a:t>OData</a:t>
          </a:r>
          <a:endParaRPr lang="en-US" sz="1500" b="0" i="0" kern="1200">
            <a:latin typeface="Graphik Extralight" charset="0"/>
            <a:ea typeface="Graphik Extralight" charset="0"/>
            <a:cs typeface="Graphik Extralight" charset="0"/>
          </a:endParaRPr>
        </a:p>
      </dsp:txBody>
      <dsp:txXfrm>
        <a:off x="1968251" y="3087627"/>
        <a:ext cx="1175308" cy="705184"/>
      </dsp:txXfrm>
    </dsp:sp>
    <dsp:sp modelId="{484F5556-2A8D-445B-BFF0-007E6657DF92}">
      <dsp:nvSpPr>
        <dsp:cNvPr id="0" name=""/>
        <dsp:cNvSpPr/>
      </dsp:nvSpPr>
      <dsp:spPr>
        <a:xfrm>
          <a:off x="3143559" y="3440220"/>
          <a:ext cx="165748"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3B4536-D6EF-44BC-809B-B2AD77460ADB}">
      <dsp:nvSpPr>
        <dsp:cNvPr id="0" name=""/>
        <dsp:cNvSpPr/>
      </dsp:nvSpPr>
      <dsp:spPr>
        <a:xfrm rot="4488725">
          <a:off x="981796" y="3517790"/>
          <a:ext cx="1300658" cy="0"/>
        </a:xfrm>
        <a:custGeom>
          <a:avLst/>
          <a:gdLst/>
          <a:ahLst/>
          <a:cxnLst/>
          <a:rect l="0" t="0" r="0" b="0"/>
          <a:pathLst>
            <a:path>
              <a:moveTo>
                <a:pt x="0" y="0"/>
              </a:moveTo>
              <a:lnTo>
                <a:pt x="1300658"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AA3A09-F080-4508-A200-8041AB1D01BF}">
      <dsp:nvSpPr>
        <dsp:cNvPr id="0" name=""/>
        <dsp:cNvSpPr/>
      </dsp:nvSpPr>
      <dsp:spPr>
        <a:xfrm rot="6311275">
          <a:off x="2829355" y="3517790"/>
          <a:ext cx="1300658" cy="0"/>
        </a:xfrm>
        <a:custGeom>
          <a:avLst/>
          <a:gdLst/>
          <a:ahLst/>
          <a:cxnLst/>
          <a:rect l="0" t="0" r="0" b="0"/>
          <a:pathLst>
            <a:path>
              <a:moveTo>
                <a:pt x="0" y="0"/>
              </a:moveTo>
              <a:lnTo>
                <a:pt x="1300658"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619AAE-3DF8-420B-BFF6-120B0FEC9082}">
      <dsp:nvSpPr>
        <dsp:cNvPr id="0" name=""/>
        <dsp:cNvSpPr/>
      </dsp:nvSpPr>
      <dsp:spPr>
        <a:xfrm>
          <a:off x="1802502" y="4145405"/>
          <a:ext cx="165748"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7BCF23-559B-489D-8B2B-49ECEA2D64BC}">
      <dsp:nvSpPr>
        <dsp:cNvPr id="0" name=""/>
        <dsp:cNvSpPr/>
      </dsp:nvSpPr>
      <dsp:spPr>
        <a:xfrm>
          <a:off x="1968251" y="3792812"/>
          <a:ext cx="1175308" cy="70518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666750" rtl="0">
            <a:lnSpc>
              <a:spcPct val="90000"/>
            </a:lnSpc>
            <a:spcBef>
              <a:spcPct val="0"/>
            </a:spcBef>
            <a:spcAft>
              <a:spcPct val="35000"/>
            </a:spcAft>
          </a:pPr>
          <a:r>
            <a:rPr lang="en-US" sz="1500" b="0" i="0" kern="1200" smtClean="0">
              <a:latin typeface="Graphik Extralight" charset="0"/>
              <a:ea typeface="Graphik Extralight" charset="0"/>
              <a:cs typeface="Graphik Extralight" charset="0"/>
            </a:rPr>
            <a:t>World Bank</a:t>
          </a:r>
          <a:endParaRPr lang="en-US" sz="1500" b="0" i="0" kern="1200" dirty="0">
            <a:latin typeface="Graphik Extralight" charset="0"/>
            <a:ea typeface="Graphik Extralight" charset="0"/>
            <a:cs typeface="Graphik Extralight" charset="0"/>
          </a:endParaRPr>
        </a:p>
      </dsp:txBody>
      <dsp:txXfrm>
        <a:off x="1968251" y="3792812"/>
        <a:ext cx="1175308" cy="705184"/>
      </dsp:txXfrm>
    </dsp:sp>
    <dsp:sp modelId="{79CF47D6-8301-4C50-8968-36FD122827F4}">
      <dsp:nvSpPr>
        <dsp:cNvPr id="0" name=""/>
        <dsp:cNvSpPr/>
      </dsp:nvSpPr>
      <dsp:spPr>
        <a:xfrm>
          <a:off x="3143559" y="4145405"/>
          <a:ext cx="165748"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A468AC-520B-4CC8-AFD8-1EA712E045A5}">
      <dsp:nvSpPr>
        <dsp:cNvPr id="0" name=""/>
        <dsp:cNvSpPr/>
      </dsp:nvSpPr>
      <dsp:spPr>
        <a:xfrm rot="4784504">
          <a:off x="675410" y="3909168"/>
          <a:ext cx="1913429" cy="0"/>
        </a:xfrm>
        <a:custGeom>
          <a:avLst/>
          <a:gdLst/>
          <a:ahLst/>
          <a:cxnLst/>
          <a:rect l="0" t="0" r="0" b="0"/>
          <a:pathLst>
            <a:path>
              <a:moveTo>
                <a:pt x="0" y="0"/>
              </a:moveTo>
              <a:lnTo>
                <a:pt x="1913429"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F3E7A1-B6EC-4864-84BC-32C613FC25B1}">
      <dsp:nvSpPr>
        <dsp:cNvPr id="0" name=""/>
        <dsp:cNvSpPr/>
      </dsp:nvSpPr>
      <dsp:spPr>
        <a:xfrm rot="6015496">
          <a:off x="2522970" y="3909168"/>
          <a:ext cx="1913429" cy="0"/>
        </a:xfrm>
        <a:custGeom>
          <a:avLst/>
          <a:gdLst/>
          <a:ahLst/>
          <a:cxnLst/>
          <a:rect l="0" t="0" r="0" b="0"/>
          <a:pathLst>
            <a:path>
              <a:moveTo>
                <a:pt x="0" y="0"/>
              </a:moveTo>
              <a:lnTo>
                <a:pt x="1913429"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37371C-3EE9-4548-BACC-1082E2BC87BC}">
      <dsp:nvSpPr>
        <dsp:cNvPr id="0" name=""/>
        <dsp:cNvSpPr/>
      </dsp:nvSpPr>
      <dsp:spPr>
        <a:xfrm>
          <a:off x="1802502" y="4850590"/>
          <a:ext cx="165748"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9CCBF4-DA0E-4FAC-BCCE-7F0FF9DD7C8E}">
      <dsp:nvSpPr>
        <dsp:cNvPr id="0" name=""/>
        <dsp:cNvSpPr/>
      </dsp:nvSpPr>
      <dsp:spPr>
        <a:xfrm>
          <a:off x="1968251" y="4497997"/>
          <a:ext cx="1175308" cy="70518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666750" rtl="0">
            <a:lnSpc>
              <a:spcPct val="90000"/>
            </a:lnSpc>
            <a:spcBef>
              <a:spcPct val="0"/>
            </a:spcBef>
            <a:spcAft>
              <a:spcPct val="35000"/>
            </a:spcAft>
          </a:pPr>
          <a:r>
            <a:rPr lang="en-US" sz="1500" b="0" i="0" kern="1200" smtClean="0">
              <a:latin typeface="Graphik Extralight" charset="0"/>
              <a:ea typeface="Graphik Extralight" charset="0"/>
              <a:cs typeface="Graphik Extralight" charset="0"/>
            </a:rPr>
            <a:t>JSON</a:t>
          </a:r>
          <a:endParaRPr lang="en-US" sz="1500" b="0" i="0" kern="1200">
            <a:latin typeface="Graphik Extralight" charset="0"/>
            <a:ea typeface="Graphik Extralight" charset="0"/>
            <a:cs typeface="Graphik Extralight" charset="0"/>
          </a:endParaRPr>
        </a:p>
      </dsp:txBody>
      <dsp:txXfrm>
        <a:off x="1968251" y="4497997"/>
        <a:ext cx="1175308" cy="705184"/>
      </dsp:txXfrm>
    </dsp:sp>
    <dsp:sp modelId="{9F2754D6-92B7-4660-89A3-D0806CABD8DF}">
      <dsp:nvSpPr>
        <dsp:cNvPr id="0" name=""/>
        <dsp:cNvSpPr/>
      </dsp:nvSpPr>
      <dsp:spPr>
        <a:xfrm>
          <a:off x="3143559" y="4850590"/>
          <a:ext cx="165748"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EFAC89-0FDC-4F01-98E5-527EF77F782B}">
      <dsp:nvSpPr>
        <dsp:cNvPr id="0" name=""/>
        <dsp:cNvSpPr/>
      </dsp:nvSpPr>
      <dsp:spPr>
        <a:xfrm>
          <a:off x="3692177" y="2026017"/>
          <a:ext cx="1418036" cy="1418036"/>
        </a:xfrm>
        <a:prstGeom prst="ellipse">
          <a:avLst/>
        </a:prstGeom>
        <a:solidFill>
          <a:schemeClr val="accent3">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en-US" sz="2000" b="0" i="0" kern="1200" dirty="0" smtClean="0">
              <a:solidFill>
                <a:schemeClr val="tx1"/>
              </a:solidFill>
              <a:latin typeface="Graphik Extralight" charset="0"/>
              <a:ea typeface="Graphik Extralight" charset="0"/>
              <a:cs typeface="Graphik Extralight" charset="0"/>
            </a:rPr>
            <a:t>Process </a:t>
          </a:r>
          <a:r>
            <a:rPr lang="en-US" sz="2000" b="0" i="0" kern="1200" smtClean="0">
              <a:solidFill>
                <a:schemeClr val="tx1"/>
              </a:solidFill>
              <a:latin typeface="Graphik Extralight" charset="0"/>
              <a:ea typeface="Graphik Extralight" charset="0"/>
              <a:cs typeface="Graphik Extralight" charset="0"/>
            </a:rPr>
            <a:t>with </a:t>
          </a:r>
          <a:endParaRPr lang="en-US" sz="2000" b="0" i="0" kern="1200" dirty="0">
            <a:solidFill>
              <a:schemeClr val="tx1"/>
            </a:solidFill>
            <a:latin typeface="Graphik Extralight" charset="0"/>
            <a:ea typeface="Graphik Extralight" charset="0"/>
            <a:cs typeface="Graphik Extralight" charset="0"/>
          </a:endParaRPr>
        </a:p>
      </dsp:txBody>
      <dsp:txXfrm>
        <a:off x="3899844" y="2233684"/>
        <a:ext cx="1002702" cy="1002702"/>
      </dsp:txXfrm>
    </dsp:sp>
    <dsp:sp modelId="{5929F69E-F3A8-42D4-B765-511EA42ED139}">
      <dsp:nvSpPr>
        <dsp:cNvPr id="0" name=""/>
        <dsp:cNvSpPr/>
      </dsp:nvSpPr>
      <dsp:spPr>
        <a:xfrm rot="17393884">
          <a:off x="4534006" y="1560902"/>
          <a:ext cx="2002387" cy="0"/>
        </a:xfrm>
        <a:custGeom>
          <a:avLst/>
          <a:gdLst/>
          <a:ahLst/>
          <a:cxnLst/>
          <a:rect l="0" t="0" r="0" b="0"/>
          <a:pathLst>
            <a:path>
              <a:moveTo>
                <a:pt x="0" y="0"/>
              </a:moveTo>
              <a:lnTo>
                <a:pt x="2002387"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FE8F4F-CDE3-413B-8A8D-863D718BEEB7}">
      <dsp:nvSpPr>
        <dsp:cNvPr id="0" name=""/>
        <dsp:cNvSpPr/>
      </dsp:nvSpPr>
      <dsp:spPr>
        <a:xfrm rot="15006116">
          <a:off x="6722319" y="1560902"/>
          <a:ext cx="2002387" cy="0"/>
        </a:xfrm>
        <a:custGeom>
          <a:avLst/>
          <a:gdLst/>
          <a:ahLst/>
          <a:cxnLst/>
          <a:rect l="0" t="0" r="0" b="0"/>
          <a:pathLst>
            <a:path>
              <a:moveTo>
                <a:pt x="0" y="0"/>
              </a:moveTo>
              <a:lnTo>
                <a:pt x="2002387"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9FF2AB-0D53-4FFA-BA58-71D6FE7F3576}">
      <dsp:nvSpPr>
        <dsp:cNvPr id="0" name=""/>
        <dsp:cNvSpPr/>
      </dsp:nvSpPr>
      <dsp:spPr>
        <a:xfrm>
          <a:off x="5875953" y="619480"/>
          <a:ext cx="165748"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5CF80B-3A6A-4F03-87B4-798BEFF3F100}">
      <dsp:nvSpPr>
        <dsp:cNvPr id="0" name=""/>
        <dsp:cNvSpPr/>
      </dsp:nvSpPr>
      <dsp:spPr>
        <a:xfrm>
          <a:off x="6041702" y="266888"/>
          <a:ext cx="1175308" cy="70518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666750" rtl="0">
            <a:lnSpc>
              <a:spcPct val="90000"/>
            </a:lnSpc>
            <a:spcBef>
              <a:spcPct val="0"/>
            </a:spcBef>
            <a:spcAft>
              <a:spcPct val="35000"/>
            </a:spcAft>
          </a:pPr>
          <a:r>
            <a:rPr lang="en-US" sz="1500" b="0" i="0" kern="1200" smtClean="0">
              <a:latin typeface="Graphik Extralight" charset="0"/>
              <a:ea typeface="Graphik Extralight" charset="0"/>
              <a:cs typeface="Graphik Extralight" charset="0"/>
            </a:rPr>
            <a:t>Matlab</a:t>
          </a:r>
          <a:endParaRPr lang="en-US" sz="1500" b="0" i="0" kern="1200" dirty="0">
            <a:latin typeface="Graphik Extralight" charset="0"/>
            <a:ea typeface="Graphik Extralight" charset="0"/>
            <a:cs typeface="Graphik Extralight" charset="0"/>
          </a:endParaRPr>
        </a:p>
      </dsp:txBody>
      <dsp:txXfrm>
        <a:off x="6041702" y="266888"/>
        <a:ext cx="1175308" cy="705184"/>
      </dsp:txXfrm>
    </dsp:sp>
    <dsp:sp modelId="{7D574453-8EA5-446C-AF16-7BCC68B528C6}">
      <dsp:nvSpPr>
        <dsp:cNvPr id="0" name=""/>
        <dsp:cNvSpPr/>
      </dsp:nvSpPr>
      <dsp:spPr>
        <a:xfrm>
          <a:off x="7217010" y="619480"/>
          <a:ext cx="165748"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441AD7-99FF-4E61-80C6-84C6C3A3D725}">
      <dsp:nvSpPr>
        <dsp:cNvPr id="0" name=""/>
        <dsp:cNvSpPr/>
      </dsp:nvSpPr>
      <dsp:spPr>
        <a:xfrm rot="17909946">
          <a:off x="4821047" y="1952280"/>
          <a:ext cx="1428304" cy="0"/>
        </a:xfrm>
        <a:custGeom>
          <a:avLst/>
          <a:gdLst/>
          <a:ahLst/>
          <a:cxnLst/>
          <a:rect l="0" t="0" r="0" b="0"/>
          <a:pathLst>
            <a:path>
              <a:moveTo>
                <a:pt x="0" y="0"/>
              </a:moveTo>
              <a:lnTo>
                <a:pt x="1428304"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75DBC3-4662-44E6-8716-56BB0DE2B536}">
      <dsp:nvSpPr>
        <dsp:cNvPr id="0" name=""/>
        <dsp:cNvSpPr/>
      </dsp:nvSpPr>
      <dsp:spPr>
        <a:xfrm rot="14490054">
          <a:off x="7009361" y="1952280"/>
          <a:ext cx="1428304" cy="0"/>
        </a:xfrm>
        <a:custGeom>
          <a:avLst/>
          <a:gdLst/>
          <a:ahLst/>
          <a:cxnLst/>
          <a:rect l="0" t="0" r="0" b="0"/>
          <a:pathLst>
            <a:path>
              <a:moveTo>
                <a:pt x="0" y="0"/>
              </a:moveTo>
              <a:lnTo>
                <a:pt x="1428304"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028364-7CD3-45AE-A2F7-9621F675B2ED}">
      <dsp:nvSpPr>
        <dsp:cNvPr id="0" name=""/>
        <dsp:cNvSpPr/>
      </dsp:nvSpPr>
      <dsp:spPr>
        <a:xfrm>
          <a:off x="5875953" y="1324665"/>
          <a:ext cx="165748"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0E112E-8049-4877-9024-FB13FDA43299}">
      <dsp:nvSpPr>
        <dsp:cNvPr id="0" name=""/>
        <dsp:cNvSpPr/>
      </dsp:nvSpPr>
      <dsp:spPr>
        <a:xfrm>
          <a:off x="6041702" y="972073"/>
          <a:ext cx="1175308" cy="70518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666750" rtl="0">
            <a:lnSpc>
              <a:spcPct val="90000"/>
            </a:lnSpc>
            <a:spcBef>
              <a:spcPct val="0"/>
            </a:spcBef>
            <a:spcAft>
              <a:spcPct val="35000"/>
            </a:spcAft>
          </a:pPr>
          <a:r>
            <a:rPr lang="en-US" sz="1500" b="0" i="0" kern="1200" smtClean="0">
              <a:latin typeface="Graphik Extralight" charset="0"/>
              <a:ea typeface="Graphik Extralight" charset="0"/>
              <a:cs typeface="Graphik Extralight" charset="0"/>
            </a:rPr>
            <a:t>Powershell</a:t>
          </a:r>
          <a:endParaRPr lang="en-US" sz="1500" b="0" i="0" kern="1200" dirty="0">
            <a:latin typeface="Graphik Extralight" charset="0"/>
            <a:ea typeface="Graphik Extralight" charset="0"/>
            <a:cs typeface="Graphik Extralight" charset="0"/>
          </a:endParaRPr>
        </a:p>
      </dsp:txBody>
      <dsp:txXfrm>
        <a:off x="6041702" y="972073"/>
        <a:ext cx="1175308" cy="705184"/>
      </dsp:txXfrm>
    </dsp:sp>
    <dsp:sp modelId="{BD800237-A0C1-4116-8AA8-22270B4E3D6E}">
      <dsp:nvSpPr>
        <dsp:cNvPr id="0" name=""/>
        <dsp:cNvSpPr/>
      </dsp:nvSpPr>
      <dsp:spPr>
        <a:xfrm>
          <a:off x="7217010" y="1324665"/>
          <a:ext cx="165748"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33DD44-2C0C-4E6C-84C6-15F5220A01FD}">
      <dsp:nvSpPr>
        <dsp:cNvPr id="0" name=""/>
        <dsp:cNvSpPr/>
      </dsp:nvSpPr>
      <dsp:spPr>
        <a:xfrm rot="19041445">
          <a:off x="5071962" y="2343657"/>
          <a:ext cx="926473" cy="0"/>
        </a:xfrm>
        <a:custGeom>
          <a:avLst/>
          <a:gdLst/>
          <a:ahLst/>
          <a:cxnLst/>
          <a:rect l="0" t="0" r="0" b="0"/>
          <a:pathLst>
            <a:path>
              <a:moveTo>
                <a:pt x="0" y="0"/>
              </a:moveTo>
              <a:lnTo>
                <a:pt x="926473"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58BAF0-BCCA-48FE-AD22-BA90AD7665B6}">
      <dsp:nvSpPr>
        <dsp:cNvPr id="0" name=""/>
        <dsp:cNvSpPr/>
      </dsp:nvSpPr>
      <dsp:spPr>
        <a:xfrm rot="13358555">
          <a:off x="7260276" y="2343657"/>
          <a:ext cx="926473" cy="0"/>
        </a:xfrm>
        <a:custGeom>
          <a:avLst/>
          <a:gdLst/>
          <a:ahLst/>
          <a:cxnLst/>
          <a:rect l="0" t="0" r="0" b="0"/>
          <a:pathLst>
            <a:path>
              <a:moveTo>
                <a:pt x="0" y="0"/>
              </a:moveTo>
              <a:lnTo>
                <a:pt x="926473"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875609-DF77-4860-B263-5ABC03741940}">
      <dsp:nvSpPr>
        <dsp:cNvPr id="0" name=""/>
        <dsp:cNvSpPr/>
      </dsp:nvSpPr>
      <dsp:spPr>
        <a:xfrm>
          <a:off x="5875953" y="2029850"/>
          <a:ext cx="165748"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708D3C-BDDE-4D14-ACCE-63A152F025A8}">
      <dsp:nvSpPr>
        <dsp:cNvPr id="0" name=""/>
        <dsp:cNvSpPr/>
      </dsp:nvSpPr>
      <dsp:spPr>
        <a:xfrm>
          <a:off x="6041702" y="1677258"/>
          <a:ext cx="1175308" cy="70518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666750" rtl="0">
            <a:lnSpc>
              <a:spcPct val="90000"/>
            </a:lnSpc>
            <a:spcBef>
              <a:spcPct val="0"/>
            </a:spcBef>
            <a:spcAft>
              <a:spcPct val="35000"/>
            </a:spcAft>
          </a:pPr>
          <a:r>
            <a:rPr lang="en-US" sz="1500" b="0" i="0" kern="1200" smtClean="0">
              <a:latin typeface="Graphik Extralight" charset="0"/>
              <a:ea typeface="Graphik Extralight" charset="0"/>
              <a:cs typeface="Graphik Extralight" charset="0"/>
            </a:rPr>
            <a:t>Regex</a:t>
          </a:r>
          <a:endParaRPr lang="en-US" sz="1500" b="0" i="0" kern="1200" dirty="0">
            <a:latin typeface="Graphik Extralight" charset="0"/>
            <a:ea typeface="Graphik Extralight" charset="0"/>
            <a:cs typeface="Graphik Extralight" charset="0"/>
          </a:endParaRPr>
        </a:p>
      </dsp:txBody>
      <dsp:txXfrm>
        <a:off x="6041702" y="1677258"/>
        <a:ext cx="1175308" cy="705184"/>
      </dsp:txXfrm>
    </dsp:sp>
    <dsp:sp modelId="{D67A9AEF-5F00-419F-AE98-1058D523496C}">
      <dsp:nvSpPr>
        <dsp:cNvPr id="0" name=""/>
        <dsp:cNvSpPr/>
      </dsp:nvSpPr>
      <dsp:spPr>
        <a:xfrm>
          <a:off x="7217010" y="2029850"/>
          <a:ext cx="165748"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9BB694-2743-4D88-865D-D81CA7E7CC01}">
      <dsp:nvSpPr>
        <dsp:cNvPr id="0" name=""/>
        <dsp:cNvSpPr/>
      </dsp:nvSpPr>
      <dsp:spPr>
        <a:xfrm>
          <a:off x="5194445" y="2735035"/>
          <a:ext cx="681508" cy="0"/>
        </a:xfrm>
        <a:custGeom>
          <a:avLst/>
          <a:gdLst/>
          <a:ahLst/>
          <a:cxnLst/>
          <a:rect l="0" t="0" r="0" b="0"/>
          <a:pathLst>
            <a:path>
              <a:moveTo>
                <a:pt x="0" y="0"/>
              </a:moveTo>
              <a:lnTo>
                <a:pt x="681508"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F270BA-0A6A-4CD7-AC7D-65C25081B4DC}">
      <dsp:nvSpPr>
        <dsp:cNvPr id="0" name=""/>
        <dsp:cNvSpPr/>
      </dsp:nvSpPr>
      <dsp:spPr>
        <a:xfrm rot="10800000">
          <a:off x="7382759" y="2735035"/>
          <a:ext cx="681508" cy="0"/>
        </a:xfrm>
        <a:custGeom>
          <a:avLst/>
          <a:gdLst/>
          <a:ahLst/>
          <a:cxnLst/>
          <a:rect l="0" t="0" r="0" b="0"/>
          <a:pathLst>
            <a:path>
              <a:moveTo>
                <a:pt x="0" y="0"/>
              </a:moveTo>
              <a:lnTo>
                <a:pt x="681508"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07F367-E680-41D5-B6C5-72E7D5A78D89}">
      <dsp:nvSpPr>
        <dsp:cNvPr id="0" name=""/>
        <dsp:cNvSpPr/>
      </dsp:nvSpPr>
      <dsp:spPr>
        <a:xfrm>
          <a:off x="5875953" y="2735035"/>
          <a:ext cx="165748"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25D2A5-566E-41B6-84A1-E0D9F2332F61}">
      <dsp:nvSpPr>
        <dsp:cNvPr id="0" name=""/>
        <dsp:cNvSpPr/>
      </dsp:nvSpPr>
      <dsp:spPr>
        <a:xfrm>
          <a:off x="6041702" y="2382443"/>
          <a:ext cx="1175308" cy="70518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666750" rtl="0">
            <a:lnSpc>
              <a:spcPct val="90000"/>
            </a:lnSpc>
            <a:spcBef>
              <a:spcPct val="0"/>
            </a:spcBef>
            <a:spcAft>
              <a:spcPct val="35000"/>
            </a:spcAft>
          </a:pPr>
          <a:r>
            <a:rPr lang="en-US" sz="1500" b="0" i="0" kern="1200" smtClean="0">
              <a:latin typeface="Graphik Extralight" charset="0"/>
              <a:ea typeface="Graphik Extralight" charset="0"/>
              <a:cs typeface="Graphik Extralight" charset="0"/>
            </a:rPr>
            <a:t>R</a:t>
          </a:r>
          <a:endParaRPr lang="en-US" sz="1500" b="0" i="0" kern="1200" dirty="0">
            <a:latin typeface="Graphik Extralight" charset="0"/>
            <a:ea typeface="Graphik Extralight" charset="0"/>
            <a:cs typeface="Graphik Extralight" charset="0"/>
          </a:endParaRPr>
        </a:p>
      </dsp:txBody>
      <dsp:txXfrm>
        <a:off x="6041702" y="2382443"/>
        <a:ext cx="1175308" cy="705184"/>
      </dsp:txXfrm>
    </dsp:sp>
    <dsp:sp modelId="{5E3C6DF0-6630-4E60-8255-403157822CA9}">
      <dsp:nvSpPr>
        <dsp:cNvPr id="0" name=""/>
        <dsp:cNvSpPr/>
      </dsp:nvSpPr>
      <dsp:spPr>
        <a:xfrm>
          <a:off x="7217010" y="2735035"/>
          <a:ext cx="165748"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7C5DDF-8A40-43A7-B844-E47D4CAD7B01}">
      <dsp:nvSpPr>
        <dsp:cNvPr id="0" name=""/>
        <dsp:cNvSpPr/>
      </dsp:nvSpPr>
      <dsp:spPr>
        <a:xfrm rot="2558555">
          <a:off x="5071962" y="3126413"/>
          <a:ext cx="926473" cy="0"/>
        </a:xfrm>
        <a:custGeom>
          <a:avLst/>
          <a:gdLst/>
          <a:ahLst/>
          <a:cxnLst/>
          <a:rect l="0" t="0" r="0" b="0"/>
          <a:pathLst>
            <a:path>
              <a:moveTo>
                <a:pt x="0" y="0"/>
              </a:moveTo>
              <a:lnTo>
                <a:pt x="926473"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7CB83E-FADB-420B-8A88-B747B4108930}">
      <dsp:nvSpPr>
        <dsp:cNvPr id="0" name=""/>
        <dsp:cNvSpPr/>
      </dsp:nvSpPr>
      <dsp:spPr>
        <a:xfrm rot="8241445">
          <a:off x="7260276" y="3126413"/>
          <a:ext cx="926473" cy="0"/>
        </a:xfrm>
        <a:custGeom>
          <a:avLst/>
          <a:gdLst/>
          <a:ahLst/>
          <a:cxnLst/>
          <a:rect l="0" t="0" r="0" b="0"/>
          <a:pathLst>
            <a:path>
              <a:moveTo>
                <a:pt x="0" y="0"/>
              </a:moveTo>
              <a:lnTo>
                <a:pt x="926473"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07520A-E219-4FA1-985D-1F7A17EEF7D5}">
      <dsp:nvSpPr>
        <dsp:cNvPr id="0" name=""/>
        <dsp:cNvSpPr/>
      </dsp:nvSpPr>
      <dsp:spPr>
        <a:xfrm>
          <a:off x="5875953" y="3440220"/>
          <a:ext cx="165748"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9504D3-251D-44BE-97B7-1D550C3639A3}">
      <dsp:nvSpPr>
        <dsp:cNvPr id="0" name=""/>
        <dsp:cNvSpPr/>
      </dsp:nvSpPr>
      <dsp:spPr>
        <a:xfrm>
          <a:off x="6041702" y="3087627"/>
          <a:ext cx="1175308" cy="70518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666750" rtl="0">
            <a:lnSpc>
              <a:spcPct val="90000"/>
            </a:lnSpc>
            <a:spcBef>
              <a:spcPct val="0"/>
            </a:spcBef>
            <a:spcAft>
              <a:spcPct val="35000"/>
            </a:spcAft>
          </a:pPr>
          <a:r>
            <a:rPr lang="en-US" sz="1500" b="0" i="0" kern="1200" smtClean="0">
              <a:latin typeface="Graphik Extralight" charset="0"/>
              <a:ea typeface="Graphik Extralight" charset="0"/>
              <a:cs typeface="Graphik Extralight" charset="0"/>
            </a:rPr>
            <a:t>SignalR</a:t>
          </a:r>
          <a:endParaRPr lang="en-US" sz="1500" b="0" i="0" kern="1200" dirty="0">
            <a:latin typeface="Graphik Extralight" charset="0"/>
            <a:ea typeface="Graphik Extralight" charset="0"/>
            <a:cs typeface="Graphik Extralight" charset="0"/>
          </a:endParaRPr>
        </a:p>
      </dsp:txBody>
      <dsp:txXfrm>
        <a:off x="6041702" y="3087627"/>
        <a:ext cx="1175308" cy="705184"/>
      </dsp:txXfrm>
    </dsp:sp>
    <dsp:sp modelId="{D9A1F54C-0E3A-4B2F-8148-ACF145932D7D}">
      <dsp:nvSpPr>
        <dsp:cNvPr id="0" name=""/>
        <dsp:cNvSpPr/>
      </dsp:nvSpPr>
      <dsp:spPr>
        <a:xfrm>
          <a:off x="7217010" y="3440220"/>
          <a:ext cx="165748"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0FC70A-A4E9-483F-94CF-C915C4C22B93}">
      <dsp:nvSpPr>
        <dsp:cNvPr id="0" name=""/>
        <dsp:cNvSpPr/>
      </dsp:nvSpPr>
      <dsp:spPr>
        <a:xfrm rot="3690054">
          <a:off x="4821047" y="3517790"/>
          <a:ext cx="1428304" cy="0"/>
        </a:xfrm>
        <a:custGeom>
          <a:avLst/>
          <a:gdLst/>
          <a:ahLst/>
          <a:cxnLst/>
          <a:rect l="0" t="0" r="0" b="0"/>
          <a:pathLst>
            <a:path>
              <a:moveTo>
                <a:pt x="0" y="0"/>
              </a:moveTo>
              <a:lnTo>
                <a:pt x="1428304"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7CAEFE-7687-43D7-B09C-8A786EE919D3}">
      <dsp:nvSpPr>
        <dsp:cNvPr id="0" name=""/>
        <dsp:cNvSpPr/>
      </dsp:nvSpPr>
      <dsp:spPr>
        <a:xfrm rot="7109946">
          <a:off x="7009361" y="3517790"/>
          <a:ext cx="1428304" cy="0"/>
        </a:xfrm>
        <a:custGeom>
          <a:avLst/>
          <a:gdLst/>
          <a:ahLst/>
          <a:cxnLst/>
          <a:rect l="0" t="0" r="0" b="0"/>
          <a:pathLst>
            <a:path>
              <a:moveTo>
                <a:pt x="0" y="0"/>
              </a:moveTo>
              <a:lnTo>
                <a:pt x="1428304"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25D9DD-2635-4FB0-BB5B-BE87041BF4F1}">
      <dsp:nvSpPr>
        <dsp:cNvPr id="0" name=""/>
        <dsp:cNvSpPr/>
      </dsp:nvSpPr>
      <dsp:spPr>
        <a:xfrm>
          <a:off x="5875953" y="4145405"/>
          <a:ext cx="165748"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B1D052-BB80-45F3-9FDD-67126FC0DACE}">
      <dsp:nvSpPr>
        <dsp:cNvPr id="0" name=""/>
        <dsp:cNvSpPr/>
      </dsp:nvSpPr>
      <dsp:spPr>
        <a:xfrm>
          <a:off x="6041702" y="3792812"/>
          <a:ext cx="1175308" cy="70518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666750" rtl="0">
            <a:lnSpc>
              <a:spcPct val="90000"/>
            </a:lnSpc>
            <a:spcBef>
              <a:spcPct val="0"/>
            </a:spcBef>
            <a:spcAft>
              <a:spcPct val="35000"/>
            </a:spcAft>
          </a:pPr>
          <a:r>
            <a:rPr lang="en-US" sz="1500" b="0" i="0" kern="1200" smtClean="0">
              <a:latin typeface="Graphik Extralight" charset="0"/>
              <a:ea typeface="Graphik Extralight" charset="0"/>
              <a:cs typeface="Graphik Extralight" charset="0"/>
            </a:rPr>
            <a:t>Python</a:t>
          </a:r>
          <a:endParaRPr lang="en-US" sz="1500" b="0" i="0" kern="1200" dirty="0">
            <a:latin typeface="Graphik Extralight" charset="0"/>
            <a:ea typeface="Graphik Extralight" charset="0"/>
            <a:cs typeface="Graphik Extralight" charset="0"/>
          </a:endParaRPr>
        </a:p>
      </dsp:txBody>
      <dsp:txXfrm>
        <a:off x="6041702" y="3792812"/>
        <a:ext cx="1175308" cy="705184"/>
      </dsp:txXfrm>
    </dsp:sp>
    <dsp:sp modelId="{77365C05-6E8A-4C9B-AD7B-3AA3341F9D8E}">
      <dsp:nvSpPr>
        <dsp:cNvPr id="0" name=""/>
        <dsp:cNvSpPr/>
      </dsp:nvSpPr>
      <dsp:spPr>
        <a:xfrm>
          <a:off x="7217010" y="4145405"/>
          <a:ext cx="165748"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FADA27-4F94-4287-8C9C-326FC54DAB65}">
      <dsp:nvSpPr>
        <dsp:cNvPr id="0" name=""/>
        <dsp:cNvSpPr/>
      </dsp:nvSpPr>
      <dsp:spPr>
        <a:xfrm rot="4206116">
          <a:off x="4534006" y="3909168"/>
          <a:ext cx="2002387" cy="0"/>
        </a:xfrm>
        <a:custGeom>
          <a:avLst/>
          <a:gdLst/>
          <a:ahLst/>
          <a:cxnLst/>
          <a:rect l="0" t="0" r="0" b="0"/>
          <a:pathLst>
            <a:path>
              <a:moveTo>
                <a:pt x="0" y="0"/>
              </a:moveTo>
              <a:lnTo>
                <a:pt x="2002387"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1CE96D-192D-48FB-AF8B-A7407DB2EC7B}">
      <dsp:nvSpPr>
        <dsp:cNvPr id="0" name=""/>
        <dsp:cNvSpPr/>
      </dsp:nvSpPr>
      <dsp:spPr>
        <a:xfrm rot="6593884">
          <a:off x="6722319" y="3909168"/>
          <a:ext cx="2002387" cy="0"/>
        </a:xfrm>
        <a:custGeom>
          <a:avLst/>
          <a:gdLst/>
          <a:ahLst/>
          <a:cxnLst/>
          <a:rect l="0" t="0" r="0" b="0"/>
          <a:pathLst>
            <a:path>
              <a:moveTo>
                <a:pt x="0" y="0"/>
              </a:moveTo>
              <a:lnTo>
                <a:pt x="2002387"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39EA62-46F7-4986-8576-6E2D0CAC4920}">
      <dsp:nvSpPr>
        <dsp:cNvPr id="0" name=""/>
        <dsp:cNvSpPr/>
      </dsp:nvSpPr>
      <dsp:spPr>
        <a:xfrm>
          <a:off x="5875953" y="4850590"/>
          <a:ext cx="165748"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B24E81-9AEA-4431-B4B6-5604CC5A3EA1}">
      <dsp:nvSpPr>
        <dsp:cNvPr id="0" name=""/>
        <dsp:cNvSpPr/>
      </dsp:nvSpPr>
      <dsp:spPr>
        <a:xfrm>
          <a:off x="6041702" y="4497997"/>
          <a:ext cx="1175308" cy="70518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666750" rtl="0">
            <a:lnSpc>
              <a:spcPct val="90000"/>
            </a:lnSpc>
            <a:spcBef>
              <a:spcPct val="0"/>
            </a:spcBef>
            <a:spcAft>
              <a:spcPct val="35000"/>
            </a:spcAft>
          </a:pPr>
          <a:r>
            <a:rPr lang="en-US" sz="1500" b="0" i="0" kern="1200" smtClean="0">
              <a:latin typeface="Graphik Extralight" charset="0"/>
              <a:ea typeface="Graphik Extralight" charset="0"/>
              <a:cs typeface="Graphik Extralight" charset="0"/>
            </a:rPr>
            <a:t>LINQ</a:t>
          </a:r>
          <a:endParaRPr lang="en-US" sz="1500" b="0" i="0" kern="1200" dirty="0">
            <a:latin typeface="Graphik Extralight" charset="0"/>
            <a:ea typeface="Graphik Extralight" charset="0"/>
            <a:cs typeface="Graphik Extralight" charset="0"/>
          </a:endParaRPr>
        </a:p>
      </dsp:txBody>
      <dsp:txXfrm>
        <a:off x="6041702" y="4497997"/>
        <a:ext cx="1175308" cy="705184"/>
      </dsp:txXfrm>
    </dsp:sp>
    <dsp:sp modelId="{BE52E739-7D27-4E45-831B-0E2523D0459D}">
      <dsp:nvSpPr>
        <dsp:cNvPr id="0" name=""/>
        <dsp:cNvSpPr/>
      </dsp:nvSpPr>
      <dsp:spPr>
        <a:xfrm>
          <a:off x="7217010" y="4850590"/>
          <a:ext cx="165748"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865E55-DD3C-4D5B-A42B-5405C63B0E3E}">
      <dsp:nvSpPr>
        <dsp:cNvPr id="0" name=""/>
        <dsp:cNvSpPr/>
      </dsp:nvSpPr>
      <dsp:spPr>
        <a:xfrm>
          <a:off x="8148498" y="2026017"/>
          <a:ext cx="1418036" cy="1418036"/>
        </a:xfrm>
        <a:prstGeom prst="ellipse">
          <a:avLst/>
        </a:prstGeom>
        <a:solidFill>
          <a:schemeClr val="accent4">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en-US" sz="2000" b="0" i="0" kern="1200" smtClean="0">
              <a:solidFill>
                <a:schemeClr val="tx1"/>
              </a:solidFill>
              <a:latin typeface="Graphik Extralight" charset="0"/>
              <a:ea typeface="Graphik Extralight" charset="0"/>
              <a:cs typeface="Graphik Extralight" charset="0"/>
            </a:rPr>
            <a:t>Visualize </a:t>
          </a:r>
          <a:r>
            <a:rPr lang="en-US" sz="2000" b="0" i="0" kern="1200" smtClean="0">
              <a:solidFill>
                <a:schemeClr val="tx1"/>
              </a:solidFill>
              <a:latin typeface="Graphik Extralight" charset="0"/>
              <a:ea typeface="Graphik Extralight" charset="0"/>
              <a:cs typeface="Graphik Extralight" charset="0"/>
            </a:rPr>
            <a:t>with</a:t>
          </a:r>
          <a:endParaRPr lang="en-US" sz="2000" b="0" i="0" kern="1200" dirty="0">
            <a:solidFill>
              <a:schemeClr val="tx1"/>
            </a:solidFill>
            <a:latin typeface="Graphik Extralight" charset="0"/>
            <a:ea typeface="Graphik Extralight" charset="0"/>
            <a:cs typeface="Graphik Extralight" charset="0"/>
          </a:endParaRPr>
        </a:p>
      </dsp:txBody>
      <dsp:txXfrm>
        <a:off x="8356165" y="2233684"/>
        <a:ext cx="1002702" cy="1002702"/>
      </dsp:txXfrm>
    </dsp:sp>
    <dsp:sp modelId="{516C0902-9215-4C87-B418-0FC089E72483}">
      <dsp:nvSpPr>
        <dsp:cNvPr id="0" name=""/>
        <dsp:cNvSpPr/>
      </dsp:nvSpPr>
      <dsp:spPr>
        <a:xfrm rot="19041445">
          <a:off x="9528283" y="2343657"/>
          <a:ext cx="926473" cy="0"/>
        </a:xfrm>
        <a:custGeom>
          <a:avLst/>
          <a:gdLst/>
          <a:ahLst/>
          <a:cxnLst/>
          <a:rect l="0" t="0" r="0" b="0"/>
          <a:pathLst>
            <a:path>
              <a:moveTo>
                <a:pt x="0" y="0"/>
              </a:moveTo>
              <a:lnTo>
                <a:pt x="926473"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2C27FD-7970-43EB-AF4F-2E71A1C1BCFF}">
      <dsp:nvSpPr>
        <dsp:cNvPr id="0" name=""/>
        <dsp:cNvSpPr/>
      </dsp:nvSpPr>
      <dsp:spPr>
        <a:xfrm>
          <a:off x="10332274" y="2029850"/>
          <a:ext cx="165748"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66AC91-F0D0-473D-8CE0-8CB2300A31DD}">
      <dsp:nvSpPr>
        <dsp:cNvPr id="0" name=""/>
        <dsp:cNvSpPr/>
      </dsp:nvSpPr>
      <dsp:spPr>
        <a:xfrm>
          <a:off x="10498023" y="1677258"/>
          <a:ext cx="1175308" cy="70518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666750" rtl="0">
            <a:lnSpc>
              <a:spcPct val="90000"/>
            </a:lnSpc>
            <a:spcBef>
              <a:spcPct val="0"/>
            </a:spcBef>
            <a:spcAft>
              <a:spcPct val="35000"/>
            </a:spcAft>
          </a:pPr>
          <a:r>
            <a:rPr lang="en-US" sz="1500" b="0" i="0" kern="1200" smtClean="0">
              <a:latin typeface="Graphik Extralight" charset="0"/>
              <a:ea typeface="Graphik Extralight" charset="0"/>
              <a:cs typeface="Graphik Extralight" charset="0"/>
            </a:rPr>
            <a:t>F#</a:t>
          </a:r>
          <a:endParaRPr lang="en-US" sz="1500" b="0" i="0" kern="1200" dirty="0">
            <a:latin typeface="Graphik Extralight" charset="0"/>
            <a:ea typeface="Graphik Extralight" charset="0"/>
            <a:cs typeface="Graphik Extralight" charset="0"/>
          </a:endParaRPr>
        </a:p>
      </dsp:txBody>
      <dsp:txXfrm>
        <a:off x="10498023" y="1677258"/>
        <a:ext cx="1175308" cy="705184"/>
      </dsp:txXfrm>
    </dsp:sp>
    <dsp:sp modelId="{E51C02B1-5AC7-4AFF-8300-2851BA3C0A78}">
      <dsp:nvSpPr>
        <dsp:cNvPr id="0" name=""/>
        <dsp:cNvSpPr/>
      </dsp:nvSpPr>
      <dsp:spPr>
        <a:xfrm>
          <a:off x="9650766" y="2735035"/>
          <a:ext cx="681508" cy="0"/>
        </a:xfrm>
        <a:custGeom>
          <a:avLst/>
          <a:gdLst/>
          <a:ahLst/>
          <a:cxnLst/>
          <a:rect l="0" t="0" r="0" b="0"/>
          <a:pathLst>
            <a:path>
              <a:moveTo>
                <a:pt x="0" y="0"/>
              </a:moveTo>
              <a:lnTo>
                <a:pt x="681508"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62AC2C-7BE6-4BA7-86D0-8A6AE565ACA3}">
      <dsp:nvSpPr>
        <dsp:cNvPr id="0" name=""/>
        <dsp:cNvSpPr/>
      </dsp:nvSpPr>
      <dsp:spPr>
        <a:xfrm>
          <a:off x="10332274" y="2735035"/>
          <a:ext cx="165748"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548DA5-27E7-4A78-A521-70CFCE2E57F6}">
      <dsp:nvSpPr>
        <dsp:cNvPr id="0" name=""/>
        <dsp:cNvSpPr/>
      </dsp:nvSpPr>
      <dsp:spPr>
        <a:xfrm>
          <a:off x="10498023" y="2382443"/>
          <a:ext cx="1175308" cy="70518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666750" rtl="0">
            <a:lnSpc>
              <a:spcPct val="90000"/>
            </a:lnSpc>
            <a:spcBef>
              <a:spcPct val="0"/>
            </a:spcBef>
            <a:spcAft>
              <a:spcPct val="35000"/>
            </a:spcAft>
          </a:pPr>
          <a:r>
            <a:rPr lang="en-US" sz="1500" b="0" i="0" kern="1200" smtClean="0">
              <a:latin typeface="Graphik Extralight" charset="0"/>
              <a:ea typeface="Graphik Extralight" charset="0"/>
              <a:cs typeface="Graphik Extralight" charset="0"/>
            </a:rPr>
            <a:t>Matlab</a:t>
          </a:r>
          <a:endParaRPr lang="en-US" sz="1500" b="0" i="0" kern="1200" dirty="0">
            <a:latin typeface="Graphik Extralight" charset="0"/>
            <a:ea typeface="Graphik Extralight" charset="0"/>
            <a:cs typeface="Graphik Extralight" charset="0"/>
          </a:endParaRPr>
        </a:p>
      </dsp:txBody>
      <dsp:txXfrm>
        <a:off x="10498023" y="2382443"/>
        <a:ext cx="1175308" cy="705184"/>
      </dsp:txXfrm>
    </dsp:sp>
    <dsp:sp modelId="{2D4E3B46-274D-41C9-A405-EE9C4DFCAE88}">
      <dsp:nvSpPr>
        <dsp:cNvPr id="0" name=""/>
        <dsp:cNvSpPr/>
      </dsp:nvSpPr>
      <dsp:spPr>
        <a:xfrm rot="2558555">
          <a:off x="9528283" y="3126413"/>
          <a:ext cx="926473" cy="0"/>
        </a:xfrm>
        <a:custGeom>
          <a:avLst/>
          <a:gdLst/>
          <a:ahLst/>
          <a:cxnLst/>
          <a:rect l="0" t="0" r="0" b="0"/>
          <a:pathLst>
            <a:path>
              <a:moveTo>
                <a:pt x="0" y="0"/>
              </a:moveTo>
              <a:lnTo>
                <a:pt x="926473"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389D76-AAF6-49EE-9D34-24DA68352EA1}">
      <dsp:nvSpPr>
        <dsp:cNvPr id="0" name=""/>
        <dsp:cNvSpPr/>
      </dsp:nvSpPr>
      <dsp:spPr>
        <a:xfrm>
          <a:off x="10332274" y="3440220"/>
          <a:ext cx="165748"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1442F9-A06F-4630-B09F-3A54EED0F62D}">
      <dsp:nvSpPr>
        <dsp:cNvPr id="0" name=""/>
        <dsp:cNvSpPr/>
      </dsp:nvSpPr>
      <dsp:spPr>
        <a:xfrm>
          <a:off x="10498023" y="3087627"/>
          <a:ext cx="1175308" cy="70518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666750" rtl="0">
            <a:lnSpc>
              <a:spcPct val="90000"/>
            </a:lnSpc>
            <a:spcBef>
              <a:spcPct val="0"/>
            </a:spcBef>
            <a:spcAft>
              <a:spcPct val="35000"/>
            </a:spcAft>
          </a:pPr>
          <a:r>
            <a:rPr lang="en-US" sz="1500" b="0" i="0" kern="1200" smtClean="0">
              <a:latin typeface="Graphik Extralight" charset="0"/>
              <a:ea typeface="Graphik Extralight" charset="0"/>
              <a:cs typeface="Graphik Extralight" charset="0"/>
            </a:rPr>
            <a:t>R</a:t>
          </a:r>
          <a:endParaRPr lang="en-US" sz="1500" b="0" i="0" kern="1200" dirty="0">
            <a:latin typeface="Graphik Extralight" charset="0"/>
            <a:ea typeface="Graphik Extralight" charset="0"/>
            <a:cs typeface="Graphik Extralight" charset="0"/>
          </a:endParaRPr>
        </a:p>
      </dsp:txBody>
      <dsp:txXfrm>
        <a:off x="10498023" y="3087627"/>
        <a:ext cx="1175308" cy="70518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3.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9F3420-C2EF-4F9B-B7E0-7B1D6CD072D5}" type="datetimeFigureOut">
              <a:rPr lang="en-US" smtClean="0"/>
              <a:t>12/7/15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D8863F-4CEE-45F4-BAE3-09F17F7E7A62}" type="slidenum">
              <a:rPr lang="en-US" smtClean="0"/>
              <a:t>‹#›</a:t>
            </a:fld>
            <a:endParaRPr lang="en-US" dirty="0"/>
          </a:p>
        </p:txBody>
      </p:sp>
    </p:spTree>
    <p:extLst>
      <p:ext uri="{BB962C8B-B14F-4D97-AF65-F5344CB8AC3E}">
        <p14:creationId xmlns:p14="http://schemas.microsoft.com/office/powerpoint/2010/main" val="32389282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1B89EF-20F4-41E1-849C-92F341F1F0A0}" type="datetimeFigureOut">
              <a:rPr lang="en-US" smtClean="0"/>
              <a:t>12/7/15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A0DD30-86D3-4C75-8BA1-3B5969590ABE}" type="slidenum">
              <a:rPr lang="en-US" smtClean="0"/>
              <a:t>‹#›</a:t>
            </a:fld>
            <a:endParaRPr lang="en-US" dirty="0"/>
          </a:p>
        </p:txBody>
      </p:sp>
    </p:spTree>
    <p:extLst>
      <p:ext uri="{BB962C8B-B14F-4D97-AF65-F5344CB8AC3E}">
        <p14:creationId xmlns:p14="http://schemas.microsoft.com/office/powerpoint/2010/main" val="4090812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Jet is awesome. </a:t>
            </a:r>
          </a:p>
          <a:p>
            <a:r>
              <a:rPr lang="en-US" dirty="0" smtClean="0"/>
              <a:t>Jet</a:t>
            </a:r>
            <a:r>
              <a:rPr lang="en-US" baseline="0" dirty="0" smtClean="0"/>
              <a:t> is hiring. </a:t>
            </a:r>
          </a:p>
          <a:p>
            <a:r>
              <a:rPr lang="en-US" dirty="0" smtClean="0"/>
              <a:t>Jet is all F#. </a:t>
            </a:r>
          </a:p>
          <a:p>
            <a:endParaRPr lang="en-US" dirty="0" smtClean="0"/>
          </a:p>
          <a:p>
            <a:endParaRPr lang="en-US" dirty="0" smtClean="0"/>
          </a:p>
          <a:p>
            <a:r>
              <a:rPr lang="en-US" dirty="0" smtClean="0"/>
              <a:t>NY</a:t>
            </a:r>
            <a:r>
              <a:rPr lang="en-US" baseline="0" dirty="0" smtClean="0"/>
              <a:t> F# user group is very vibrant</a:t>
            </a:r>
          </a:p>
          <a:p>
            <a:r>
              <a:rPr lang="en-US" dirty="0" smtClean="0"/>
              <a:t>Starting up labs</a:t>
            </a:r>
            <a:r>
              <a:rPr lang="en-US" baseline="0" dirty="0" smtClean="0"/>
              <a:t> once a month</a:t>
            </a:r>
          </a:p>
          <a:p>
            <a:r>
              <a:rPr lang="en-US" dirty="0" smtClean="0"/>
              <a:t>Starting classes. </a:t>
            </a:r>
          </a:p>
        </p:txBody>
      </p:sp>
      <p:sp>
        <p:nvSpPr>
          <p:cNvPr id="4" name="Slide Number Placeholder 3"/>
          <p:cNvSpPr>
            <a:spLocks noGrp="1"/>
          </p:cNvSpPr>
          <p:nvPr>
            <p:ph type="sldNum" sz="quarter" idx="10"/>
          </p:nvPr>
        </p:nvSpPr>
        <p:spPr/>
        <p:txBody>
          <a:bodyPr/>
          <a:lstStyle/>
          <a:p>
            <a:fld id="{4FA0DD30-86D3-4C75-8BA1-3B5969590ABE}" type="slidenum">
              <a:rPr lang="en-US" smtClean="0"/>
              <a:t>1</a:t>
            </a:fld>
            <a:endParaRPr lang="en-US" dirty="0"/>
          </a:p>
        </p:txBody>
      </p:sp>
    </p:spTree>
    <p:extLst>
      <p:ext uri="{BB962C8B-B14F-4D97-AF65-F5344CB8AC3E}">
        <p14:creationId xmlns:p14="http://schemas.microsoft.com/office/powerpoint/2010/main" val="1010525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Just implemen</a:t>
            </a:r>
            <a:r>
              <a:rPr lang="en-US" baseline="0" dirty="0" smtClean="0"/>
              <a:t>ting an interface </a:t>
            </a:r>
            <a:r>
              <a:rPr lang="en-US" baseline="0" dirty="0" smtClean="0">
                <a:sym typeface="Wingdings" panose="05000000000000000000" pitchFamily="2" charset="2"/>
              </a:rPr>
              <a:t> like implementing a query provider for </a:t>
            </a:r>
            <a:r>
              <a:rPr lang="en-US" baseline="0" dirty="0" err="1" smtClean="0">
                <a:sym typeface="Wingdings" panose="05000000000000000000" pitchFamily="2" charset="2"/>
              </a:rPr>
              <a:t>linq</a:t>
            </a:r>
            <a:r>
              <a:rPr lang="en-US" baseline="0" dirty="0" smtClean="0">
                <a:sym typeface="Wingdings" panose="05000000000000000000" pitchFamily="2" charset="2"/>
              </a:rPr>
              <a:t>.</a:t>
            </a:r>
            <a:endParaRPr lang="en-US" baseline="0" dirty="0" smtClean="0"/>
          </a:p>
          <a:p>
            <a:endParaRPr lang="en-US" baseline="0" dirty="0" smtClean="0"/>
          </a:p>
          <a:p>
            <a:r>
              <a:rPr lang="en-US" baseline="0" dirty="0" smtClean="0"/>
              <a:t>Serious bit of code. If just a one-off, don’t do it. </a:t>
            </a:r>
          </a:p>
          <a:p>
            <a:endParaRPr lang="en-US" baseline="0" dirty="0" smtClean="0"/>
          </a:p>
          <a:p>
            <a:r>
              <a:rPr lang="en-US" dirty="0" smtClean="0"/>
              <a:t>Stable</a:t>
            </a:r>
            <a:r>
              <a:rPr lang="en-US" baseline="0" dirty="0" smtClean="0"/>
              <a:t> at runtime is recommended. </a:t>
            </a:r>
            <a:endParaRPr lang="en-US" dirty="0"/>
          </a:p>
        </p:txBody>
      </p:sp>
      <p:sp>
        <p:nvSpPr>
          <p:cNvPr id="4" name="Slide Number Placeholder 3"/>
          <p:cNvSpPr>
            <a:spLocks noGrp="1"/>
          </p:cNvSpPr>
          <p:nvPr>
            <p:ph type="sldNum" sz="quarter" idx="10"/>
          </p:nvPr>
        </p:nvSpPr>
        <p:spPr/>
        <p:txBody>
          <a:bodyPr/>
          <a:lstStyle/>
          <a:p>
            <a:fld id="{4FA0DD30-86D3-4C75-8BA1-3B5969590ABE}" type="slidenum">
              <a:rPr lang="en-US" smtClean="0"/>
              <a:t>13</a:t>
            </a:fld>
            <a:endParaRPr lang="en-US" dirty="0"/>
          </a:p>
        </p:txBody>
      </p:sp>
    </p:spTree>
    <p:extLst>
      <p:ext uri="{BB962C8B-B14F-4D97-AF65-F5344CB8AC3E}">
        <p14:creationId xmlns:p14="http://schemas.microsoft.com/office/powerpoint/2010/main" val="1692751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Simple</a:t>
            </a:r>
            <a:r>
              <a:rPr lang="en-US" baseline="0" dirty="0" smtClean="0"/>
              <a:t> code -&gt; deceptively simple. Few lines of code to manipulate &amp; graph data. </a:t>
            </a:r>
          </a:p>
          <a:p>
            <a:r>
              <a:rPr lang="en-US" baseline="0" dirty="0" smtClean="0"/>
              <a:t>“If this is what I can do in 10 lines of code, what happens at 10k? Does F# become self-aware?”</a:t>
            </a:r>
          </a:p>
          <a:p>
            <a:endParaRPr lang="en-US" baseline="0" dirty="0" smtClean="0"/>
          </a:p>
          <a:p>
            <a:r>
              <a:rPr lang="en-US" baseline="0" dirty="0" smtClean="0"/>
              <a:t>Yan Cui – “F# offers us an order of magnitude increase in productivity” at his game </a:t>
            </a:r>
            <a:r>
              <a:rPr lang="en-US" baseline="0" dirty="0" err="1" smtClean="0"/>
              <a:t>dev</a:t>
            </a:r>
            <a:r>
              <a:rPr lang="en-US" baseline="0" dirty="0" smtClean="0"/>
              <a:t> shop. </a:t>
            </a:r>
          </a:p>
          <a:p>
            <a:endParaRPr lang="en-US" baseline="0" dirty="0" smtClean="0"/>
          </a:p>
          <a:p>
            <a:r>
              <a:rPr lang="en-US" baseline="0" dirty="0" smtClean="0"/>
              <a:t>Simple means less code means fewer bugs. No need to open 30 files to fix a bug. </a:t>
            </a:r>
          </a:p>
          <a:p>
            <a:r>
              <a:rPr lang="en-US" baseline="0" dirty="0" smtClean="0"/>
              <a:t>Simon Cousin’s blog post. .?</a:t>
            </a:r>
          </a:p>
          <a:p>
            <a:endParaRPr lang="en-US" baseline="0" dirty="0" smtClean="0"/>
          </a:p>
          <a:p>
            <a:r>
              <a:rPr lang="en-US" baseline="0" dirty="0" smtClean="0"/>
              <a:t>Units of measure -&gt; </a:t>
            </a:r>
            <a:r>
              <a:rPr lang="en-US" baseline="0" dirty="0" err="1" smtClean="0"/>
              <a:t>Xamarin</a:t>
            </a:r>
            <a:r>
              <a:rPr lang="en-US" baseline="0" dirty="0" smtClean="0"/>
              <a:t> talk. Scientific/Financial/Game programming. </a:t>
            </a:r>
          </a:p>
          <a:p>
            <a:endParaRPr lang="en-US" baseline="0" dirty="0" smtClean="0"/>
          </a:p>
          <a:p>
            <a:r>
              <a:rPr lang="en-US" baseline="0" dirty="0" smtClean="0"/>
              <a:t>Parallelization -&gt; Specifically last. Very important, but don’t over-emphasize &amp; lose the others. </a:t>
            </a:r>
          </a:p>
        </p:txBody>
      </p:sp>
      <p:sp>
        <p:nvSpPr>
          <p:cNvPr id="4" name="Slide Number Placeholder 3"/>
          <p:cNvSpPr>
            <a:spLocks noGrp="1"/>
          </p:cNvSpPr>
          <p:nvPr>
            <p:ph type="sldNum" sz="quarter" idx="10"/>
          </p:nvPr>
        </p:nvSpPr>
        <p:spPr/>
        <p:txBody>
          <a:bodyPr/>
          <a:lstStyle/>
          <a:p>
            <a:fld id="{4FA0DD30-86D3-4C75-8BA1-3B5969590ABE}" type="slidenum">
              <a:rPr lang="en-US" smtClean="0"/>
              <a:t>3</a:t>
            </a:fld>
            <a:endParaRPr lang="en-US" dirty="0"/>
          </a:p>
        </p:txBody>
      </p:sp>
    </p:spTree>
    <p:extLst>
      <p:ext uri="{BB962C8B-B14F-4D97-AF65-F5344CB8AC3E}">
        <p14:creationId xmlns:p14="http://schemas.microsoft.com/office/powerpoint/2010/main" val="2577194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A compiler plug in. </a:t>
            </a:r>
          </a:p>
          <a:p>
            <a:r>
              <a:rPr lang="en-US" dirty="0" smtClean="0"/>
              <a:t>Get</a:t>
            </a:r>
            <a:r>
              <a:rPr lang="en-US" baseline="0" dirty="0" smtClean="0"/>
              <a:t> typed data into your code at design time. </a:t>
            </a:r>
            <a:r>
              <a:rPr lang="en-US" baseline="0" dirty="0" smtClean="0">
                <a:sym typeface="Wingdings" panose="05000000000000000000" pitchFamily="2" charset="2"/>
              </a:rPr>
              <a:t> Excel, csv, </a:t>
            </a:r>
            <a:r>
              <a:rPr lang="en-US" baseline="0" dirty="0" err="1" smtClean="0">
                <a:sym typeface="Wingdings" panose="05000000000000000000" pitchFamily="2" charset="2"/>
              </a:rPr>
              <a:t>wsdl</a:t>
            </a:r>
            <a:r>
              <a:rPr lang="en-US" baseline="0" dirty="0" smtClean="0">
                <a:sym typeface="Wingdings" panose="05000000000000000000" pitchFamily="2" charset="2"/>
              </a:rPr>
              <a:t>, </a:t>
            </a:r>
            <a:r>
              <a:rPr lang="en-US" baseline="0" dirty="0" err="1" smtClean="0">
                <a:sym typeface="Wingdings" panose="05000000000000000000" pitchFamily="2" charset="2"/>
              </a:rPr>
              <a:t>xaml</a:t>
            </a:r>
            <a:r>
              <a:rPr lang="en-US" baseline="0" dirty="0" smtClean="0">
                <a:sym typeface="Wingdings" panose="05000000000000000000" pitchFamily="2" charset="2"/>
              </a:rPr>
              <a:t>, </a:t>
            </a:r>
            <a:r>
              <a:rPr lang="en-US" baseline="0" dirty="0" err="1" smtClean="0">
                <a:sym typeface="Wingdings" panose="05000000000000000000" pitchFamily="2" charset="2"/>
              </a:rPr>
              <a:t>sql</a:t>
            </a:r>
            <a:r>
              <a:rPr lang="en-US" baseline="0" dirty="0" smtClean="0">
                <a:sym typeface="Wingdings" panose="05000000000000000000" pitchFamily="2" charset="2"/>
              </a:rPr>
              <a:t> server. </a:t>
            </a:r>
            <a:endParaRPr lang="en-US" baseline="0" dirty="0" smtClean="0"/>
          </a:p>
          <a:p>
            <a:r>
              <a:rPr lang="en-US" baseline="0" dirty="0" smtClean="0"/>
              <a:t>Good way to bring in other languages to F#. </a:t>
            </a:r>
            <a:r>
              <a:rPr lang="en-US" baseline="0" dirty="0" smtClean="0">
                <a:sym typeface="Wingdings" panose="05000000000000000000" pitchFamily="2" charset="2"/>
              </a:rPr>
              <a:t> Python, R, Matlab. </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B39DB01-3BEF-4443-A6DD-03FB916F8986}"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642202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World is information-rich! Exploration is fun! Big data! </a:t>
            </a:r>
          </a:p>
          <a:p>
            <a:endParaRPr lang="en-US" dirty="0" smtClean="0"/>
          </a:p>
          <a:p>
            <a:r>
              <a:rPr lang="en-US" dirty="0" smtClean="0"/>
              <a:t>Data has a form to it, a schema.</a:t>
            </a:r>
            <a:r>
              <a:rPr lang="en-US" baseline="0" dirty="0" smtClean="0"/>
              <a:t> Losing that while you’re playing around is </a:t>
            </a:r>
            <a:r>
              <a:rPr lang="en-US" baseline="0" dirty="0" smtClean="0">
                <a:sym typeface="Wingdings" panose="05000000000000000000" pitchFamily="2" charset="2"/>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2B39DB01-3BEF-4443-A6DD-03FB916F8986}"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559617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Type providers are literally 1-2 lines of set</a:t>
            </a:r>
            <a:r>
              <a:rPr lang="en-US" baseline="0" dirty="0" smtClean="0"/>
              <a:t> up. </a:t>
            </a:r>
            <a:endParaRPr lang="en-US" dirty="0"/>
          </a:p>
        </p:txBody>
      </p:sp>
      <p:sp>
        <p:nvSpPr>
          <p:cNvPr id="4" name="Slide Number Placeholder 3"/>
          <p:cNvSpPr>
            <a:spLocks noGrp="1"/>
          </p:cNvSpPr>
          <p:nvPr>
            <p:ph type="sldNum" sz="quarter" idx="10"/>
          </p:nvPr>
        </p:nvSpPr>
        <p:spPr/>
        <p:txBody>
          <a:bodyPr/>
          <a:lstStyle/>
          <a:p>
            <a:fld id="{4FA0DD30-86D3-4C75-8BA1-3B5969590ABE}" type="slidenum">
              <a:rPr lang="en-US" smtClean="0"/>
              <a:t>7</a:t>
            </a:fld>
            <a:endParaRPr lang="en-US" dirty="0"/>
          </a:p>
        </p:txBody>
      </p:sp>
    </p:spTree>
    <p:extLst>
      <p:ext uri="{BB962C8B-B14F-4D97-AF65-F5344CB8AC3E}">
        <p14:creationId xmlns:p14="http://schemas.microsoft.com/office/powerpoint/2010/main" val="2920438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REPL -&gt; Discovery.</a:t>
            </a:r>
          </a:p>
          <a:p>
            <a:r>
              <a:rPr lang="en-US" dirty="0" smtClean="0"/>
              <a:t>No Code Gen -&gt;</a:t>
            </a:r>
            <a:r>
              <a:rPr lang="en-US" baseline="0" dirty="0" smtClean="0"/>
              <a:t> EF </a:t>
            </a:r>
          </a:p>
          <a:p>
            <a:endParaRPr lang="en-US" baseline="0" dirty="0" smtClean="0"/>
          </a:p>
          <a:p>
            <a:r>
              <a:rPr lang="en-US" baseline="0" dirty="0" smtClean="0"/>
              <a:t>EF type provider generates all the EF files, but does the generation in memory, then merges the resultant IL into your code, and cleans up after itself. No need to maintain all the </a:t>
            </a:r>
            <a:r>
              <a:rPr lang="en-US" baseline="0" smtClean="0"/>
              <a:t>EF leftover files. </a:t>
            </a:r>
            <a:endParaRPr lang="en-US" dirty="0"/>
          </a:p>
        </p:txBody>
      </p:sp>
      <p:sp>
        <p:nvSpPr>
          <p:cNvPr id="4" name="Slide Number Placeholder 3"/>
          <p:cNvSpPr>
            <a:spLocks noGrp="1"/>
          </p:cNvSpPr>
          <p:nvPr>
            <p:ph type="sldNum" sz="quarter" idx="10"/>
          </p:nvPr>
        </p:nvSpPr>
        <p:spPr/>
        <p:txBody>
          <a:bodyPr/>
          <a:lstStyle/>
          <a:p>
            <a:fld id="{2B39DB01-3BEF-4443-A6DD-03FB916F8986}"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661077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https://github.com/fsprojects/FSharp.TypeProviders.StarterPack</a:t>
            </a:r>
          </a:p>
          <a:p>
            <a:endParaRPr lang="en-US" dirty="0"/>
          </a:p>
        </p:txBody>
      </p:sp>
      <p:sp>
        <p:nvSpPr>
          <p:cNvPr id="4" name="Slide Number Placeholder 3"/>
          <p:cNvSpPr>
            <a:spLocks noGrp="1"/>
          </p:cNvSpPr>
          <p:nvPr>
            <p:ph type="sldNum" sz="quarter" idx="10"/>
          </p:nvPr>
        </p:nvSpPr>
        <p:spPr/>
        <p:txBody>
          <a:bodyPr/>
          <a:lstStyle/>
          <a:p>
            <a:fld id="{2B39DB01-3BEF-4443-A6DD-03FB916F8986}"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777109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A0DD30-86D3-4C75-8BA1-3B5969590ABE}" type="slidenum">
              <a:rPr lang="en-US" smtClean="0"/>
              <a:t>10</a:t>
            </a:fld>
            <a:endParaRPr lang="en-US" dirty="0"/>
          </a:p>
        </p:txBody>
      </p:sp>
    </p:spTree>
    <p:extLst>
      <p:ext uri="{BB962C8B-B14F-4D97-AF65-F5344CB8AC3E}">
        <p14:creationId xmlns:p14="http://schemas.microsoft.com/office/powerpoint/2010/main" val="3857983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A0DD30-86D3-4C75-8BA1-3B5969590ABE}" type="slidenum">
              <a:rPr lang="en-US" smtClean="0"/>
              <a:t>11</a:t>
            </a:fld>
            <a:endParaRPr lang="en-US" dirty="0"/>
          </a:p>
        </p:txBody>
      </p:sp>
    </p:spTree>
    <p:extLst>
      <p:ext uri="{BB962C8B-B14F-4D97-AF65-F5344CB8AC3E}">
        <p14:creationId xmlns:p14="http://schemas.microsoft.com/office/powerpoint/2010/main" val="2350878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2"/>
            <a:ext cx="10363200" cy="4571999"/>
          </a:xfrm>
        </p:spPr>
        <p:txBody>
          <a:bodyPr anchor="ctr">
            <a:noAutofit/>
          </a:bodyPr>
          <a:lstStyle>
            <a:lvl1pPr>
              <a:lnSpc>
                <a:spcPct val="100000"/>
              </a:lnSpc>
              <a:defRPr sz="8803" spc="-80"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9600" y="4800600"/>
            <a:ext cx="9144000" cy="914400"/>
          </a:xfrm>
        </p:spPr>
        <p:txBody>
          <a:bodyPr/>
          <a:lstStyle>
            <a:lvl1pPr marL="0" indent="0" algn="l">
              <a:buNone/>
              <a:defRPr b="0" cap="all" spc="120" baseline="0">
                <a:solidFill>
                  <a:schemeClr val="tx2"/>
                </a:solidFill>
                <a:latin typeface="Graphik Black"/>
                <a:cs typeface="Graphik Black"/>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pPr defTabSz="914400"/>
            <a:fld id="{DF3EE3BD-57EE-4F28-9958-9C59E7D3070B}" type="datetimeFigureOut">
              <a:rPr lang="en-US" smtClean="0">
                <a:solidFill>
                  <a:prstClr val="black">
                    <a:tint val="75000"/>
                  </a:prstClr>
                </a:solidFill>
              </a:rPr>
              <a:pPr defTabSz="914400"/>
              <a:t>12/7/15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914400"/>
            <a:endParaRPr lang="en-US" dirty="0">
              <a:solidFill>
                <a:prstClr val="black">
                  <a:tint val="75000"/>
                </a:prstClr>
              </a:solidFill>
            </a:endParaRPr>
          </a:p>
        </p:txBody>
      </p:sp>
      <p:sp>
        <p:nvSpPr>
          <p:cNvPr id="9" name="Rectangle 8"/>
          <p:cNvSpPr/>
          <p:nvPr/>
        </p:nvSpPr>
        <p:spPr>
          <a:xfrm>
            <a:off x="12001498" y="4846320"/>
            <a:ext cx="190502" cy="2011680"/>
          </a:xfrm>
          <a:prstGeom prst="rect">
            <a:avLst/>
          </a:prstGeom>
          <a:solidFill>
            <a:srgbClr val="9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accent1"/>
              </a:solidFill>
            </a:endParaRPr>
          </a:p>
        </p:txBody>
      </p:sp>
      <p:sp>
        <p:nvSpPr>
          <p:cNvPr id="10" name="Rectangle 9"/>
          <p:cNvSpPr/>
          <p:nvPr/>
        </p:nvSpPr>
        <p:spPr>
          <a:xfrm>
            <a:off x="12001498" y="0"/>
            <a:ext cx="190502" cy="48463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solidFill>
                <a:schemeClr val="accent2"/>
              </a:solidFil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F3EE3BD-57EE-4F28-9958-9C59E7D3070B}" type="datetimeFigureOut">
              <a:rPr lang="en-US" smtClean="0">
                <a:solidFill>
                  <a:prstClr val="black">
                    <a:tint val="75000"/>
                  </a:prstClr>
                </a:solidFill>
              </a:rPr>
              <a:pPr/>
              <a:t>12/7/15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F35B2E6-BAC5-4507-A480-A8FBDDEB73B6}"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F3EE3BD-57EE-4F28-9958-9C59E7D3070B}" type="datetimeFigureOut">
              <a:rPr lang="en-US" smtClean="0">
                <a:solidFill>
                  <a:prstClr val="black">
                    <a:tint val="75000"/>
                  </a:prstClr>
                </a:solidFill>
              </a:rPr>
              <a:pPr/>
              <a:t>12/7/15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F35B2E6-BAC5-4507-A480-A8FBDDEB73B6}"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F3EE3BD-57EE-4F28-9958-9C59E7D3070B}" type="datetimeFigureOut">
              <a:rPr lang="en-US" smtClean="0">
                <a:solidFill>
                  <a:prstClr val="black">
                    <a:tint val="75000"/>
                  </a:prstClr>
                </a:solidFill>
              </a:rPr>
              <a:pPr/>
              <a:t>12/7/15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F35B2E6-BAC5-4507-A480-A8FBDDEB73B6}"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1447802"/>
            <a:ext cx="10363200" cy="4321175"/>
          </a:xfrm>
        </p:spPr>
        <p:txBody>
          <a:bodyPr anchor="ctr">
            <a:noAutofit/>
          </a:bodyPr>
          <a:lstStyle>
            <a:lvl1pPr algn="l">
              <a:lnSpc>
                <a:spcPct val="100000"/>
              </a:lnSpc>
              <a:defRPr sz="8803" b="0" cap="all" spc="-80" baseline="0">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9600" y="228601"/>
            <a:ext cx="10363200" cy="1066800"/>
          </a:xfrm>
        </p:spPr>
        <p:txBody>
          <a:bodyPr anchor="b"/>
          <a:lstStyle>
            <a:lvl1pPr marL="0" indent="0">
              <a:buNone/>
              <a:defRPr sz="2001" b="0" cap="all" spc="120" baseline="0">
                <a:solidFill>
                  <a:schemeClr val="tx2"/>
                </a:solidFill>
                <a:latin typeface="Graphik Black"/>
                <a:cs typeface="Graphik Black"/>
              </a:defRPr>
            </a:lvl1pPr>
            <a:lvl2pPr marL="457337" indent="0">
              <a:buNone/>
              <a:defRPr sz="1801">
                <a:solidFill>
                  <a:schemeClr val="tx1">
                    <a:tint val="75000"/>
                  </a:schemeClr>
                </a:solidFill>
              </a:defRPr>
            </a:lvl2pPr>
            <a:lvl3pPr marL="914674" indent="0">
              <a:buNone/>
              <a:defRPr sz="1600">
                <a:solidFill>
                  <a:schemeClr val="tx1">
                    <a:tint val="75000"/>
                  </a:schemeClr>
                </a:solidFill>
              </a:defRPr>
            </a:lvl3pPr>
            <a:lvl4pPr marL="1372011" indent="0">
              <a:buNone/>
              <a:defRPr sz="1400">
                <a:solidFill>
                  <a:schemeClr val="tx1">
                    <a:tint val="75000"/>
                  </a:schemeClr>
                </a:solidFill>
              </a:defRPr>
            </a:lvl4pPr>
            <a:lvl5pPr marL="1829349" indent="0">
              <a:buNone/>
              <a:defRPr sz="1400">
                <a:solidFill>
                  <a:schemeClr val="tx1">
                    <a:tint val="75000"/>
                  </a:schemeClr>
                </a:solidFill>
              </a:defRPr>
            </a:lvl5pPr>
            <a:lvl6pPr marL="2286686" indent="0">
              <a:buNone/>
              <a:defRPr sz="1400">
                <a:solidFill>
                  <a:schemeClr val="tx1">
                    <a:tint val="75000"/>
                  </a:schemeClr>
                </a:solidFill>
              </a:defRPr>
            </a:lvl6pPr>
            <a:lvl7pPr marL="2744023" indent="0">
              <a:buNone/>
              <a:defRPr sz="1400">
                <a:solidFill>
                  <a:schemeClr val="tx1">
                    <a:tint val="75000"/>
                  </a:schemeClr>
                </a:solidFill>
              </a:defRPr>
            </a:lvl7pPr>
            <a:lvl8pPr marL="3201360" indent="0">
              <a:buNone/>
              <a:defRPr sz="1400">
                <a:solidFill>
                  <a:schemeClr val="tx1">
                    <a:tint val="75000"/>
                  </a:schemeClr>
                </a:solidFill>
              </a:defRPr>
            </a:lvl8pPr>
            <a:lvl9pPr marL="3658697" indent="0">
              <a:buNone/>
              <a:defRPr sz="1400">
                <a:solidFill>
                  <a:schemeClr val="tx1">
                    <a:tint val="75000"/>
                  </a:schemeClr>
                </a:solidFill>
              </a:defRPr>
            </a:lvl9pPr>
          </a:lstStyle>
          <a:p>
            <a:pPr lvl="0"/>
            <a:r>
              <a:rPr lang="en-US" dirty="0" smtClean="0"/>
              <a:t>Click to edit Master text styles</a:t>
            </a:r>
          </a:p>
        </p:txBody>
      </p:sp>
      <p:sp>
        <p:nvSpPr>
          <p:cNvPr id="7" name="Date Placeholder 6"/>
          <p:cNvSpPr>
            <a:spLocks noGrp="1"/>
          </p:cNvSpPr>
          <p:nvPr>
            <p:ph type="dt" sz="half" idx="10"/>
          </p:nvPr>
        </p:nvSpPr>
        <p:spPr/>
        <p:txBody>
          <a:bodyPr/>
          <a:lstStyle/>
          <a:p>
            <a:fld id="{DF3EE3BD-57EE-4F28-9958-9C59E7D3070B}" type="datetimeFigureOut">
              <a:rPr lang="en-US" smtClean="0">
                <a:solidFill>
                  <a:prstClr val="black">
                    <a:tint val="75000"/>
                  </a:prstClr>
                </a:solidFill>
              </a:rPr>
              <a:pPr/>
              <a:t>12/7/15</a:t>
            </a:fld>
            <a:endParaRPr lang="en-US" dirty="0">
              <a:solidFill>
                <a:prstClr val="black">
                  <a:tint val="75000"/>
                </a:prstClr>
              </a:solidFill>
            </a:endParaRPr>
          </a:p>
        </p:txBody>
      </p:sp>
      <p:sp>
        <p:nvSpPr>
          <p:cNvPr id="8" name="Slide Number Placeholder 7"/>
          <p:cNvSpPr>
            <a:spLocks noGrp="1"/>
          </p:cNvSpPr>
          <p:nvPr>
            <p:ph type="sldNum" sz="quarter" idx="11"/>
          </p:nvPr>
        </p:nvSpPr>
        <p:spPr/>
        <p:txBody>
          <a:bodyPr/>
          <a:lstStyle/>
          <a:p>
            <a:fld id="{BF35B2E6-BAC5-4507-A480-A8FBDDEB73B6}" type="slidenum">
              <a:rPr lang="en-US" smtClean="0">
                <a:solidFill>
                  <a:prstClr val="black">
                    <a:tint val="75000"/>
                  </a:prstClr>
                </a:solidFill>
              </a:rPr>
              <a:pPr/>
              <a:t>‹#›</a:t>
            </a:fld>
            <a:endParaRPr lang="en-US" dirty="0">
              <a:solidFill>
                <a:prstClr val="black">
                  <a:tint val="75000"/>
                </a:prstClr>
              </a:solidFill>
            </a:endParaRPr>
          </a:p>
        </p:txBody>
      </p:sp>
      <p:sp>
        <p:nvSpPr>
          <p:cNvPr id="9" name="Footer Placeholder 8"/>
          <p:cNvSpPr>
            <a:spLocks noGrp="1"/>
          </p:cNvSpPr>
          <p:nvPr>
            <p:ph type="ftr" sz="quarter" idx="12"/>
          </p:nvPr>
        </p:nvSpPr>
        <p:spPr/>
        <p:txBody>
          <a:bodyPr/>
          <a:lstStyle/>
          <a:p>
            <a:endParaRPr lang="en-US" dirty="0">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2174241" y="1574800"/>
            <a:ext cx="4389120" cy="4525963"/>
          </a:xfrm>
        </p:spPr>
        <p:txBody>
          <a:bodyPr/>
          <a:lstStyle>
            <a:lvl1pPr>
              <a:defRPr sz="2801"/>
            </a:lvl1pPr>
            <a:lvl2pPr>
              <a:defRPr sz="2401"/>
            </a:lvl2pPr>
            <a:lvl3pPr>
              <a:defRPr sz="2001"/>
            </a:lvl3pPr>
            <a:lvl4pPr>
              <a:defRPr sz="1801"/>
            </a:lvl4pPr>
            <a:lvl5pPr>
              <a:defRPr sz="1801"/>
            </a:lvl5pPr>
            <a:lvl6pPr>
              <a:defRPr sz="1801"/>
            </a:lvl6pPr>
            <a:lvl7pPr>
              <a:defRPr sz="1801"/>
            </a:lvl7pPr>
            <a:lvl8pPr>
              <a:defRPr sz="1801"/>
            </a:lvl8pPr>
            <a:lvl9pPr>
              <a:defRPr sz="1801"/>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786881" y="1574800"/>
            <a:ext cx="4389120" cy="4525963"/>
          </a:xfrm>
        </p:spPr>
        <p:txBody>
          <a:bodyPr/>
          <a:lstStyle>
            <a:lvl1pPr>
              <a:defRPr sz="2801"/>
            </a:lvl1pPr>
            <a:lvl2pPr>
              <a:defRPr sz="2401"/>
            </a:lvl2pPr>
            <a:lvl3pPr>
              <a:defRPr sz="2001"/>
            </a:lvl3pPr>
            <a:lvl4pPr>
              <a:defRPr sz="1801"/>
            </a:lvl4pPr>
            <a:lvl5pPr>
              <a:defRPr sz="1801"/>
            </a:lvl5pPr>
            <a:lvl6pPr>
              <a:defRPr sz="1801"/>
            </a:lvl6pPr>
            <a:lvl7pPr>
              <a:defRPr sz="1801"/>
            </a:lvl7pPr>
            <a:lvl8pPr>
              <a:defRPr sz="1801"/>
            </a:lvl8pPr>
            <a:lvl9pPr>
              <a:defRPr sz="1801"/>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DF3EE3BD-57EE-4F28-9958-9C59E7D3070B}" type="datetimeFigureOut">
              <a:rPr lang="en-US" smtClean="0">
                <a:solidFill>
                  <a:prstClr val="black">
                    <a:tint val="75000"/>
                  </a:prstClr>
                </a:solidFill>
              </a:rPr>
              <a:pPr/>
              <a:t>12/7/15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F35B2E6-BAC5-4507-A480-A8FBDDEB73B6}"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2170177" y="1572768"/>
            <a:ext cx="4389120" cy="639762"/>
          </a:xfrm>
        </p:spPr>
        <p:txBody>
          <a:bodyPr anchor="b">
            <a:noAutofit/>
          </a:bodyPr>
          <a:lstStyle>
            <a:lvl1pPr marL="0" indent="0">
              <a:buNone/>
              <a:defRPr sz="1801" b="0" cap="all" spc="100" baseline="0">
                <a:solidFill>
                  <a:schemeClr val="tx1"/>
                </a:solidFill>
                <a:latin typeface="Graphik Black"/>
                <a:cs typeface="Graphik Black"/>
              </a:defRPr>
            </a:lvl1pPr>
            <a:lvl2pPr marL="457337" indent="0">
              <a:buNone/>
              <a:defRPr sz="2001" b="1"/>
            </a:lvl2pPr>
            <a:lvl3pPr marL="914674" indent="0">
              <a:buNone/>
              <a:defRPr sz="1801" b="1"/>
            </a:lvl3pPr>
            <a:lvl4pPr marL="1372011" indent="0">
              <a:buNone/>
              <a:defRPr sz="1600" b="1"/>
            </a:lvl4pPr>
            <a:lvl5pPr marL="1829349" indent="0">
              <a:buNone/>
              <a:defRPr sz="1600" b="1"/>
            </a:lvl5pPr>
            <a:lvl6pPr marL="2286686" indent="0">
              <a:buNone/>
              <a:defRPr sz="1600" b="1"/>
            </a:lvl6pPr>
            <a:lvl7pPr marL="2744023" indent="0">
              <a:buNone/>
              <a:defRPr sz="1600" b="1"/>
            </a:lvl7pPr>
            <a:lvl8pPr marL="3201360" indent="0">
              <a:buNone/>
              <a:defRPr sz="1600" b="1"/>
            </a:lvl8pPr>
            <a:lvl9pPr marL="3658697"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170177" y="2259366"/>
            <a:ext cx="4389120" cy="3840480"/>
          </a:xfrm>
        </p:spPr>
        <p:txBody>
          <a:bodyPr/>
          <a:lstStyle>
            <a:lvl1pPr>
              <a:defRPr sz="2401"/>
            </a:lvl1pPr>
            <a:lvl2pPr>
              <a:defRPr sz="2001"/>
            </a:lvl2pPr>
            <a:lvl3pPr>
              <a:defRPr sz="1801"/>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790945" y="1572768"/>
            <a:ext cx="4389120" cy="639762"/>
          </a:xfrm>
        </p:spPr>
        <p:txBody>
          <a:bodyPr anchor="b">
            <a:noAutofit/>
          </a:bodyPr>
          <a:lstStyle>
            <a:lvl1pPr marL="0" indent="0">
              <a:buNone/>
              <a:defRPr lang="en-US" sz="1801" b="0" kern="1200" cap="all" spc="100" baseline="0" dirty="0" smtClean="0">
                <a:solidFill>
                  <a:schemeClr val="tx1"/>
                </a:solidFill>
                <a:latin typeface="Graphik Black"/>
                <a:ea typeface="+mn-ea"/>
                <a:cs typeface="Graphik Black"/>
              </a:defRPr>
            </a:lvl1pPr>
            <a:lvl2pPr marL="457337" indent="0">
              <a:buNone/>
              <a:defRPr sz="2001" b="1"/>
            </a:lvl2pPr>
            <a:lvl3pPr marL="914674" indent="0">
              <a:buNone/>
              <a:defRPr sz="1801" b="1"/>
            </a:lvl3pPr>
            <a:lvl4pPr marL="1372011" indent="0">
              <a:buNone/>
              <a:defRPr sz="1600" b="1"/>
            </a:lvl4pPr>
            <a:lvl5pPr marL="1829349" indent="0">
              <a:buNone/>
              <a:defRPr sz="1600" b="1"/>
            </a:lvl5pPr>
            <a:lvl6pPr marL="2286686" indent="0">
              <a:buNone/>
              <a:defRPr sz="1600" b="1"/>
            </a:lvl6pPr>
            <a:lvl7pPr marL="2744023" indent="0">
              <a:buNone/>
              <a:defRPr sz="1600" b="1"/>
            </a:lvl7pPr>
            <a:lvl8pPr marL="3201360" indent="0">
              <a:buNone/>
              <a:defRPr sz="1600" b="1"/>
            </a:lvl8pPr>
            <a:lvl9pPr marL="3658697" indent="0">
              <a:buNone/>
              <a:defRPr sz="1600" b="1"/>
            </a:lvl9pPr>
          </a:lstStyle>
          <a:p>
            <a:pPr marL="0" lvl="0" indent="0" algn="l" defTabSz="914674" rtl="0" eaLnBrk="1" latinLnBrk="0" hangingPunct="1">
              <a:spcBef>
                <a:spcPct val="20000"/>
              </a:spcBef>
              <a:buFont typeface="Arial" pitchFamily="34" charset="0"/>
              <a:buNone/>
            </a:pPr>
            <a:r>
              <a:rPr lang="en-US" dirty="0" smtClean="0"/>
              <a:t>Click to edit Master text styles</a:t>
            </a:r>
          </a:p>
        </p:txBody>
      </p:sp>
      <p:sp>
        <p:nvSpPr>
          <p:cNvPr id="6" name="Content Placeholder 5"/>
          <p:cNvSpPr>
            <a:spLocks noGrp="1"/>
          </p:cNvSpPr>
          <p:nvPr>
            <p:ph sz="quarter" idx="4"/>
          </p:nvPr>
        </p:nvSpPr>
        <p:spPr>
          <a:xfrm>
            <a:off x="6790945" y="2259366"/>
            <a:ext cx="4389120" cy="3840480"/>
          </a:xfrm>
        </p:spPr>
        <p:txBody>
          <a:bodyPr/>
          <a:lstStyle>
            <a:lvl1pPr>
              <a:defRPr sz="2401"/>
            </a:lvl1pPr>
            <a:lvl2pPr>
              <a:defRPr sz="2001"/>
            </a:lvl2pPr>
            <a:lvl3pPr>
              <a:defRPr sz="1801"/>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3EE3BD-57EE-4F28-9958-9C59E7D3070B}" type="datetimeFigureOut">
              <a:rPr lang="en-US" smtClean="0">
                <a:solidFill>
                  <a:prstClr val="black">
                    <a:tint val="75000"/>
                  </a:prstClr>
                </a:solidFill>
              </a:rPr>
              <a:pPr/>
              <a:t>12/7/15</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F35B2E6-BAC5-4507-A480-A8FBDDEB73B6}"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DF3EE3BD-57EE-4F28-9958-9C59E7D3070B}" type="datetimeFigureOut">
              <a:rPr lang="en-US" smtClean="0">
                <a:solidFill>
                  <a:prstClr val="black">
                    <a:tint val="75000"/>
                  </a:prstClr>
                </a:solidFill>
              </a:rPr>
              <a:pPr/>
              <a:t>12/7/15</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F35B2E6-BAC5-4507-A480-A8FBDDEB73B6}"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3EE3BD-57EE-4F28-9958-9C59E7D3070B}" type="datetimeFigureOut">
              <a:rPr lang="en-US" smtClean="0">
                <a:solidFill>
                  <a:prstClr val="black">
                    <a:tint val="75000"/>
                  </a:prstClr>
                </a:solidFill>
              </a:rPr>
              <a:pPr/>
              <a:t>12/7/15</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F35B2E6-BAC5-4507-A480-A8FBDDEB73B6}"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600200"/>
            <a:ext cx="6815667" cy="4480560"/>
          </a:xfrm>
        </p:spPr>
        <p:txBody>
          <a:bodyPr/>
          <a:lstStyle>
            <a:lvl1pPr>
              <a:defRPr sz="3201"/>
            </a:lvl1pPr>
            <a:lvl2pPr>
              <a:defRPr sz="2801"/>
            </a:lvl2pPr>
            <a:lvl3pPr>
              <a:defRPr sz="2401"/>
            </a:lvl3pPr>
            <a:lvl4pPr>
              <a:defRPr sz="2001"/>
            </a:lvl4pPr>
            <a:lvl5pPr>
              <a:defRPr sz="2001"/>
            </a:lvl5pPr>
            <a:lvl6pPr>
              <a:defRPr sz="2001"/>
            </a:lvl6pPr>
            <a:lvl7pPr>
              <a:defRPr sz="2001"/>
            </a:lvl7pPr>
            <a:lvl8pPr>
              <a:defRPr sz="2001"/>
            </a:lvl8pPr>
            <a:lvl9pPr>
              <a:defRPr sz="2001"/>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609601" y="1600200"/>
            <a:ext cx="4011084" cy="4480560"/>
          </a:xfrm>
        </p:spPr>
        <p:txBody>
          <a:bodyPr>
            <a:normAutofit/>
          </a:bodyPr>
          <a:lstStyle>
            <a:lvl1pPr marL="0" indent="0">
              <a:buNone/>
              <a:defRPr sz="1600"/>
            </a:lvl1pPr>
            <a:lvl2pPr marL="457337" indent="0">
              <a:buNone/>
              <a:defRPr sz="1200"/>
            </a:lvl2pPr>
            <a:lvl3pPr marL="914674" indent="0">
              <a:buNone/>
              <a:defRPr sz="1000"/>
            </a:lvl3pPr>
            <a:lvl4pPr marL="1372011" indent="0">
              <a:buNone/>
              <a:defRPr sz="900"/>
            </a:lvl4pPr>
            <a:lvl5pPr marL="1829349" indent="0">
              <a:buNone/>
              <a:defRPr sz="900"/>
            </a:lvl5pPr>
            <a:lvl6pPr marL="2286686" indent="0">
              <a:buNone/>
              <a:defRPr sz="900"/>
            </a:lvl6pPr>
            <a:lvl7pPr marL="2744023" indent="0">
              <a:buNone/>
              <a:defRPr sz="900"/>
            </a:lvl7pPr>
            <a:lvl8pPr marL="3201360" indent="0">
              <a:buNone/>
              <a:defRPr sz="900"/>
            </a:lvl8pPr>
            <a:lvl9pPr marL="3658697"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DF3EE3BD-57EE-4F28-9958-9C59E7D3070B}" type="datetimeFigureOut">
              <a:rPr lang="en-US" smtClean="0">
                <a:solidFill>
                  <a:prstClr val="black">
                    <a:tint val="75000"/>
                  </a:prstClr>
                </a:solidFill>
              </a:rPr>
              <a:pPr/>
              <a:t>12/7/15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2001498" y="4846320"/>
            <a:ext cx="190502" cy="2011680"/>
          </a:xfrm>
          <a:prstGeom prst="rect">
            <a:avLst/>
          </a:prstGeom>
          <a:solidFill>
            <a:srgbClr val="9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 name="Picture Placeholder 2"/>
          <p:cNvSpPr>
            <a:spLocks noGrp="1"/>
          </p:cNvSpPr>
          <p:nvPr>
            <p:ph type="pic" idx="1"/>
          </p:nvPr>
        </p:nvSpPr>
        <p:spPr>
          <a:xfrm>
            <a:off x="-1" y="0"/>
            <a:ext cx="12001169" cy="4846320"/>
          </a:xfrm>
          <a:solidFill>
            <a:schemeClr val="bg1">
              <a:lumMod val="75000"/>
            </a:schemeClr>
          </a:solidFill>
        </p:spPr>
        <p:txBody>
          <a:bodyPr/>
          <a:lstStyle>
            <a:lvl1pPr marL="0" indent="0">
              <a:buNone/>
              <a:defRPr sz="3201"/>
            </a:lvl1pPr>
            <a:lvl2pPr marL="457337" indent="0">
              <a:buNone/>
              <a:defRPr sz="2801"/>
            </a:lvl2pPr>
            <a:lvl3pPr marL="914674" indent="0">
              <a:buNone/>
              <a:defRPr sz="2401"/>
            </a:lvl3pPr>
            <a:lvl4pPr marL="1372011" indent="0">
              <a:buNone/>
              <a:defRPr sz="2001"/>
            </a:lvl4pPr>
            <a:lvl5pPr marL="1829349" indent="0">
              <a:buNone/>
              <a:defRPr sz="2001"/>
            </a:lvl5pPr>
            <a:lvl6pPr marL="2286686" indent="0">
              <a:buNone/>
              <a:defRPr sz="2001"/>
            </a:lvl6pPr>
            <a:lvl7pPr marL="2744023" indent="0">
              <a:buNone/>
              <a:defRPr sz="2001"/>
            </a:lvl7pPr>
            <a:lvl8pPr marL="3201360" indent="0">
              <a:buNone/>
              <a:defRPr sz="2001"/>
            </a:lvl8pPr>
            <a:lvl9pPr marL="3658697" indent="0">
              <a:buNone/>
              <a:defRPr sz="2001"/>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09600" y="5715000"/>
            <a:ext cx="10871200" cy="457200"/>
          </a:xfrm>
        </p:spPr>
        <p:txBody>
          <a:bodyPr/>
          <a:lstStyle>
            <a:lvl1pPr marL="0" indent="0">
              <a:buNone/>
              <a:defRPr sz="1600"/>
            </a:lvl1pPr>
            <a:lvl2pPr marL="457337" indent="0">
              <a:buNone/>
              <a:defRPr sz="1200"/>
            </a:lvl2pPr>
            <a:lvl3pPr marL="914674" indent="0">
              <a:buNone/>
              <a:defRPr sz="1000"/>
            </a:lvl3pPr>
            <a:lvl4pPr marL="1372011" indent="0">
              <a:buNone/>
              <a:defRPr sz="900"/>
            </a:lvl4pPr>
            <a:lvl5pPr marL="1829349" indent="0">
              <a:buNone/>
              <a:defRPr sz="900"/>
            </a:lvl5pPr>
            <a:lvl6pPr marL="2286686" indent="0">
              <a:buNone/>
              <a:defRPr sz="900"/>
            </a:lvl6pPr>
            <a:lvl7pPr marL="2744023" indent="0">
              <a:buNone/>
              <a:defRPr sz="900"/>
            </a:lvl7pPr>
            <a:lvl8pPr marL="3201360" indent="0">
              <a:buNone/>
              <a:defRPr sz="900"/>
            </a:lvl8pPr>
            <a:lvl9pPr marL="3658697"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DF3EE3BD-57EE-4F28-9958-9C59E7D3070B}" type="datetimeFigureOut">
              <a:rPr lang="en-US" smtClean="0">
                <a:solidFill>
                  <a:prstClr val="black">
                    <a:tint val="75000"/>
                  </a:prstClr>
                </a:solidFill>
              </a:rPr>
              <a:pPr/>
              <a:t>12/7/15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BF35B2E6-BAC5-4507-A480-A8FBDDEB73B6}" type="slidenum">
              <a:rPr lang="en-US" smtClean="0">
                <a:solidFill>
                  <a:prstClr val="black">
                    <a:tint val="75000"/>
                  </a:prstClr>
                </a:solidFill>
              </a:rPr>
              <a:pPr/>
              <a:t>‹#›</a:t>
            </a:fld>
            <a:endParaRPr lang="en-US" dirty="0">
              <a:solidFill>
                <a:prstClr val="black">
                  <a:tint val="75000"/>
                </a:prstClr>
              </a:solidFill>
            </a:endParaRPr>
          </a:p>
        </p:txBody>
      </p:sp>
      <p:sp>
        <p:nvSpPr>
          <p:cNvPr id="8" name="Title 7"/>
          <p:cNvSpPr>
            <a:spLocks noGrp="1"/>
          </p:cNvSpPr>
          <p:nvPr>
            <p:ph type="title"/>
          </p:nvPr>
        </p:nvSpPr>
        <p:spPr>
          <a:xfrm>
            <a:off x="609600" y="4953000"/>
            <a:ext cx="10871200" cy="762000"/>
          </a:xfrm>
        </p:spPr>
        <p:txBody>
          <a:bodyPr anchor="t">
            <a:normAutofit/>
          </a:bodyPr>
          <a:lstStyle>
            <a:lvl1pPr>
              <a:defRPr sz="3201"/>
            </a:lvl1pPr>
          </a:lstStyle>
          <a:p>
            <a:r>
              <a:rPr lang="en-US" dirty="0" smtClean="0"/>
              <a:t>Click to edit Master title style</a:t>
            </a:r>
            <a:endParaRPr lang="en-US" dirty="0"/>
          </a:p>
        </p:txBody>
      </p:sp>
      <p:sp>
        <p:nvSpPr>
          <p:cNvPr id="10" name="Rectangle 9"/>
          <p:cNvSpPr/>
          <p:nvPr/>
        </p:nvSpPr>
        <p:spPr>
          <a:xfrm>
            <a:off x="12001498" y="0"/>
            <a:ext cx="190502" cy="48463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2718"/>
            <a:ext cx="7721600" cy="1371600"/>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752602"/>
            <a:ext cx="10160000" cy="43735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172201"/>
            <a:ext cx="4572000" cy="304800"/>
          </a:xfrm>
          <a:prstGeom prst="rect">
            <a:avLst/>
          </a:prstGeom>
        </p:spPr>
        <p:txBody>
          <a:bodyPr vert="horz" lIns="91440" tIns="45720" rIns="91440" bIns="0" rtlCol="0" anchor="b"/>
          <a:lstStyle>
            <a:lvl1pPr algn="l">
              <a:defRPr sz="1000">
                <a:solidFill>
                  <a:schemeClr val="tx1"/>
                </a:solidFill>
                <a:latin typeface="Graphik Regular"/>
                <a:cs typeface="Graphik Regular"/>
              </a:defRPr>
            </a:lvl1pPr>
          </a:lstStyle>
          <a:p>
            <a:pPr defTabSz="914400"/>
            <a:fld id="{DF3EE3BD-57EE-4F28-9958-9C59E7D3070B}" type="datetimeFigureOut">
              <a:rPr lang="en-US" smtClean="0">
                <a:solidFill>
                  <a:prstClr val="black">
                    <a:tint val="75000"/>
                  </a:prstClr>
                </a:solidFill>
              </a:rPr>
              <a:pPr defTabSz="914400"/>
              <a:t>12/7/15</a:t>
            </a:fld>
            <a:endParaRPr lang="en-US" dirty="0">
              <a:solidFill>
                <a:prstClr val="black">
                  <a:tint val="75000"/>
                </a:prstClr>
              </a:solidFill>
            </a:endParaRPr>
          </a:p>
        </p:txBody>
      </p:sp>
      <p:sp>
        <p:nvSpPr>
          <p:cNvPr id="5" name="Footer Placeholder 4"/>
          <p:cNvSpPr>
            <a:spLocks noGrp="1"/>
          </p:cNvSpPr>
          <p:nvPr>
            <p:ph type="ftr" sz="quarter" idx="3"/>
          </p:nvPr>
        </p:nvSpPr>
        <p:spPr>
          <a:xfrm>
            <a:off x="609600" y="6492877"/>
            <a:ext cx="4572000" cy="283845"/>
          </a:xfrm>
          <a:prstGeom prst="rect">
            <a:avLst/>
          </a:prstGeom>
        </p:spPr>
        <p:txBody>
          <a:bodyPr vert="horz" lIns="91440" tIns="45720" rIns="91440" bIns="45720" rtlCol="0" anchor="t"/>
          <a:lstStyle>
            <a:lvl1pPr algn="l">
              <a:defRPr sz="1000">
                <a:solidFill>
                  <a:schemeClr val="tx1"/>
                </a:solidFill>
                <a:latin typeface="Graphik Regular"/>
                <a:cs typeface="Graphik Regular"/>
              </a:defRPr>
            </a:lvl1pPr>
          </a:lstStyle>
          <a:p>
            <a:pPr defTabSz="914400"/>
            <a:endParaRPr lang="en-US" dirty="0">
              <a:solidFill>
                <a:prstClr val="black">
                  <a:tint val="75000"/>
                </a:prstClr>
              </a:solidFill>
            </a:endParaRPr>
          </a:p>
        </p:txBody>
      </p:sp>
      <p:sp>
        <p:nvSpPr>
          <p:cNvPr id="6" name="Slide Number Placeholder 5"/>
          <p:cNvSpPr>
            <a:spLocks noGrp="1"/>
          </p:cNvSpPr>
          <p:nvPr>
            <p:ph type="sldNum" sz="quarter" idx="4"/>
          </p:nvPr>
        </p:nvSpPr>
        <p:spPr>
          <a:xfrm rot="16200000">
            <a:off x="11189124" y="5824644"/>
            <a:ext cx="1315721" cy="486834"/>
          </a:xfrm>
          <a:prstGeom prst="rect">
            <a:avLst/>
          </a:prstGeom>
        </p:spPr>
        <p:txBody>
          <a:bodyPr vert="horz" lIns="91440" tIns="45720" rIns="91440" bIns="45720" rtlCol="0" anchor="ctr"/>
          <a:lstStyle>
            <a:lvl1pPr algn="l">
              <a:defRPr sz="2401" b="1">
                <a:solidFill>
                  <a:schemeClr val="tx2"/>
                </a:solidFill>
                <a:latin typeface="Graphik Black"/>
                <a:cs typeface="Graphik Black"/>
              </a:defRPr>
            </a:lvl1pPr>
          </a:lstStyle>
          <a:p>
            <a:pPr defTabSz="914400"/>
            <a:fld id="{BF35B2E6-BAC5-4507-A480-A8FBDDEB73B6}" type="slidenum">
              <a:rPr lang="en-US" smtClean="0">
                <a:solidFill>
                  <a:prstClr val="black">
                    <a:tint val="75000"/>
                  </a:prstClr>
                </a:solidFill>
              </a:rPr>
              <a:pPr defTabSz="914400"/>
              <a:t>‹#›</a:t>
            </a:fld>
            <a:endParaRPr lang="en-US" dirty="0">
              <a:solidFill>
                <a:prstClr val="black">
                  <a:tint val="75000"/>
                </a:prstClr>
              </a:solidFill>
            </a:endParaRPr>
          </a:p>
        </p:txBody>
      </p:sp>
      <p:sp>
        <p:nvSpPr>
          <p:cNvPr id="7" name="Rectangle 6"/>
          <p:cNvSpPr/>
          <p:nvPr/>
        </p:nvSpPr>
        <p:spPr>
          <a:xfrm>
            <a:off x="12001498" y="0"/>
            <a:ext cx="190502" cy="13716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solidFill>
                <a:schemeClr val="accent1"/>
              </a:solidFill>
            </a:endParaRPr>
          </a:p>
        </p:txBody>
      </p:sp>
      <p:sp>
        <p:nvSpPr>
          <p:cNvPr id="8" name="Rectangle 7"/>
          <p:cNvSpPr/>
          <p:nvPr/>
        </p:nvSpPr>
        <p:spPr>
          <a:xfrm>
            <a:off x="12001498" y="1371600"/>
            <a:ext cx="190502" cy="548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txStyles>
    <p:titleStyle>
      <a:lvl1pPr algn="l" defTabSz="914674" rtl="0" eaLnBrk="1" latinLnBrk="0" hangingPunct="1">
        <a:spcBef>
          <a:spcPct val="0"/>
        </a:spcBef>
        <a:buNone/>
        <a:defRPr sz="3601" b="0" i="0" kern="1200" cap="all" spc="-60" baseline="0">
          <a:solidFill>
            <a:schemeClr val="tx2"/>
          </a:solidFill>
          <a:latin typeface="Graphik Black"/>
          <a:ea typeface="+mj-ea"/>
          <a:cs typeface="Graphik Black"/>
        </a:defRPr>
      </a:lvl1pPr>
    </p:titleStyle>
    <p:bodyStyle>
      <a:lvl1pPr marL="0" indent="0" algn="l" defTabSz="914674" rtl="0" eaLnBrk="1" latinLnBrk="0" hangingPunct="1">
        <a:spcBef>
          <a:spcPct val="20000"/>
        </a:spcBef>
        <a:spcAft>
          <a:spcPts val="600"/>
        </a:spcAft>
        <a:buFont typeface="Arial" pitchFamily="34" charset="0"/>
        <a:buNone/>
        <a:defRPr sz="2001" b="1" kern="1200">
          <a:solidFill>
            <a:schemeClr val="tx1"/>
          </a:solidFill>
          <a:latin typeface="Graphik Regular"/>
          <a:ea typeface="+mn-ea"/>
          <a:cs typeface="Graphik Regular"/>
        </a:defRPr>
      </a:lvl1pPr>
      <a:lvl2pPr marL="457337" indent="-182935" algn="l" defTabSz="914674" rtl="0" eaLnBrk="1" latinLnBrk="0" hangingPunct="1">
        <a:spcBef>
          <a:spcPct val="20000"/>
        </a:spcBef>
        <a:buClr>
          <a:schemeClr val="tx2"/>
        </a:buClr>
        <a:buFont typeface="Arial" pitchFamily="34" charset="0"/>
        <a:buChar char="•"/>
        <a:defRPr sz="2001" b="0" i="0" kern="1200">
          <a:solidFill>
            <a:schemeClr val="tx1"/>
          </a:solidFill>
          <a:latin typeface="Museo 500"/>
          <a:ea typeface="+mn-ea"/>
          <a:cs typeface="Museo 500"/>
        </a:defRPr>
      </a:lvl2pPr>
      <a:lvl3pPr marL="1143343" indent="-228669" algn="l" defTabSz="914674" rtl="0" eaLnBrk="1" latinLnBrk="0" hangingPunct="1">
        <a:spcBef>
          <a:spcPct val="20000"/>
        </a:spcBef>
        <a:buClr>
          <a:schemeClr val="tx2"/>
        </a:buClr>
        <a:buFont typeface="Arial" pitchFamily="34" charset="0"/>
        <a:buChar char="•"/>
        <a:defRPr sz="1801" b="0" i="0" kern="1200">
          <a:solidFill>
            <a:schemeClr val="tx1"/>
          </a:solidFill>
          <a:latin typeface="Museo 500"/>
          <a:ea typeface="+mn-ea"/>
          <a:cs typeface="Museo 500"/>
        </a:defRPr>
      </a:lvl3pPr>
      <a:lvl4pPr marL="1600680" indent="-228669" algn="l" defTabSz="914674" rtl="0" eaLnBrk="1" latinLnBrk="0" hangingPunct="1">
        <a:spcBef>
          <a:spcPct val="20000"/>
        </a:spcBef>
        <a:buClr>
          <a:schemeClr val="tx2"/>
        </a:buClr>
        <a:buFont typeface="Arial" pitchFamily="34" charset="0"/>
        <a:buChar char="•"/>
        <a:defRPr sz="1801" b="0" i="0" kern="1200">
          <a:solidFill>
            <a:schemeClr val="tx1"/>
          </a:solidFill>
          <a:latin typeface="Museo 500"/>
          <a:ea typeface="+mn-ea"/>
          <a:cs typeface="Museo 500"/>
        </a:defRPr>
      </a:lvl4pPr>
      <a:lvl5pPr marL="2058017" indent="-228669" algn="l" defTabSz="914674" rtl="0" eaLnBrk="1" latinLnBrk="0" hangingPunct="1">
        <a:spcBef>
          <a:spcPct val="20000"/>
        </a:spcBef>
        <a:buClr>
          <a:schemeClr val="tx2"/>
        </a:buClr>
        <a:buFont typeface="Arial" pitchFamily="34" charset="0"/>
        <a:buChar char="•"/>
        <a:defRPr sz="1801" b="0" i="0" kern="1200" baseline="0">
          <a:solidFill>
            <a:schemeClr val="tx1"/>
          </a:solidFill>
          <a:latin typeface="Museo 500"/>
          <a:ea typeface="+mn-ea"/>
          <a:cs typeface="Museo 500"/>
        </a:defRPr>
      </a:lvl5pPr>
      <a:lvl6pPr marL="2515354" indent="-228669" algn="l" defTabSz="914674"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2692" indent="-228669" algn="l" defTabSz="914674"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30029" indent="-228669" algn="l" defTabSz="914674"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7366" indent="-228669" algn="l" defTabSz="914674"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674" rtl="0" eaLnBrk="1" latinLnBrk="0" hangingPunct="1">
        <a:defRPr sz="1801" kern="1200">
          <a:solidFill>
            <a:schemeClr val="tx1"/>
          </a:solidFill>
          <a:latin typeface="+mn-lt"/>
          <a:ea typeface="+mn-ea"/>
          <a:cs typeface="+mn-cs"/>
        </a:defRPr>
      </a:lvl1pPr>
      <a:lvl2pPr marL="457337" algn="l" defTabSz="914674" rtl="0" eaLnBrk="1" latinLnBrk="0" hangingPunct="1">
        <a:defRPr sz="1801" kern="1200">
          <a:solidFill>
            <a:schemeClr val="tx1"/>
          </a:solidFill>
          <a:latin typeface="+mn-lt"/>
          <a:ea typeface="+mn-ea"/>
          <a:cs typeface="+mn-cs"/>
        </a:defRPr>
      </a:lvl2pPr>
      <a:lvl3pPr marL="914674" algn="l" defTabSz="914674" rtl="0" eaLnBrk="1" latinLnBrk="0" hangingPunct="1">
        <a:defRPr sz="1801" kern="1200">
          <a:solidFill>
            <a:schemeClr val="tx1"/>
          </a:solidFill>
          <a:latin typeface="+mn-lt"/>
          <a:ea typeface="+mn-ea"/>
          <a:cs typeface="+mn-cs"/>
        </a:defRPr>
      </a:lvl3pPr>
      <a:lvl4pPr marL="1372011" algn="l" defTabSz="914674" rtl="0" eaLnBrk="1" latinLnBrk="0" hangingPunct="1">
        <a:defRPr sz="1801" kern="1200">
          <a:solidFill>
            <a:schemeClr val="tx1"/>
          </a:solidFill>
          <a:latin typeface="+mn-lt"/>
          <a:ea typeface="+mn-ea"/>
          <a:cs typeface="+mn-cs"/>
        </a:defRPr>
      </a:lvl4pPr>
      <a:lvl5pPr marL="1829349" algn="l" defTabSz="914674" rtl="0" eaLnBrk="1" latinLnBrk="0" hangingPunct="1">
        <a:defRPr sz="1801" kern="1200">
          <a:solidFill>
            <a:schemeClr val="tx1"/>
          </a:solidFill>
          <a:latin typeface="+mn-lt"/>
          <a:ea typeface="+mn-ea"/>
          <a:cs typeface="+mn-cs"/>
        </a:defRPr>
      </a:lvl5pPr>
      <a:lvl6pPr marL="2286686" algn="l" defTabSz="914674" rtl="0" eaLnBrk="1" latinLnBrk="0" hangingPunct="1">
        <a:defRPr sz="1801" kern="1200">
          <a:solidFill>
            <a:schemeClr val="tx1"/>
          </a:solidFill>
          <a:latin typeface="+mn-lt"/>
          <a:ea typeface="+mn-ea"/>
          <a:cs typeface="+mn-cs"/>
        </a:defRPr>
      </a:lvl6pPr>
      <a:lvl7pPr marL="2744023" algn="l" defTabSz="914674" rtl="0" eaLnBrk="1" latinLnBrk="0" hangingPunct="1">
        <a:defRPr sz="1801" kern="1200">
          <a:solidFill>
            <a:schemeClr val="tx1"/>
          </a:solidFill>
          <a:latin typeface="+mn-lt"/>
          <a:ea typeface="+mn-ea"/>
          <a:cs typeface="+mn-cs"/>
        </a:defRPr>
      </a:lvl7pPr>
      <a:lvl8pPr marL="3201360" algn="l" defTabSz="914674" rtl="0" eaLnBrk="1" latinLnBrk="0" hangingPunct="1">
        <a:defRPr sz="1801" kern="1200">
          <a:solidFill>
            <a:schemeClr val="tx1"/>
          </a:solidFill>
          <a:latin typeface="+mn-lt"/>
          <a:ea typeface="+mn-ea"/>
          <a:cs typeface="+mn-cs"/>
        </a:defRPr>
      </a:lvl8pPr>
      <a:lvl9pPr marL="3658697" algn="l" defTabSz="914674"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diagramData" Target="../diagrams/data2.xml"/><Relationship Id="rId5" Type="http://schemas.openxmlformats.org/officeDocument/2006/relationships/diagramLayout" Target="../diagrams/layout2.xml"/><Relationship Id="rId6" Type="http://schemas.openxmlformats.org/officeDocument/2006/relationships/diagramQuickStyle" Target="../diagrams/quickStyle2.xml"/><Relationship Id="rId7" Type="http://schemas.openxmlformats.org/officeDocument/2006/relationships/diagramColors" Target="../diagrams/colors2.xml"/><Relationship Id="rId8" Type="http://schemas.microsoft.com/office/2007/relationships/diagramDrawing" Target="../diagrams/drawing2.xml"/><Relationship Id="rId9" Type="http://schemas.openxmlformats.org/officeDocument/2006/relationships/image" Target="../media/image6.jpg"/><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2" dirty="0"/>
              <a:t>Consuming Data with F# Type Providers</a:t>
            </a:r>
          </a:p>
        </p:txBody>
      </p:sp>
      <p:sp>
        <p:nvSpPr>
          <p:cNvPr id="3" name="Subtitle 2"/>
          <p:cNvSpPr>
            <a:spLocks noGrp="1"/>
          </p:cNvSpPr>
          <p:nvPr>
            <p:ph type="subTitle" idx="1"/>
          </p:nvPr>
        </p:nvSpPr>
        <p:spPr/>
        <p:txBody>
          <a:bodyPr/>
          <a:lstStyle/>
          <a:p>
            <a:r>
              <a:rPr lang="en-US" dirty="0" smtClean="0"/>
              <a:t>TYPE ALL THE DATA</a:t>
            </a:r>
            <a:endParaRPr lang="en-US" dirty="0"/>
          </a:p>
        </p:txBody>
      </p:sp>
      <p:pic>
        <p:nvPicPr>
          <p:cNvPr id="4" name="Picture Placeholder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7070" y="3689856"/>
            <a:ext cx="4264860" cy="1741769"/>
          </a:xfrm>
          <a:prstGeom prst="rect">
            <a:avLst/>
          </a:prstGeom>
          <a:noFill/>
          <a:ln>
            <a:noFill/>
          </a:ln>
        </p:spPr>
      </p:pic>
      <p:sp>
        <p:nvSpPr>
          <p:cNvPr id="5" name="Rectangle 4"/>
          <p:cNvSpPr/>
          <p:nvPr/>
        </p:nvSpPr>
        <p:spPr>
          <a:xfrm>
            <a:off x="798724" y="5812600"/>
            <a:ext cx="10594559" cy="8312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spAutoFit/>
          </a:bodyPr>
          <a:lstStyle/>
          <a:p>
            <a:pPr algn="ctr"/>
            <a:r>
              <a:rPr lang="en-US" sz="2401" dirty="0">
                <a:solidFill>
                  <a:schemeClr val="bg1"/>
                </a:solidFill>
                <a:latin typeface="Graphik Extralight" charset="0"/>
                <a:ea typeface="Graphik Extralight" charset="0"/>
                <a:cs typeface="Graphik Extralight" charset="0"/>
              </a:rPr>
              <a:t>@rachelreese | rachelree.se | </a:t>
            </a:r>
            <a:r>
              <a:rPr lang="en-US" sz="2401" dirty="0" err="1" smtClean="0">
                <a:solidFill>
                  <a:schemeClr val="bg1"/>
                </a:solidFill>
                <a:latin typeface="Graphik Extralight" charset="0"/>
                <a:ea typeface="Graphik Extralight" charset="0"/>
                <a:cs typeface="Graphik Extralight" charset="0"/>
              </a:rPr>
              <a:t>github.com</a:t>
            </a:r>
            <a:r>
              <a:rPr lang="en-US" sz="2401" dirty="0" smtClean="0">
                <a:solidFill>
                  <a:schemeClr val="bg1"/>
                </a:solidFill>
                <a:latin typeface="Graphik Extralight" charset="0"/>
                <a:ea typeface="Graphik Extralight" charset="0"/>
                <a:cs typeface="Graphik Extralight" charset="0"/>
              </a:rPr>
              <a:t>/rachelreese</a:t>
            </a:r>
          </a:p>
          <a:p>
            <a:pPr algn="ctr"/>
            <a:r>
              <a:rPr lang="en-US" sz="2401" dirty="0" smtClean="0">
                <a:solidFill>
                  <a:schemeClr val="bg1"/>
                </a:solidFill>
                <a:latin typeface="Graphik Extralight" charset="0"/>
                <a:ea typeface="Graphik Extralight" charset="0"/>
                <a:cs typeface="Graphik Extralight" charset="0"/>
              </a:rPr>
              <a:t>@JetTechnology | </a:t>
            </a:r>
            <a:r>
              <a:rPr lang="en-US" sz="2401" dirty="0" err="1" smtClean="0">
                <a:solidFill>
                  <a:schemeClr val="bg1"/>
                </a:solidFill>
                <a:latin typeface="Graphik Extralight" charset="0"/>
                <a:ea typeface="Graphik Extralight" charset="0"/>
                <a:cs typeface="Graphik Extralight" charset="0"/>
              </a:rPr>
              <a:t>techgroup.jet.com</a:t>
            </a:r>
            <a:endParaRPr lang="en-US" sz="2401" dirty="0">
              <a:solidFill>
                <a:schemeClr val="bg1"/>
              </a:solidFill>
              <a:latin typeface="Graphik Extralight" charset="0"/>
              <a:ea typeface="Graphik Extralight" charset="0"/>
              <a:cs typeface="Graphik Extralight" charset="0"/>
            </a:endParaRPr>
          </a:p>
        </p:txBody>
      </p:sp>
    </p:spTree>
    <p:extLst>
      <p:ext uri="{BB962C8B-B14F-4D97-AF65-F5344CB8AC3E}">
        <p14:creationId xmlns:p14="http://schemas.microsoft.com/office/powerpoint/2010/main" val="10155594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40580055"/>
              </p:ext>
            </p:extLst>
          </p:nvPr>
        </p:nvGraphicFramePr>
        <p:xfrm>
          <a:off x="609600" y="1002978"/>
          <a:ext cx="11057615" cy="55659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609600" y="151865"/>
            <a:ext cx="11091076" cy="761880"/>
          </a:xfrm>
        </p:spPr>
        <p:txBody>
          <a:bodyPr/>
          <a:lstStyle/>
          <a:p>
            <a:r>
              <a:rPr lang="en-US" dirty="0" smtClean="0"/>
              <a:t>Some Existing Type Providers.</a:t>
            </a:r>
            <a:endParaRPr lang="en-US" dirty="0"/>
          </a:p>
        </p:txBody>
      </p:sp>
    </p:spTree>
    <p:extLst>
      <p:ext uri="{BB962C8B-B14F-4D97-AF65-F5344CB8AC3E}">
        <p14:creationId xmlns:p14="http://schemas.microsoft.com/office/powerpoint/2010/main" val="1954156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185326"/>
            <a:ext cx="7721600" cy="728418"/>
          </a:xfrm>
        </p:spPr>
        <p:txBody>
          <a:bodyPr/>
          <a:lstStyle/>
          <a:p>
            <a:r>
              <a:rPr lang="en-US" dirty="0" smtClean="0"/>
              <a:t>GET creative.</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272850054"/>
              </p:ext>
            </p:extLst>
          </p:nvPr>
        </p:nvGraphicFramePr>
        <p:xfrm>
          <a:off x="326572" y="1110343"/>
          <a:ext cx="11674928" cy="54700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582578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Writing your own Type Provider</a:t>
            </a:r>
            <a:endParaRPr lang="en-US" dirty="0"/>
          </a:p>
        </p:txBody>
      </p:sp>
      <p:sp>
        <p:nvSpPr>
          <p:cNvPr id="6" name="Text Placeholder 5"/>
          <p:cNvSpPr>
            <a:spLocks noGrp="1"/>
          </p:cNvSpPr>
          <p:nvPr>
            <p:ph type="body" idx="1"/>
          </p:nvPr>
        </p:nvSpPr>
        <p:spPr/>
        <p:txBody>
          <a:bodyPr/>
          <a:lstStyle/>
          <a:p>
            <a:r>
              <a:rPr lang="en-US" dirty="0" smtClean="0"/>
              <a:t>ALL YOUR TYPES ARE BELONG TO US</a:t>
            </a:r>
            <a:endParaRPr lang="en-US" dirty="0"/>
          </a:p>
        </p:txBody>
      </p:sp>
    </p:spTree>
    <p:extLst>
      <p:ext uri="{BB962C8B-B14F-4D97-AF65-F5344CB8AC3E}">
        <p14:creationId xmlns:p14="http://schemas.microsoft.com/office/powerpoint/2010/main" val="29757487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Two questions before you write your own!</a:t>
            </a:r>
            <a:endParaRPr lang="en-US" dirty="0"/>
          </a:p>
        </p:txBody>
      </p:sp>
      <p:sp>
        <p:nvSpPr>
          <p:cNvPr id="10" name="Double Brace 9"/>
          <p:cNvSpPr/>
          <p:nvPr/>
        </p:nvSpPr>
        <p:spPr>
          <a:xfrm>
            <a:off x="1862520" y="3657660"/>
            <a:ext cx="8622576" cy="914638"/>
          </a:xfrm>
          <a:prstGeom prst="bracePair">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tIns="0" bIns="0" rtlCol="0" anchor="ctr" anchorCtr="1"/>
          <a:lstStyle/>
          <a:p>
            <a:pPr marL="45720" algn="ctr"/>
            <a:r>
              <a:rPr lang="en-US" sz="1801" b="1" dirty="0">
                <a:solidFill>
                  <a:schemeClr val="accent4">
                    <a:lumMod val="50000"/>
                  </a:schemeClr>
                </a:solidFill>
                <a:latin typeface="Graphik Regular"/>
                <a:cs typeface="Graphik Regular"/>
              </a:rPr>
              <a:t>How stable is the information source’s schema?</a:t>
            </a:r>
          </a:p>
        </p:txBody>
      </p:sp>
      <p:sp>
        <p:nvSpPr>
          <p:cNvPr id="11" name="Double Brace 10"/>
          <p:cNvSpPr/>
          <p:nvPr/>
        </p:nvSpPr>
        <p:spPr>
          <a:xfrm>
            <a:off x="1862520" y="2416331"/>
            <a:ext cx="8622576" cy="914638"/>
          </a:xfrm>
          <a:prstGeom prst="bracePair">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lIns="91464" tIns="0" rIns="91464" bIns="0" rtlCol="0" anchor="ctr" anchorCtr="1"/>
          <a:lstStyle/>
          <a:p>
            <a:pPr marL="45720" algn="ctr"/>
            <a:r>
              <a:rPr lang="en-US" sz="1801" b="1" dirty="0">
                <a:solidFill>
                  <a:schemeClr val="accent4">
                    <a:lumMod val="50000"/>
                  </a:schemeClr>
                </a:solidFill>
                <a:latin typeface="Graphik Regular"/>
                <a:cs typeface="Graphik Regular"/>
              </a:rPr>
              <a:t>How frequently will you use the type provider?</a:t>
            </a:r>
          </a:p>
        </p:txBody>
      </p:sp>
    </p:spTree>
    <p:extLst>
      <p:ext uri="{BB962C8B-B14F-4D97-AF65-F5344CB8AC3E}">
        <p14:creationId xmlns:p14="http://schemas.microsoft.com/office/powerpoint/2010/main" val="51615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type="body" idx="1"/>
          </p:nvPr>
        </p:nvSpPr>
        <p:spPr/>
        <p:txBody>
          <a:bodyPr/>
          <a:lstStyle/>
          <a:p>
            <a:r>
              <a:rPr lang="en-US" dirty="0" smtClean="0"/>
              <a:t>Developing and connecting to a homegrown type provider</a:t>
            </a:r>
            <a:endParaRPr lang="en-US" dirty="0"/>
          </a:p>
        </p:txBody>
      </p:sp>
    </p:spTree>
    <p:extLst>
      <p:ext uri="{BB962C8B-B14F-4D97-AF65-F5344CB8AC3E}">
        <p14:creationId xmlns:p14="http://schemas.microsoft.com/office/powerpoint/2010/main" val="41863364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2" dirty="0"/>
              <a:t>Consuming Data with F# Type Providers</a:t>
            </a:r>
          </a:p>
        </p:txBody>
      </p:sp>
      <p:sp>
        <p:nvSpPr>
          <p:cNvPr id="3" name="Subtitle 2"/>
          <p:cNvSpPr>
            <a:spLocks noGrp="1"/>
          </p:cNvSpPr>
          <p:nvPr>
            <p:ph type="subTitle" idx="1"/>
          </p:nvPr>
        </p:nvSpPr>
        <p:spPr/>
        <p:txBody>
          <a:bodyPr/>
          <a:lstStyle/>
          <a:p>
            <a:r>
              <a:rPr lang="en-US" smtClean="0"/>
              <a:t>TYPE ALL THE DATA</a:t>
            </a:r>
            <a:endParaRPr lang="en-US" dirty="0"/>
          </a:p>
        </p:txBody>
      </p:sp>
      <p:pic>
        <p:nvPicPr>
          <p:cNvPr id="4" name="Picture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8085" y="3822214"/>
            <a:ext cx="4264860" cy="1741769"/>
          </a:xfrm>
          <a:prstGeom prst="rect">
            <a:avLst/>
          </a:prstGeom>
          <a:noFill/>
          <a:ln>
            <a:noFill/>
          </a:ln>
        </p:spPr>
      </p:pic>
      <p:sp>
        <p:nvSpPr>
          <p:cNvPr id="5" name="Rectangle 4"/>
          <p:cNvSpPr/>
          <p:nvPr/>
        </p:nvSpPr>
        <p:spPr>
          <a:xfrm>
            <a:off x="798724" y="5997334"/>
            <a:ext cx="10594559" cy="4617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spAutoFit/>
          </a:bodyPr>
          <a:lstStyle/>
          <a:p>
            <a:pPr algn="ctr"/>
            <a:r>
              <a:rPr lang="en-US" sz="2401" dirty="0">
                <a:solidFill>
                  <a:schemeClr val="bg1"/>
                </a:solidFill>
              </a:rPr>
              <a:t>@rachelreese | rachelree.se | github.com/rachelreese</a:t>
            </a:r>
          </a:p>
        </p:txBody>
      </p:sp>
    </p:spTree>
    <p:extLst>
      <p:ext uri="{BB962C8B-B14F-4D97-AF65-F5344CB8AC3E}">
        <p14:creationId xmlns:p14="http://schemas.microsoft.com/office/powerpoint/2010/main" val="3369984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F#?</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06392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F#?</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54082935"/>
              </p:ext>
            </p:extLst>
          </p:nvPr>
        </p:nvGraphicFramePr>
        <p:xfrm>
          <a:off x="609760" y="1752163"/>
          <a:ext cx="10159471" cy="47991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8805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AD1602C4-563D-4CF5-BD46-A98087219380}"/>
                                            </p:graphicEl>
                                          </p:spTgt>
                                        </p:tgtEl>
                                        <p:attrNameLst>
                                          <p:attrName>style.visibility</p:attrName>
                                        </p:attrNameLst>
                                      </p:cBhvr>
                                      <p:to>
                                        <p:strVal val="visible"/>
                                      </p:to>
                                    </p:set>
                                    <p:animEffect transition="in" filter="fade">
                                      <p:cBhvr>
                                        <p:cTn id="7" dur="500"/>
                                        <p:tgtEl>
                                          <p:spTgt spid="6">
                                            <p:graphicEl>
                                              <a:dgm id="{AD1602C4-563D-4CF5-BD46-A98087219380}"/>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2B954F8C-D5F1-4F06-9F9D-6B8325FDE3B0}"/>
                                            </p:graphicEl>
                                          </p:spTgt>
                                        </p:tgtEl>
                                        <p:attrNameLst>
                                          <p:attrName>style.visibility</p:attrName>
                                        </p:attrNameLst>
                                      </p:cBhvr>
                                      <p:to>
                                        <p:strVal val="visible"/>
                                      </p:to>
                                    </p:set>
                                    <p:animEffect transition="in" filter="fade">
                                      <p:cBhvr>
                                        <p:cTn id="12" dur="500"/>
                                        <p:tgtEl>
                                          <p:spTgt spid="6">
                                            <p:graphicEl>
                                              <a:dgm id="{2B954F8C-D5F1-4F06-9F9D-6B8325FDE3B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0352D3BC-B07D-4C96-95E6-7EAE28A5E197}"/>
                                            </p:graphicEl>
                                          </p:spTgt>
                                        </p:tgtEl>
                                        <p:attrNameLst>
                                          <p:attrName>style.visibility</p:attrName>
                                        </p:attrNameLst>
                                      </p:cBhvr>
                                      <p:to>
                                        <p:strVal val="visible"/>
                                      </p:to>
                                    </p:set>
                                    <p:animEffect transition="in" filter="fade">
                                      <p:cBhvr>
                                        <p:cTn id="17" dur="500"/>
                                        <p:tgtEl>
                                          <p:spTgt spid="6">
                                            <p:graphicEl>
                                              <a:dgm id="{0352D3BC-B07D-4C96-95E6-7EAE28A5E197}"/>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graphicEl>
                                              <a:dgm id="{AA0C33DF-9E54-49B7-A877-FEDB2FF9AFF1}"/>
                                            </p:graphicEl>
                                          </p:spTgt>
                                        </p:tgtEl>
                                        <p:attrNameLst>
                                          <p:attrName>style.visibility</p:attrName>
                                        </p:attrNameLst>
                                      </p:cBhvr>
                                      <p:to>
                                        <p:strVal val="visible"/>
                                      </p:to>
                                    </p:set>
                                    <p:animEffect transition="in" filter="fade">
                                      <p:cBhvr>
                                        <p:cTn id="22" dur="500"/>
                                        <p:tgtEl>
                                          <p:spTgt spid="6">
                                            <p:graphicEl>
                                              <a:dgm id="{AA0C33DF-9E54-49B7-A877-FEDB2FF9AFF1}"/>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graphicEl>
                                              <a:dgm id="{6969BAD6-5EFA-423B-92CB-F5F7658DEEC3}"/>
                                            </p:graphicEl>
                                          </p:spTgt>
                                        </p:tgtEl>
                                        <p:attrNameLst>
                                          <p:attrName>style.visibility</p:attrName>
                                        </p:attrNameLst>
                                      </p:cBhvr>
                                      <p:to>
                                        <p:strVal val="visible"/>
                                      </p:to>
                                    </p:set>
                                    <p:animEffect transition="in" filter="fade">
                                      <p:cBhvr>
                                        <p:cTn id="27" dur="500"/>
                                        <p:tgtEl>
                                          <p:spTgt spid="6">
                                            <p:graphicEl>
                                              <a:dgm id="{6969BAD6-5EFA-423B-92CB-F5F7658DEEC3}"/>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graphicEl>
                                              <a:dgm id="{A4D2572A-99D3-47D1-B9ED-416B164FE6A4}"/>
                                            </p:graphicEl>
                                          </p:spTgt>
                                        </p:tgtEl>
                                        <p:attrNameLst>
                                          <p:attrName>style.visibility</p:attrName>
                                        </p:attrNameLst>
                                      </p:cBhvr>
                                      <p:to>
                                        <p:strVal val="visible"/>
                                      </p:to>
                                    </p:set>
                                    <p:animEffect transition="in" filter="fade">
                                      <p:cBhvr>
                                        <p:cTn id="32" dur="500"/>
                                        <p:tgtEl>
                                          <p:spTgt spid="6">
                                            <p:graphicEl>
                                              <a:dgm id="{A4D2572A-99D3-47D1-B9ED-416B164FE6A4}"/>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graphicEl>
                                              <a:dgm id="{DA204191-E279-4D04-B02F-B1845AC4EE07}"/>
                                            </p:graphicEl>
                                          </p:spTgt>
                                        </p:tgtEl>
                                        <p:attrNameLst>
                                          <p:attrName>style.visibility</p:attrName>
                                        </p:attrNameLst>
                                      </p:cBhvr>
                                      <p:to>
                                        <p:strVal val="visible"/>
                                      </p:to>
                                    </p:set>
                                    <p:animEffect transition="in" filter="fade">
                                      <p:cBhvr>
                                        <p:cTn id="37" dur="500"/>
                                        <p:tgtEl>
                                          <p:spTgt spid="6">
                                            <p:graphicEl>
                                              <a:dgm id="{DA204191-E279-4D04-B02F-B1845AC4EE07}"/>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graphicEl>
                                              <a:dgm id="{426D5547-2AB5-4AEB-9C4F-0912BA9CB953}"/>
                                            </p:graphicEl>
                                          </p:spTgt>
                                        </p:tgtEl>
                                        <p:attrNameLst>
                                          <p:attrName>style.visibility</p:attrName>
                                        </p:attrNameLst>
                                      </p:cBhvr>
                                      <p:to>
                                        <p:strVal val="visible"/>
                                      </p:to>
                                    </p:set>
                                    <p:animEffect transition="in" filter="fade">
                                      <p:cBhvr>
                                        <p:cTn id="42" dur="500"/>
                                        <p:tgtEl>
                                          <p:spTgt spid="6">
                                            <p:graphicEl>
                                              <a:dgm id="{426D5547-2AB5-4AEB-9C4F-0912BA9CB95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lvl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Type Providers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86922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798724" y="1795145"/>
            <a:ext cx="10594559" cy="44158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2" name="Title 1"/>
          <p:cNvSpPr>
            <a:spLocks noGrp="1"/>
          </p:cNvSpPr>
          <p:nvPr>
            <p:ph type="title"/>
          </p:nvPr>
        </p:nvSpPr>
        <p:spPr/>
        <p:txBody>
          <a:bodyPr/>
          <a:lstStyle/>
          <a:p>
            <a:r>
              <a:rPr lang="en-US" smtClean="0"/>
              <a:t>What are type providers?</a:t>
            </a:r>
            <a:endParaRPr lang="en-US" dirty="0"/>
          </a:p>
        </p:txBody>
      </p:sp>
      <p:sp>
        <p:nvSpPr>
          <p:cNvPr id="23" name="Text Placeholder 2"/>
          <p:cNvSpPr txBox="1">
            <a:spLocks/>
          </p:cNvSpPr>
          <p:nvPr/>
        </p:nvSpPr>
        <p:spPr>
          <a:xfrm>
            <a:off x="798724" y="2209373"/>
            <a:ext cx="9431443" cy="853440"/>
          </a:xfrm>
          <a:prstGeom prst="rect">
            <a:avLst/>
          </a:prstGeom>
          <a:solidFill>
            <a:schemeClr val="bg1">
              <a:alpha val="75000"/>
            </a:schemeClr>
          </a:solidFill>
          <a:ln w="28575">
            <a:noFill/>
          </a:ln>
          <a:effectLst>
            <a:softEdge rad="63500"/>
          </a:effectLst>
        </p:spPr>
        <p:txBody>
          <a:bodyPr anchor="ctr">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accent1"/>
                </a:solidFill>
                <a:latin typeface="Graphik Extralight" charset="0"/>
                <a:ea typeface="Graphik Extralight" charset="0"/>
                <a:cs typeface="Graphik Extralight" charset="0"/>
              </a:rPr>
              <a:t>A mechanism to provide types to the compiler.</a:t>
            </a:r>
          </a:p>
        </p:txBody>
      </p:sp>
      <p:pic>
        <p:nvPicPr>
          <p:cNvPr id="24" name="Picture Placeholder 15"/>
          <p:cNvPicPr>
            <a:picLocks noChangeAspect="1"/>
          </p:cNvPicPr>
          <p:nvPr/>
        </p:nvPicPr>
        <p:blipFill>
          <a:blip r:embed="rId3">
            <a:extLst>
              <a:ext uri="{28A0092B-C50C-407E-A947-70E740481C1C}">
                <a14:useLocalDpi xmlns:a14="http://schemas.microsoft.com/office/drawing/2010/main" val="0"/>
              </a:ext>
            </a:extLst>
          </a:blip>
          <a:srcRect l="2838" r="2838"/>
          <a:stretch>
            <a:fillRect/>
          </a:stretch>
        </p:blipFill>
        <p:spPr>
          <a:xfrm>
            <a:off x="8012806" y="3477040"/>
            <a:ext cx="3679994" cy="2905760"/>
          </a:xfrm>
          <a:prstGeom prst="round2DiagRect">
            <a:avLst>
              <a:gd name="adj1" fmla="val 16667"/>
              <a:gd name="adj2" fmla="val 0"/>
            </a:avLst>
          </a:prstGeom>
          <a:ln w="88900" cap="sq">
            <a:solidFill>
              <a:schemeClr val="accent2"/>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67305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l="7255" r="7255"/>
          <a:stretch/>
        </p:blipFill>
        <p:spPr>
          <a:xfrm>
            <a:off x="5934869" y="1600200"/>
            <a:ext cx="4479925" cy="4479925"/>
          </a:xfrm>
        </p:spPr>
      </p:pic>
      <p:sp>
        <p:nvSpPr>
          <p:cNvPr id="4" name="Text Placeholder 3"/>
          <p:cNvSpPr>
            <a:spLocks noGrp="1"/>
          </p:cNvSpPr>
          <p:nvPr>
            <p:ph type="body" sz="half" idx="2"/>
          </p:nvPr>
        </p:nvSpPr>
        <p:spPr/>
        <p:txBody>
          <a:bodyPr>
            <a:normAutofit/>
          </a:bodyPr>
          <a:lstStyle/>
          <a:p>
            <a:r>
              <a:rPr lang="en-US" sz="3200" b="0" dirty="0" smtClean="0">
                <a:solidFill>
                  <a:schemeClr val="accent1"/>
                </a:solidFill>
                <a:latin typeface="Graphik Extralight" charset="0"/>
                <a:ea typeface="Graphik Extralight" charset="0"/>
                <a:cs typeface="Graphik Extralight" charset="0"/>
              </a:rPr>
              <a:t>Because data!</a:t>
            </a:r>
            <a:endParaRPr lang="en-US" sz="3200" b="0" dirty="0">
              <a:solidFill>
                <a:schemeClr val="accent1"/>
              </a:solidFill>
              <a:latin typeface="Graphik Extralight" charset="0"/>
              <a:ea typeface="Graphik Extralight" charset="0"/>
              <a:cs typeface="Graphik Extralight" charset="0"/>
            </a:endParaRPr>
          </a:p>
        </p:txBody>
      </p:sp>
      <p:sp>
        <p:nvSpPr>
          <p:cNvPr id="2" name="Title 1"/>
          <p:cNvSpPr>
            <a:spLocks noGrp="1"/>
          </p:cNvSpPr>
          <p:nvPr>
            <p:ph type="title"/>
          </p:nvPr>
        </p:nvSpPr>
        <p:spPr/>
        <p:txBody>
          <a:bodyPr/>
          <a:lstStyle/>
          <a:p>
            <a:r>
              <a:rPr lang="en-US" smtClean="0"/>
              <a:t>Why do we need type providers? </a:t>
            </a:r>
            <a:endParaRPr lang="en-US" dirty="0"/>
          </a:p>
        </p:txBody>
      </p:sp>
      <p:sp>
        <p:nvSpPr>
          <p:cNvPr id="3" name="Rectangle 2"/>
          <p:cNvSpPr/>
          <p:nvPr/>
        </p:nvSpPr>
        <p:spPr>
          <a:xfrm>
            <a:off x="5575535" y="562929"/>
            <a:ext cx="5989000" cy="5648100"/>
          </a:xfrm>
          <a:prstGeom prst="rect">
            <a:avLst/>
          </a:prstGeom>
        </p:spPr>
        <p:txBody>
          <a:bodyPr/>
          <a:lstStyle/>
          <a:p>
            <a:endParaRPr lang="en-US" sz="1801" dirty="0"/>
          </a:p>
        </p:txBody>
      </p:sp>
    </p:spTree>
    <p:extLst>
      <p:ext uri="{BB962C8B-B14F-4D97-AF65-F5344CB8AC3E}">
        <p14:creationId xmlns:p14="http://schemas.microsoft.com/office/powerpoint/2010/main" val="400804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Why do we need type providers?</a:t>
            </a:r>
            <a:endParaRPr lang="en-US" dirty="0"/>
          </a:p>
        </p:txBody>
      </p:sp>
      <p:pic>
        <p:nvPicPr>
          <p:cNvPr id="5" name="Picture Placeholder 4"/>
          <p:cNvPicPr preferRelativeResize="0">
            <a:picLocks noGrp="1" noChangeAspect="1"/>
          </p:cNvPicPr>
          <p:nvPr>
            <p:ph idx="4294967295"/>
          </p:nvPr>
        </p:nvPicPr>
        <p:blipFill rotWithShape="1">
          <a:blip r:embed="rId3">
            <a:extLst>
              <a:ext uri="{28A0092B-C50C-407E-A947-70E740481C1C}">
                <a14:useLocalDpi xmlns:a14="http://schemas.microsoft.com/office/drawing/2010/main" val="0"/>
              </a:ext>
            </a:extLst>
          </a:blip>
          <a:srcRect l="-16313" r="-16313"/>
          <a:stretch/>
        </p:blipFill>
        <p:spPr>
          <a:xfrm>
            <a:off x="8196810" y="3759286"/>
            <a:ext cx="3995190" cy="2626409"/>
          </a:xfrm>
        </p:spPr>
      </p:pic>
      <p:graphicFrame>
        <p:nvGraphicFramePr>
          <p:cNvPr id="4" name="Diagram 3"/>
          <p:cNvGraphicFramePr/>
          <p:nvPr>
            <p:extLst>
              <p:ext uri="{D42A27DB-BD31-4B8C-83A1-F6EECF244321}">
                <p14:modId xmlns:p14="http://schemas.microsoft.com/office/powerpoint/2010/main" val="1975477057"/>
              </p:ext>
            </p:extLst>
          </p:nvPr>
        </p:nvGraphicFramePr>
        <p:xfrm>
          <a:off x="4000501" y="590285"/>
          <a:ext cx="7984670" cy="28811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extBox 1"/>
          <p:cNvSpPr txBox="1"/>
          <p:nvPr/>
        </p:nvSpPr>
        <p:spPr>
          <a:xfrm>
            <a:off x="261234" y="5771135"/>
            <a:ext cx="8418331" cy="584775"/>
          </a:xfrm>
          <a:prstGeom prst="rect">
            <a:avLst/>
          </a:prstGeom>
          <a:noFill/>
        </p:spPr>
        <p:txBody>
          <a:bodyPr wrap="square" rtlCol="0">
            <a:spAutoFit/>
          </a:bodyPr>
          <a:lstStyle/>
          <a:p>
            <a:r>
              <a:rPr lang="en-US" sz="3200" dirty="0">
                <a:solidFill>
                  <a:schemeClr val="accent1"/>
                </a:solidFill>
                <a:latin typeface="Graphik Extralight" charset="0"/>
                <a:ea typeface="Graphik Extralight" charset="0"/>
                <a:cs typeface="Graphik Extralight" charset="0"/>
              </a:rPr>
              <a:t>Because current data consumption methods.</a:t>
            </a:r>
          </a:p>
        </p:txBody>
      </p:sp>
      <p:pic>
        <p:nvPicPr>
          <p:cNvPr id="16" name="Picture 15"/>
          <p:cNvPicPr>
            <a:picLocks noChangeAspect="1"/>
          </p:cNvPicPr>
          <p:nvPr/>
        </p:nvPicPr>
        <p:blipFill rotWithShape="1">
          <a:blip r:embed="rId9">
            <a:extLst>
              <a:ext uri="{28A0092B-C50C-407E-A947-70E740481C1C}">
                <a14:useLocalDpi xmlns:a14="http://schemas.microsoft.com/office/drawing/2010/main" val="0"/>
              </a:ext>
            </a:extLst>
          </a:blip>
          <a:srcRect b="3793"/>
          <a:stretch/>
        </p:blipFill>
        <p:spPr>
          <a:xfrm>
            <a:off x="613740" y="2243035"/>
            <a:ext cx="4070475" cy="2809383"/>
          </a:xfrm>
          <a:prstGeom prst="rect">
            <a:avLst/>
          </a:prstGeom>
        </p:spPr>
      </p:pic>
    </p:spTree>
    <p:extLst>
      <p:ext uri="{BB962C8B-B14F-4D97-AF65-F5344CB8AC3E}">
        <p14:creationId xmlns:p14="http://schemas.microsoft.com/office/powerpoint/2010/main" val="213257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3CC04084-EBFF-CA4A-A66B-E2CEAB25F715}"/>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graphicEl>
                                              <a:dgm id="{F59AE08D-616A-BB40-86D9-9ABCEB62CE96}"/>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graphicEl>
                                              <a:dgm id="{FD6AB366-D64A-5142-8145-CBC1DE6D9E00}"/>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D1B3B5E3-06A5-BD44-9AE9-2982B82CD6D0}"/>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graphicEl>
                                              <a:dgm id="{FEA98754-78AE-024A-BE91-05F1272830A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Diagram 26"/>
          <p:cNvGraphicFramePr/>
          <p:nvPr>
            <p:extLst>
              <p:ext uri="{D42A27DB-BD31-4B8C-83A1-F6EECF244321}">
                <p14:modId xmlns:p14="http://schemas.microsoft.com/office/powerpoint/2010/main" val="555323575"/>
              </p:ext>
            </p:extLst>
          </p:nvPr>
        </p:nvGraphicFramePr>
        <p:xfrm>
          <a:off x="5575538" y="969435"/>
          <a:ext cx="6051647" cy="5648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smtClean="0"/>
              <a:t>Why do we need type providers? </a:t>
            </a:r>
            <a:endParaRPr lang="en-US" dirty="0"/>
          </a:p>
        </p:txBody>
      </p:sp>
      <p:sp>
        <p:nvSpPr>
          <p:cNvPr id="4" name="Text Placeholder 3"/>
          <p:cNvSpPr>
            <a:spLocks noGrp="1"/>
          </p:cNvSpPr>
          <p:nvPr>
            <p:ph idx="1"/>
          </p:nvPr>
        </p:nvSpPr>
        <p:spPr/>
        <p:txBody>
          <a:bodyPr>
            <a:normAutofit/>
          </a:bodyPr>
          <a:lstStyle/>
          <a:p>
            <a:r>
              <a:rPr lang="en-US" sz="3200" b="0" dirty="0" smtClean="0">
                <a:latin typeface="Graphik Extralight" charset="0"/>
                <a:ea typeface="Graphik Extralight" charset="0"/>
                <a:cs typeface="Graphik Extralight" charset="0"/>
              </a:rPr>
              <a:t>Simplicity</a:t>
            </a:r>
          </a:p>
          <a:p>
            <a:r>
              <a:rPr lang="en-US" sz="3200" b="0" dirty="0" smtClean="0">
                <a:latin typeface="Graphik Extralight" charset="0"/>
                <a:ea typeface="Graphik Extralight" charset="0"/>
                <a:cs typeface="Graphik Extralight" charset="0"/>
              </a:rPr>
              <a:t>Elegance</a:t>
            </a:r>
          </a:p>
          <a:p>
            <a:r>
              <a:rPr lang="en-US" sz="3200" b="0" dirty="0" smtClean="0">
                <a:latin typeface="Graphik Extralight" charset="0"/>
                <a:ea typeface="Graphik Extralight" charset="0"/>
                <a:cs typeface="Graphik Extralight" charset="0"/>
              </a:rPr>
              <a:t>Tooling</a:t>
            </a:r>
          </a:p>
          <a:p>
            <a:endParaRPr lang="en-US" sz="3200" b="0" dirty="0">
              <a:latin typeface="Graphik Extralight" charset="0"/>
              <a:ea typeface="Graphik Extralight" charset="0"/>
              <a:cs typeface="Graphik Extralight" charset="0"/>
            </a:endParaRPr>
          </a:p>
        </p:txBody>
      </p:sp>
    </p:spTree>
    <p:extLst>
      <p:ext uri="{BB962C8B-B14F-4D97-AF65-F5344CB8AC3E}">
        <p14:creationId xmlns:p14="http://schemas.microsoft.com/office/powerpoint/2010/main" val="224328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graphicEl>
                                              <a:dgm id="{754CBADF-7C1E-4197-9623-DE30F3C029AC}"/>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graphicEl>
                                              <a:dgm id="{538C1F93-2633-4DB7-AA7D-A5DE4FC8CB5A}"/>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graphicEl>
                                              <a:dgm id="{B732AFC3-CBCB-40BD-93FB-614BAC717596}"/>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graphicEl>
                                              <a:dgm id="{00C18325-64BA-4230-8D42-A8CBBE2E541A}"/>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graphicEl>
                                              <a:dgm id="{9C693826-E8EF-40D9-9ACD-70564CCA445C}"/>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graphicEl>
                                              <a:dgm id="{056E0795-FEBC-41A8-9465-02461723C490}"/>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7" grpId="0" uiExpand="1">
        <p:bldSub>
          <a:bldDgm bld="one"/>
        </p:bldSub>
      </p:bldGraphic>
      <p:bldP spid="4"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Autofit/>
          </a:bodyPr>
          <a:lstStyle/>
          <a:p>
            <a:pPr lvl="0"/>
            <a:r>
              <a:rPr lang="en-US" sz="2800" b="0" dirty="0" smtClean="0">
                <a:latin typeface="Graphik Extralight" charset="0"/>
                <a:ea typeface="Graphik Extralight" charset="0"/>
                <a:cs typeface="Graphik Extralight" charset="0"/>
              </a:rPr>
              <a:t>WSDL Mash-up</a:t>
            </a:r>
          </a:p>
          <a:p>
            <a:pPr lvl="0"/>
            <a:r>
              <a:rPr lang="en-US" sz="2800" b="0" dirty="0" err="1" smtClean="0">
                <a:latin typeface="Graphik Extralight" charset="0"/>
                <a:ea typeface="Graphik Extralight" charset="0"/>
                <a:cs typeface="Graphik Extralight" charset="0"/>
              </a:rPr>
              <a:t>SQLDataConnection</a:t>
            </a:r>
            <a:endParaRPr lang="en-US" sz="2800" b="0" dirty="0" smtClean="0">
              <a:latin typeface="Graphik Extralight" charset="0"/>
              <a:ea typeface="Graphik Extralight" charset="0"/>
              <a:cs typeface="Graphik Extralight" charset="0"/>
            </a:endParaRPr>
          </a:p>
          <a:p>
            <a:pPr lvl="0"/>
            <a:r>
              <a:rPr lang="en-US" sz="2800" b="0" dirty="0" err="1" smtClean="0">
                <a:latin typeface="Graphik Extralight" charset="0"/>
                <a:ea typeface="Graphik Extralight" charset="0"/>
                <a:cs typeface="Graphik Extralight" charset="0"/>
              </a:rPr>
              <a:t>SQLEntityConnection</a:t>
            </a:r>
            <a:endParaRPr lang="en-US" sz="2800" b="0" dirty="0" smtClean="0">
              <a:latin typeface="Graphik Extralight" charset="0"/>
              <a:ea typeface="Graphik Extralight" charset="0"/>
              <a:cs typeface="Graphik Extralight" charset="0"/>
            </a:endParaRPr>
          </a:p>
          <a:p>
            <a:pPr lvl="0"/>
            <a:r>
              <a:rPr lang="en-US" sz="2800" b="0" dirty="0" err="1" smtClean="0">
                <a:latin typeface="Graphik Extralight" charset="0"/>
                <a:ea typeface="Graphik Extralight" charset="0"/>
                <a:cs typeface="Graphik Extralight" charset="0"/>
              </a:rPr>
              <a:t>Powershell</a:t>
            </a:r>
            <a:endParaRPr lang="en-US" sz="2800" b="0" dirty="0" smtClean="0">
              <a:latin typeface="Graphik Extralight" charset="0"/>
              <a:ea typeface="Graphik Extralight" charset="0"/>
              <a:cs typeface="Graphik Extralight" charset="0"/>
            </a:endParaRPr>
          </a:p>
          <a:p>
            <a:pPr lvl="0"/>
            <a:r>
              <a:rPr lang="en-US" sz="2800" b="0" dirty="0" smtClean="0">
                <a:latin typeface="Graphik Extralight" charset="0"/>
                <a:ea typeface="Graphik Extralight" charset="0"/>
                <a:cs typeface="Graphik Extralight" charset="0"/>
              </a:rPr>
              <a:t>World Bank/R Mash-up</a:t>
            </a:r>
          </a:p>
          <a:p>
            <a:pPr lvl="0"/>
            <a:r>
              <a:rPr lang="en-US" sz="2800" b="0" dirty="0" smtClean="0">
                <a:latin typeface="Graphik Extralight" charset="0"/>
                <a:ea typeface="Graphik Extralight" charset="0"/>
                <a:cs typeface="Graphik Extralight" charset="0"/>
              </a:rPr>
              <a:t>XAML</a:t>
            </a:r>
          </a:p>
        </p:txBody>
      </p:sp>
      <p:sp>
        <p:nvSpPr>
          <p:cNvPr id="2" name="Title 1"/>
          <p:cNvSpPr>
            <a:spLocks noGrp="1"/>
          </p:cNvSpPr>
          <p:nvPr>
            <p:ph type="title"/>
          </p:nvPr>
        </p:nvSpPr>
        <p:spPr/>
        <p:txBody>
          <a:bodyPr/>
          <a:lstStyle/>
          <a:p>
            <a:r>
              <a:rPr lang="en-US" smtClean="0"/>
              <a:t>Demos.</a:t>
            </a:r>
            <a:endParaRPr lang="en-US" dirty="0"/>
          </a:p>
        </p:txBody>
      </p:sp>
      <p:pic>
        <p:nvPicPr>
          <p:cNvPr id="7" name="Picture Placeholder 5"/>
          <p:cNvPicPr>
            <a:picLocks noChangeAspect="1"/>
          </p:cNvPicPr>
          <p:nvPr/>
        </p:nvPicPr>
        <p:blipFill rotWithShape="1">
          <a:blip r:embed="rId3">
            <a:extLst>
              <a:ext uri="{28A0092B-C50C-407E-A947-70E740481C1C}">
                <a14:useLocalDpi xmlns:a14="http://schemas.microsoft.com/office/drawing/2010/main" val="0"/>
              </a:ext>
            </a:extLst>
          </a:blip>
          <a:srcRect l="469" t="-3534" r="-469" b="-3532"/>
          <a:stretch/>
        </p:blipFill>
        <p:spPr>
          <a:xfrm>
            <a:off x="6340811" y="1280807"/>
            <a:ext cx="4718484" cy="4296394"/>
          </a:xfrm>
          <a:prstGeom prst="rect">
            <a:avLst/>
          </a:prstGeom>
          <a:ln w="57150" cmpd="thickThin">
            <a:noFill/>
            <a:miter lim="800000"/>
          </a:ln>
          <a:effectLst>
            <a:softEdge rad="112500"/>
          </a:effectLst>
        </p:spPr>
      </p:pic>
    </p:spTree>
    <p:extLst>
      <p:ext uri="{BB962C8B-B14F-4D97-AF65-F5344CB8AC3E}">
        <p14:creationId xmlns:p14="http://schemas.microsoft.com/office/powerpoint/2010/main" val="12284489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Jet -white background">
      <a:dk1>
        <a:srgbClr val="300047"/>
      </a:dk1>
      <a:lt1>
        <a:srgbClr val="FFFFFF"/>
      </a:lt1>
      <a:dk2>
        <a:srgbClr val="999999"/>
      </a:dk2>
      <a:lt2>
        <a:srgbClr val="E8E8E8"/>
      </a:lt2>
      <a:accent1>
        <a:srgbClr val="8200FF"/>
      </a:accent1>
      <a:accent2>
        <a:srgbClr val="660099"/>
      </a:accent2>
      <a:accent3>
        <a:srgbClr val="0FDEBD"/>
      </a:accent3>
      <a:accent4>
        <a:srgbClr val="DDBBFF"/>
      </a:accent4>
      <a:accent5>
        <a:srgbClr val="CC66FF"/>
      </a:accent5>
      <a:accent6>
        <a:srgbClr val="9966FF"/>
      </a:accent6>
      <a:hlink>
        <a:srgbClr val="00CCFF"/>
      </a:hlink>
      <a:folHlink>
        <a:srgbClr val="CCCCF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51313</TotalTime>
  <Words>638</Words>
  <Application>Microsoft Macintosh PowerPoint</Application>
  <PresentationFormat>Widescreen</PresentationFormat>
  <Paragraphs>162</Paragraphs>
  <Slides>15</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Calibri</vt:lpstr>
      <vt:lpstr>Graphik Black</vt:lpstr>
      <vt:lpstr>Graphik Extralight</vt:lpstr>
      <vt:lpstr>Graphik Regular</vt:lpstr>
      <vt:lpstr>Museo 500</vt:lpstr>
      <vt:lpstr>Wingdings</vt:lpstr>
      <vt:lpstr>Arial</vt:lpstr>
      <vt:lpstr>Essential</vt:lpstr>
      <vt:lpstr>Consuming Data with F# Type Providers</vt:lpstr>
      <vt:lpstr>Why F#?</vt:lpstr>
      <vt:lpstr>Why F#?</vt:lpstr>
      <vt:lpstr>Using Type Providers</vt:lpstr>
      <vt:lpstr>What are type providers?</vt:lpstr>
      <vt:lpstr>Why do we need type providers? </vt:lpstr>
      <vt:lpstr>Why do we need type providers?</vt:lpstr>
      <vt:lpstr>Why do we need type providers? </vt:lpstr>
      <vt:lpstr>Demos.</vt:lpstr>
      <vt:lpstr>Some Existing Type Providers.</vt:lpstr>
      <vt:lpstr>GET creative.</vt:lpstr>
      <vt:lpstr>Writing your own Type Provider</vt:lpstr>
      <vt:lpstr>Two questions before you write your own!</vt:lpstr>
      <vt:lpstr>Demo</vt:lpstr>
      <vt:lpstr>Consuming Data with F# Type Providers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 Type Providers</dc:title>
  <dc:creator>rachel</dc:creator>
  <cp:lastModifiedBy>rachel reese</cp:lastModifiedBy>
  <cp:revision>1531</cp:revision>
  <dcterms:created xsi:type="dcterms:W3CDTF">2012-12-30T17:45:58Z</dcterms:created>
  <dcterms:modified xsi:type="dcterms:W3CDTF">2015-12-07T15:31:38Z</dcterms:modified>
</cp:coreProperties>
</file>