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4" r:id="rId3"/>
    <p:sldId id="265" r:id="rId4"/>
    <p:sldId id="266" r:id="rId5"/>
    <p:sldId id="268" r:id="rId6"/>
    <p:sldId id="269" r:id="rId7"/>
    <p:sldId id="263" r:id="rId8"/>
    <p:sldId id="278" r:id="rId9"/>
    <p:sldId id="267" r:id="rId10"/>
    <p:sldId id="270" r:id="rId11"/>
    <p:sldId id="262" r:id="rId12"/>
    <p:sldId id="277" r:id="rId13"/>
    <p:sldId id="276" r:id="rId14"/>
    <p:sldId id="275" r:id="rId15"/>
    <p:sldId id="285" r:id="rId16"/>
    <p:sldId id="259" r:id="rId17"/>
    <p:sldId id="279" r:id="rId18"/>
    <p:sldId id="281" r:id="rId19"/>
    <p:sldId id="280" r:id="rId20"/>
    <p:sldId id="284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98" autoAdjust="0"/>
  </p:normalViewPr>
  <p:slideViewPr>
    <p:cSldViewPr snapToGrid="0" snapToObjects="1">
      <p:cViewPr varScale="1">
        <p:scale>
          <a:sx n="87" d="100"/>
          <a:sy n="87" d="100"/>
        </p:scale>
        <p:origin x="-1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6412B-37D6-0D40-A021-C8C06F3D3A1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DFDE4-D3ED-0A48-B91B-FF77181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://components.xamarin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Pair up</a:t>
            </a:r>
            <a:r>
              <a:rPr lang="en-US" baseline="0" dirty="0" smtClean="0"/>
              <a:t> if no Mac.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DFDE4-D3ED-0A48-B91B-FF77181F5E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DFDE4-D3ED-0A48-B91B-FF77181F5E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5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over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Types of projects you can create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How</a:t>
            </a:r>
            <a:r>
              <a:rPr lang="en-US" baseline="0" dirty="0" smtClean="0"/>
              <a:t> to get updates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Creating/Building a project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off </a:t>
            </a:r>
            <a:r>
              <a:rPr lang="en-US" baseline="0" dirty="0" err="1" smtClean="0"/>
              <a:t>StockTicker</a:t>
            </a:r>
            <a:r>
              <a:rPr lang="en-US" baseline="0" dirty="0" smtClean="0"/>
              <a:t> working.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sln</a:t>
            </a:r>
            <a:r>
              <a:rPr lang="en-US" baseline="0" dirty="0" smtClean="0"/>
              <a:t> files.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fsproj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open keyword 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Show off REPL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DFDE4-D3ED-0A48-B91B-FF77181F5E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Real-time</a:t>
            </a:r>
            <a:r>
              <a:rPr lang="en-US" baseline="0" dirty="0" smtClean="0"/>
              <a:t> monitoring.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DFDE4-D3ED-0A48-B91B-FF77181F5E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2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like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shell scripting or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Stolen by R, Elixir, </a:t>
            </a:r>
            <a:r>
              <a:rPr lang="en-US" baseline="0" dirty="0" err="1" smtClean="0"/>
              <a:t>OCaml</a:t>
            </a:r>
            <a:r>
              <a:rPr lang="en-US" baseline="0" dirty="0" smtClean="0"/>
              <a:t>. :D</a:t>
            </a:r>
          </a:p>
          <a:p>
            <a:endParaRPr lang="en-US" baseline="0" dirty="0" smtClean="0"/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Options: 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to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nullable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but different because: 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on any type (strings, functions)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pattern matched on, forces you to consider None case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use map,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etc. functions. 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Nestable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Option&lt;Option&lt;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is valid.</a:t>
            </a:r>
          </a:p>
          <a:p>
            <a:pPr marL="171450" indent="-171450">
              <a:buFontTx/>
              <a:buChar char="-"/>
            </a:pP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DFDE4-D3ED-0A48-B91B-FF77181F5E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2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off sketch files</a:t>
            </a: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off script files w/ REPL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DFDE4-D3ED-0A48-B91B-FF77181F5E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4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DFDE4-D3ED-0A48-B91B-FF77181F5E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5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iOS</a:t>
            </a:r>
            <a:r>
              <a:rPr lang="en-US" dirty="0" smtClean="0"/>
              <a:t> project together.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AppDelegate</a:t>
            </a:r>
            <a:r>
              <a:rPr lang="en-US" dirty="0" smtClean="0"/>
              <a:t> (don’t need to change anything, today).</a:t>
            </a:r>
            <a:r>
              <a:rPr lang="en-US" baseline="0" dirty="0" smtClean="0"/>
              <a:t> App lifecycle.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Controller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ViewDidLoad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ViewWillLoad</a:t>
            </a:r>
            <a:r>
              <a:rPr lang="en-US" baseline="0" dirty="0" smtClean="0"/>
              <a:t>, etc.) Page lifecycle.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Can’t build project: must switch from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device.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Mention namespaces and modules. 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Add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UIView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this.View.Bounds</a:t>
            </a:r>
            <a:r>
              <a:rPr lang="en-US" baseline="0" dirty="0" smtClean="0"/>
              <a:t>) </a:t>
            </a:r>
            <a:r>
              <a:rPr lang="en-US" baseline="0" dirty="0" smtClean="0">
                <a:sym typeface="Wingdings"/>
              </a:rPr>
              <a:t> discuss frames and </a:t>
            </a:r>
            <a:r>
              <a:rPr lang="en-US" baseline="0" dirty="0" err="1" smtClean="0">
                <a:sym typeface="Wingdings"/>
              </a:rPr>
              <a:t>RectangleF</a:t>
            </a:r>
            <a:r>
              <a:rPr lang="en-US" baseline="0" dirty="0" smtClean="0">
                <a:sym typeface="Wingdings"/>
              </a:rPr>
              <a:t>, but use </a:t>
            </a:r>
            <a:r>
              <a:rPr lang="en-US" baseline="0" dirty="0" err="1" smtClean="0">
                <a:sym typeface="Wingdings"/>
              </a:rPr>
              <a:t>this.View.Bounds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Show off </a:t>
            </a:r>
            <a:r>
              <a:rPr lang="en-US" baseline="0" dirty="0" err="1" smtClean="0"/>
              <a:t>intellisense</a:t>
            </a:r>
            <a:r>
              <a:rPr lang="en-US" baseline="0" dirty="0" smtClean="0"/>
              <a:t>, but bring back to main declaration to be functional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Add view as </a:t>
            </a:r>
            <a:r>
              <a:rPr lang="en-US" baseline="0" dirty="0" err="1" smtClean="0"/>
              <a:t>subview</a:t>
            </a:r>
            <a:r>
              <a:rPr lang="en-US" baseline="0" dirty="0" smtClean="0"/>
              <a:t> to main view. 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DFDE4-D3ED-0A48-B91B-FF77181F5E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0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Browse to </a:t>
            </a:r>
            <a:r>
              <a:rPr lang="en-US" dirty="0" err="1" smtClean="0"/>
              <a:t>Xamarin’s</a:t>
            </a:r>
            <a:r>
              <a:rPr lang="en-US" dirty="0" smtClean="0"/>
              <a:t> component store: </a:t>
            </a:r>
            <a:r>
              <a:rPr lang="en-US" dirty="0" smtClean="0">
                <a:hlinkClick r:id="rId3"/>
              </a:rPr>
              <a:t>http://components.xamarin.com/</a:t>
            </a:r>
            <a:r>
              <a:rPr lang="en-US" dirty="0" smtClean="0"/>
              <a:t> and download the </a:t>
            </a:r>
            <a:r>
              <a:rPr lang="en-US" dirty="0" err="1" smtClean="0"/>
              <a:t>TeeChart</a:t>
            </a:r>
            <a:r>
              <a:rPr lang="en-US" dirty="0" smtClean="0"/>
              <a:t> Charting Library trial.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Unzip the project, and add a reference to the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Right-click References -&gt; Edit References -&gt; .NET Assembly -&gt; Browse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DFDE4-D3ED-0A48-B91B-FF77181F5E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mskivert.com/code/fsharp/fsharp-cheat-sheet.pdf" TargetMode="External"/><Relationship Id="rId4" Type="http://schemas.openxmlformats.org/officeDocument/2006/relationships/hyperlink" Target="https://msdn.microsoft.com/en-us/library/dd233181.aspx" TargetMode="External"/><Relationship Id="rId5" Type="http://schemas.openxmlformats.org/officeDocument/2006/relationships/hyperlink" Target="http://en.wikibooks.org/wiki/F_Sharp_Programming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dungpa.github.io/fsharp-cheatsh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2269" y="4624668"/>
            <a:ext cx="4756931" cy="933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269" y="5562599"/>
            <a:ext cx="4756931" cy="748553"/>
          </a:xfrm>
        </p:spPr>
        <p:txBody>
          <a:bodyPr/>
          <a:lstStyle/>
          <a:p>
            <a:pPr algn="ctr"/>
            <a:r>
              <a:rPr lang="en-US" dirty="0" smtClean="0"/>
              <a:t>Rachel Reese | @</a:t>
            </a:r>
            <a:r>
              <a:rPr lang="en-US" dirty="0" err="1" smtClean="0"/>
              <a:t>rachelreese</a:t>
            </a:r>
            <a:r>
              <a:rPr lang="en-US" dirty="0" smtClean="0"/>
              <a:t> |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rachelreese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6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Mailbox </a:t>
            </a:r>
            <a:r>
              <a:rPr lang="en-US" dirty="0" smtClean="0"/>
              <a:t>Processor</a:t>
            </a:r>
            <a:endParaRPr lang="en-US" dirty="0"/>
          </a:p>
        </p:txBody>
      </p:sp>
      <p:pic>
        <p:nvPicPr>
          <p:cNvPr id="7" name="Picture Placeholder 6" descr="IngredientSubstitutes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8" r="30368"/>
          <a:stretch/>
        </p:blipFill>
        <p:spPr>
          <a:xfrm>
            <a:off x="4168775" y="273050"/>
            <a:ext cx="4597400" cy="62626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F#’s implementation of the Actor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0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Concurrency model where interaction is through direct, asynchronous message-passing</a:t>
            </a:r>
          </a:p>
          <a:p>
            <a:r>
              <a:rPr lang="en-US" dirty="0"/>
              <a:t>An actor is an independent computational entity which contains a queue, and receives and processes messages. </a:t>
            </a:r>
          </a:p>
          <a:p>
            <a:r>
              <a:rPr lang="en-US" dirty="0"/>
              <a:t>One actor is no actor. </a:t>
            </a:r>
            <a:r>
              <a:rPr lang="en-US" dirty="0"/>
              <a:t>They come in systems.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r="13858"/>
          <a:stretch/>
        </p:blipFill>
        <p:spPr>
          <a:xfrm>
            <a:off x="4400550" y="1985963"/>
            <a:ext cx="4229100" cy="4140200"/>
          </a:xfrm>
        </p:spPr>
      </p:pic>
    </p:spTree>
    <p:extLst>
      <p:ext uri="{BB962C8B-B14F-4D97-AF65-F5344CB8AC3E}">
        <p14:creationId xmlns:p14="http://schemas.microsoft.com/office/powerpoint/2010/main" val="30802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MailboxProcessor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MailboxProcessor</a:t>
            </a:r>
            <a:r>
              <a:rPr lang="en-US" dirty="0" smtClean="0"/>
              <a:t> Lab: Faking the stock data with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299895"/>
          </a:xfrm>
        </p:spPr>
        <p:txBody>
          <a:bodyPr>
            <a:normAutofit/>
          </a:bodyPr>
          <a:lstStyle/>
          <a:p>
            <a:r>
              <a:rPr lang="en-US" dirty="0" smtClean="0"/>
              <a:t>Create an agent which accepts messages of type float. </a:t>
            </a:r>
          </a:p>
          <a:p>
            <a:r>
              <a:rPr lang="en-US" dirty="0" smtClean="0"/>
              <a:t>When a message is received, the agent should: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System.Random</a:t>
            </a:r>
            <a:r>
              <a:rPr lang="en-US" dirty="0" smtClean="0"/>
              <a:t> to generate a random number which modifies the float by a small amount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printfn</a:t>
            </a:r>
            <a:r>
              <a:rPr lang="en-US" dirty="0" smtClean="0"/>
              <a:t> to write the new number to the console</a:t>
            </a:r>
          </a:p>
          <a:p>
            <a:r>
              <a:rPr lang="en-US" dirty="0" smtClean="0"/>
              <a:t>Modify the agent to: </a:t>
            </a:r>
          </a:p>
          <a:p>
            <a:pPr lvl="1"/>
            <a:r>
              <a:rPr lang="en-US" dirty="0" smtClean="0"/>
              <a:t>Accept messages of </a:t>
            </a:r>
            <a:r>
              <a:rPr lang="en-US" dirty="0" err="1" smtClean="0"/>
              <a:t>ReplyChannel</a:t>
            </a:r>
            <a:r>
              <a:rPr lang="en-US" dirty="0" smtClean="0"/>
              <a:t> instead of float, which should respond during each loop with the new value that has been calculated</a:t>
            </a:r>
          </a:p>
          <a:p>
            <a:pPr lvl="1"/>
            <a:r>
              <a:rPr lang="en-US" dirty="0" smtClean="0"/>
              <a:t>Add a parameter, price, to your agent. This will tell your agent where to start looping, since you’re not posting a float in your message. </a:t>
            </a:r>
          </a:p>
        </p:txBody>
      </p:sp>
    </p:spTree>
    <p:extLst>
      <p:ext uri="{BB962C8B-B14F-4D97-AF65-F5344CB8AC3E}">
        <p14:creationId xmlns:p14="http://schemas.microsoft.com/office/powerpoint/2010/main" val="371212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8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1559" y="2071976"/>
            <a:ext cx="6190802" cy="1015663"/>
          </a:xfrm>
          <a:prstGeom prst="rect">
            <a:avLst/>
          </a:prstGeom>
          <a:solidFill>
            <a:schemeClr val="accent3"/>
          </a:solidFill>
          <a:ln w="38100" cmpd="sng">
            <a:solidFill>
              <a:srgbClr val="33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</a:rPr>
              <a:t>10-minute Break</a:t>
            </a:r>
            <a:endParaRPr lang="en-US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2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1:00pm: Intro to </a:t>
            </a:r>
            <a:r>
              <a:rPr lang="en-US" dirty="0" err="1"/>
              <a:t>Xamarin</a:t>
            </a:r>
            <a:r>
              <a:rPr lang="en-US" dirty="0"/>
              <a:t> &amp; F#</a:t>
            </a:r>
          </a:p>
          <a:p>
            <a:r>
              <a:rPr lang="en-US" dirty="0"/>
              <a:t>1:15pm: F# Basics Lab</a:t>
            </a:r>
          </a:p>
          <a:p>
            <a:r>
              <a:rPr lang="en-US" dirty="0"/>
              <a:t>1:30pm: </a:t>
            </a:r>
            <a:r>
              <a:rPr lang="en-US" dirty="0" err="1"/>
              <a:t>MailboxProcessor</a:t>
            </a:r>
            <a:endParaRPr lang="en-US" dirty="0"/>
          </a:p>
          <a:p>
            <a:r>
              <a:rPr lang="en-US" dirty="0"/>
              <a:t>1:50pm: </a:t>
            </a:r>
            <a:r>
              <a:rPr lang="en-US" dirty="0" err="1"/>
              <a:t>MailboxProcessor</a:t>
            </a:r>
            <a:r>
              <a:rPr lang="en-US" dirty="0"/>
              <a:t> Lab</a:t>
            </a:r>
          </a:p>
          <a:p>
            <a:r>
              <a:rPr lang="en-US" dirty="0"/>
              <a:t>2:25pm: Break</a:t>
            </a:r>
          </a:p>
          <a:p>
            <a:r>
              <a:rPr lang="en-US" dirty="0"/>
              <a:t>2:35pm: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smtClean="0"/>
              <a:t>Basics – Project Lab</a:t>
            </a:r>
            <a:endParaRPr lang="en-US" dirty="0"/>
          </a:p>
          <a:p>
            <a:r>
              <a:rPr lang="en-US" dirty="0"/>
              <a:t>3:10pm: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smtClean="0"/>
              <a:t>Basics – UI </a:t>
            </a:r>
            <a:r>
              <a:rPr lang="en-US" dirty="0"/>
              <a:t>Lab</a:t>
            </a:r>
          </a:p>
          <a:p>
            <a:r>
              <a:rPr lang="en-US" dirty="0"/>
              <a:t>3:45pm: </a:t>
            </a:r>
            <a:r>
              <a:rPr lang="en-US" dirty="0" smtClean="0"/>
              <a:t>Show &amp; Tell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195" y="1812483"/>
            <a:ext cx="4603417" cy="274813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smtClean="0"/>
              <a:t>Basics – Project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create a basic </a:t>
            </a:r>
            <a:r>
              <a:rPr lang="en-US" dirty="0" err="1" smtClean="0"/>
              <a:t>iOS</a:t>
            </a:r>
            <a:r>
              <a:rPr lang="en-US" dirty="0" smtClean="0"/>
              <a:t> project together.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1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: Enhance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</a:t>
            </a:r>
            <a:r>
              <a:rPr lang="en-US" dirty="0"/>
              <a:t>new </a:t>
            </a:r>
            <a:r>
              <a:rPr lang="en-US" dirty="0" smtClean="0"/>
              <a:t>.</a:t>
            </a:r>
            <a:r>
              <a:rPr lang="en-US" dirty="0" err="1" smtClean="0"/>
              <a:t>fs</a:t>
            </a:r>
            <a:r>
              <a:rPr lang="en-US" dirty="0" smtClean="0"/>
              <a:t> file for your agent, and add:  </a:t>
            </a:r>
          </a:p>
          <a:p>
            <a:pPr lvl="1"/>
            <a:r>
              <a:rPr lang="en-US" dirty="0" smtClean="0"/>
              <a:t>Your agent code.</a:t>
            </a:r>
          </a:p>
          <a:p>
            <a:pPr lvl="1"/>
            <a:r>
              <a:rPr lang="en-US" dirty="0" smtClean="0"/>
              <a:t>Three instances of your agent, for three different stocks (Microsoft, Google, Apple). </a:t>
            </a:r>
          </a:p>
          <a:p>
            <a:r>
              <a:rPr lang="en-US" dirty="0" smtClean="0"/>
              <a:t>In your </a:t>
            </a:r>
            <a:r>
              <a:rPr lang="en-US" dirty="0" err="1" smtClean="0"/>
              <a:t>ViewController</a:t>
            </a:r>
            <a:r>
              <a:rPr lang="en-US" dirty="0" smtClean="0"/>
              <a:t>, add a new function which: </a:t>
            </a:r>
          </a:p>
          <a:p>
            <a:pPr lvl="1"/>
            <a:r>
              <a:rPr lang="en-US" dirty="0" smtClean="0"/>
              <a:t>Posts to your agent and receives a reply</a:t>
            </a:r>
          </a:p>
          <a:p>
            <a:pPr lvl="1"/>
            <a:r>
              <a:rPr lang="en-US" dirty="0" smtClean="0"/>
              <a:t>Prints the response to the console with the name of the stock, the new value, and the number of times the function has </a:t>
            </a:r>
            <a:r>
              <a:rPr lang="en-US" dirty="0" err="1" smtClean="0"/>
              <a:t>recursed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ViewDidLoad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Call this function three times (once for each stock)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UILabel</a:t>
            </a:r>
            <a:r>
              <a:rPr lang="en-US" dirty="0"/>
              <a:t> </a:t>
            </a:r>
            <a:r>
              <a:rPr lang="en-US" dirty="0" smtClean="0"/>
              <a:t>that says “Hello world” in Red. </a:t>
            </a:r>
          </a:p>
          <a:p>
            <a:r>
              <a:rPr lang="en-US" dirty="0" smtClean="0"/>
              <a:t>Build and run your project! </a:t>
            </a:r>
          </a:p>
        </p:txBody>
      </p:sp>
    </p:spTree>
    <p:extLst>
      <p:ext uri="{BB962C8B-B14F-4D97-AF65-F5344CB8AC3E}">
        <p14:creationId xmlns:p14="http://schemas.microsoft.com/office/powerpoint/2010/main" val="187555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Basics – UI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add charting!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2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: Add a multi-line chart!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41" y="1406419"/>
            <a:ext cx="8425383" cy="52160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ViewDidLoad</a:t>
            </a:r>
            <a:r>
              <a:rPr lang="en-US" dirty="0" smtClean="0"/>
              <a:t>, create a new Chart</a:t>
            </a:r>
          </a:p>
          <a:p>
            <a:pPr lvl="1"/>
            <a:r>
              <a:rPr lang="en-US" dirty="0" smtClean="0"/>
              <a:t>Make sure to add a frame to display it!</a:t>
            </a:r>
          </a:p>
          <a:p>
            <a:pPr lvl="1"/>
            <a:r>
              <a:rPr lang="en-US" dirty="0" smtClean="0"/>
              <a:t>Delete your Hello world </a:t>
            </a:r>
            <a:r>
              <a:rPr lang="en-US" dirty="0" err="1" smtClean="0"/>
              <a:t>UILabel</a:t>
            </a:r>
            <a:endParaRPr lang="en-US" dirty="0" smtClean="0"/>
          </a:p>
          <a:p>
            <a:r>
              <a:rPr lang="en-US" dirty="0" smtClean="0"/>
              <a:t>Create an individual line for each stock you have created.</a:t>
            </a:r>
          </a:p>
          <a:p>
            <a:pPr lvl="1"/>
            <a:r>
              <a:rPr lang="en-US" dirty="0" smtClean="0"/>
              <a:t>Use:</a:t>
            </a:r>
            <a:r>
              <a:rPr lang="en-US" dirty="0"/>
              <a:t> </a:t>
            </a:r>
            <a:r>
              <a:rPr lang="en-US" dirty="0" err="1"/>
              <a:t>Styles.FastLine</a:t>
            </a:r>
            <a:r>
              <a:rPr lang="en-US" dirty="0"/>
              <a:t>(</a:t>
            </a:r>
            <a:r>
              <a:rPr lang="en-US" dirty="0" smtClean="0"/>
              <a:t>) for </a:t>
            </a:r>
            <a:r>
              <a:rPr lang="en-US" dirty="0" err="1" smtClean="0"/>
              <a:t>TeeChart</a:t>
            </a:r>
            <a:endParaRPr lang="en-US" dirty="0" smtClean="0"/>
          </a:p>
          <a:p>
            <a:pPr lvl="1"/>
            <a:r>
              <a:rPr lang="en-US" dirty="0" smtClean="0"/>
              <a:t>Make sure to label each line in the chart key</a:t>
            </a:r>
          </a:p>
          <a:p>
            <a:pPr lvl="1"/>
            <a:r>
              <a:rPr lang="en-US" dirty="0" smtClean="0"/>
              <a:t>Add each line to the chart you created </a:t>
            </a:r>
          </a:p>
          <a:p>
            <a:r>
              <a:rPr lang="en-US" dirty="0" smtClean="0"/>
              <a:t>Once you receive back the updated stock price from your agent, add this new value to your line</a:t>
            </a:r>
          </a:p>
          <a:p>
            <a:r>
              <a:rPr lang="en-US" dirty="0"/>
              <a:t>If you receive </a:t>
            </a:r>
            <a:r>
              <a:rPr lang="en-US" dirty="0" smtClean="0"/>
              <a:t>warnings writing this code, </a:t>
            </a:r>
            <a:r>
              <a:rPr lang="en-US" dirty="0"/>
              <a:t>it’s okay to pipe the </a:t>
            </a:r>
            <a:r>
              <a:rPr lang="en-US" dirty="0" smtClean="0"/>
              <a:t>result of your code in each place to “ignore”, or just to ignore the warnings</a:t>
            </a:r>
          </a:p>
          <a:p>
            <a:r>
              <a:rPr lang="en-US" b="1" dirty="0" smtClean="0"/>
              <a:t>BONUS</a:t>
            </a:r>
            <a:r>
              <a:rPr lang="en-US" dirty="0" smtClean="0"/>
              <a:t>: If you have time, add a </a:t>
            </a:r>
            <a:r>
              <a:rPr lang="en-US" dirty="0" err="1" smtClean="0"/>
              <a:t>UISegmentedControl</a:t>
            </a:r>
            <a:r>
              <a:rPr lang="en-US" dirty="0" smtClean="0"/>
              <a:t> to Stop/Start the agents at will. </a:t>
            </a:r>
          </a:p>
        </p:txBody>
      </p:sp>
    </p:spTree>
    <p:extLst>
      <p:ext uri="{BB962C8B-B14F-4D97-AF65-F5344CB8AC3E}">
        <p14:creationId xmlns:p14="http://schemas.microsoft.com/office/powerpoint/2010/main" val="180294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mac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Studio</a:t>
            </a:r>
            <a:br>
              <a:rPr lang="en-US" dirty="0" smtClean="0"/>
            </a:br>
            <a:r>
              <a:rPr lang="en-US" dirty="0" err="1" smtClean="0"/>
              <a:t>Xamarin.iOS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pPr algn="l"/>
            <a:r>
              <a:rPr lang="en-US" sz="3800" dirty="0" smtClean="0"/>
              <a:t>Requirements</a:t>
            </a:r>
            <a:endParaRPr lang="en-US" sz="3800" dirty="0"/>
          </a:p>
        </p:txBody>
      </p:sp>
      <p:pic>
        <p:nvPicPr>
          <p:cNvPr id="10" name="Picture Placeholder 9" descr="XamarinLogo.pn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r="-448"/>
          <a:stretch>
            <a:fillRect/>
          </a:stretch>
        </p:blipFill>
        <p:spPr/>
      </p:pic>
      <p:pic>
        <p:nvPicPr>
          <p:cNvPr id="11" name="Picture Placeholder 10" descr="applelogo.jpeg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53" r="-173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0281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8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1559" y="2071976"/>
            <a:ext cx="6190802" cy="1015663"/>
          </a:xfrm>
          <a:prstGeom prst="rect">
            <a:avLst/>
          </a:prstGeom>
          <a:solidFill>
            <a:schemeClr val="accent3"/>
          </a:solidFill>
          <a:ln w="38100" cmpd="sng">
            <a:solidFill>
              <a:srgbClr val="33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</a:rPr>
              <a:t>Show &amp; Tell!</a:t>
            </a:r>
            <a:endParaRPr lang="en-US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9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2269" y="4624668"/>
            <a:ext cx="4756931" cy="933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269" y="5562599"/>
            <a:ext cx="4756931" cy="748553"/>
          </a:xfrm>
        </p:spPr>
        <p:txBody>
          <a:bodyPr/>
          <a:lstStyle/>
          <a:p>
            <a:pPr algn="ctr"/>
            <a:r>
              <a:rPr lang="en-US" dirty="0" smtClean="0"/>
              <a:t>Rachel Reese | @</a:t>
            </a:r>
            <a:r>
              <a:rPr lang="en-US" dirty="0" err="1" smtClean="0"/>
              <a:t>rachelreese</a:t>
            </a:r>
            <a:r>
              <a:rPr lang="en-US" dirty="0" smtClean="0"/>
              <a:t> |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rachelreese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5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1:00pm: Intro to </a:t>
            </a:r>
            <a:r>
              <a:rPr lang="en-US" dirty="0" err="1"/>
              <a:t>Xamarin</a:t>
            </a:r>
            <a:r>
              <a:rPr lang="en-US" dirty="0"/>
              <a:t> &amp; F#</a:t>
            </a:r>
          </a:p>
          <a:p>
            <a:r>
              <a:rPr lang="en-US" dirty="0"/>
              <a:t>1:15pm: F# Basics Lab</a:t>
            </a:r>
          </a:p>
          <a:p>
            <a:r>
              <a:rPr lang="en-US" dirty="0"/>
              <a:t>1:30pm: </a:t>
            </a:r>
            <a:r>
              <a:rPr lang="en-US" dirty="0" err="1"/>
              <a:t>MailboxProcessor</a:t>
            </a:r>
            <a:endParaRPr lang="en-US" dirty="0"/>
          </a:p>
          <a:p>
            <a:r>
              <a:rPr lang="en-US" dirty="0"/>
              <a:t>1:50pm: </a:t>
            </a:r>
            <a:r>
              <a:rPr lang="en-US" dirty="0" err="1"/>
              <a:t>MailboxProcessor</a:t>
            </a:r>
            <a:r>
              <a:rPr lang="en-US" dirty="0"/>
              <a:t> Lab</a:t>
            </a:r>
          </a:p>
          <a:p>
            <a:r>
              <a:rPr lang="en-US" dirty="0"/>
              <a:t>2:25pm: Break</a:t>
            </a:r>
          </a:p>
          <a:p>
            <a:r>
              <a:rPr lang="en-US" dirty="0"/>
              <a:t>2:35pm: </a:t>
            </a:r>
            <a:r>
              <a:rPr lang="en-US" dirty="0" err="1"/>
              <a:t>iOS</a:t>
            </a:r>
            <a:r>
              <a:rPr lang="en-US" dirty="0"/>
              <a:t> Basics – Project Lab</a:t>
            </a:r>
          </a:p>
          <a:p>
            <a:r>
              <a:rPr lang="en-US" dirty="0"/>
              <a:t>3:10pm: </a:t>
            </a:r>
            <a:r>
              <a:rPr lang="en-US" dirty="0" err="1"/>
              <a:t>iOS</a:t>
            </a:r>
            <a:r>
              <a:rPr lang="en-US" dirty="0"/>
              <a:t> Basics – UI Lab</a:t>
            </a:r>
          </a:p>
          <a:p>
            <a:r>
              <a:rPr lang="en-US" dirty="0"/>
              <a:t>3:45pm: Wrap-up, Show and Tell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Xamarin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0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Test Cloud</a:t>
            </a:r>
            <a:endParaRPr lang="en-US" dirty="0"/>
          </a:p>
        </p:txBody>
      </p:sp>
      <p:pic>
        <p:nvPicPr>
          <p:cNvPr id="4" name="Content Placeholder 3" descr="XamTestClou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5" r="-5355"/>
          <a:stretch>
            <a:fillRect/>
          </a:stretch>
        </p:blipFill>
        <p:spPr>
          <a:xfrm>
            <a:off x="0" y="1296521"/>
            <a:ext cx="9144000" cy="5561479"/>
          </a:xfrm>
        </p:spPr>
      </p:pic>
    </p:spTree>
    <p:extLst>
      <p:ext uri="{BB962C8B-B14F-4D97-AF65-F5344CB8AC3E}">
        <p14:creationId xmlns:p14="http://schemas.microsoft.com/office/powerpoint/2010/main" val="368042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/>
              <a:t> </a:t>
            </a:r>
            <a:r>
              <a:rPr lang="en-US" dirty="0" smtClean="0"/>
              <a:t>Insights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0" r="-2560"/>
          <a:stretch>
            <a:fillRect/>
          </a:stretch>
        </p:blipFill>
        <p:spPr>
          <a:xfrm>
            <a:off x="492125" y="1296988"/>
            <a:ext cx="8159750" cy="5291455"/>
          </a:xfrm>
        </p:spPr>
      </p:pic>
    </p:spTree>
    <p:extLst>
      <p:ext uri="{BB962C8B-B14F-4D97-AF65-F5344CB8AC3E}">
        <p14:creationId xmlns:p14="http://schemas.microsoft.com/office/powerpoint/2010/main" val="170572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498518" y="1985962"/>
            <a:ext cx="7556270" cy="2083095"/>
          </a:xfrm>
        </p:spPr>
        <p:txBody>
          <a:bodyPr numCol="2">
            <a:norm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/>
              <a:t>Immutable</a:t>
            </a:r>
          </a:p>
          <a:p>
            <a:r>
              <a:rPr lang="en-US" dirty="0" smtClean="0"/>
              <a:t>Significant whitespace</a:t>
            </a:r>
          </a:p>
          <a:p>
            <a:r>
              <a:rPr lang="en-US" dirty="0" smtClean="0"/>
              <a:t>Pipelining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Higher-order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Tuples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 types</a:t>
            </a:r>
            <a:endParaRPr lang="en-US" dirty="0"/>
          </a:p>
        </p:txBody>
      </p:sp>
      <p:pic>
        <p:nvPicPr>
          <p:cNvPr id="16" name="Content Placeholder 15" descr="Screenshot 2015-01-25 10.43.21.png"/>
          <p:cNvPicPr>
            <a:picLocks noGrp="1" noChangeAspect="1"/>
          </p:cNvPicPr>
          <p:nvPr>
            <p:ph sz="half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" b="2398"/>
          <a:stretch/>
        </p:blipFill>
        <p:spPr>
          <a:xfrm>
            <a:off x="498517" y="4178620"/>
            <a:ext cx="7569157" cy="1965960"/>
          </a:xfrm>
        </p:spPr>
      </p:pic>
      <p:pic>
        <p:nvPicPr>
          <p:cNvPr id="19" name="Picture 18" descr="Screenshot 2015-01-25 15.12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50" y="3583623"/>
            <a:ext cx="4305300" cy="368300"/>
          </a:xfrm>
          <a:prstGeom prst="rect">
            <a:avLst/>
          </a:prstGeom>
        </p:spPr>
      </p:pic>
      <p:pic>
        <p:nvPicPr>
          <p:cNvPr id="20" name="Picture 19" descr="Screenshot 2015-01-25 15.16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50" y="2588650"/>
            <a:ext cx="45212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4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3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Sketches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600200"/>
            <a:ext cx="8020450" cy="2351723"/>
          </a:xfrm>
        </p:spPr>
        <p:txBody>
          <a:bodyPr numCol="1">
            <a:normAutofit fontScale="92500"/>
          </a:bodyPr>
          <a:lstStyle/>
          <a:p>
            <a:pPr marL="0" lvl="1" indent="0">
              <a:spcBef>
                <a:spcPts val="2000"/>
              </a:spcBef>
              <a:buClr>
                <a:schemeClr val="accent1"/>
              </a:buClr>
              <a:buNone/>
            </a:pPr>
            <a:r>
              <a:rPr lang="en-US" dirty="0"/>
              <a:t>File -&gt; New -&gt; File -&gt; Sketches -&gt; </a:t>
            </a:r>
            <a:r>
              <a:rPr lang="en-US" dirty="0" err="1"/>
              <a:t>Xamarin.Mac.Sketch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Suggested tasks: </a:t>
            </a:r>
          </a:p>
          <a:p>
            <a:pPr lvl="1"/>
            <a:r>
              <a:rPr lang="en-US" dirty="0" smtClean="0"/>
              <a:t>Add two numbers. </a:t>
            </a:r>
          </a:p>
          <a:p>
            <a:pPr lvl="1"/>
            <a:r>
              <a:rPr lang="en-US" dirty="0" smtClean="0"/>
              <a:t>Given a list of floats from 0 to 30, return only those numbers divisible by 3.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System.Random</a:t>
            </a:r>
            <a:r>
              <a:rPr lang="en-US" dirty="0" smtClean="0"/>
              <a:t>, generate a random number.</a:t>
            </a:r>
          </a:p>
          <a:p>
            <a:pPr lvl="1"/>
            <a:r>
              <a:rPr lang="en-US" dirty="0" smtClean="0"/>
              <a:t>Create a Discriminated Union and a function that pattern matches on it.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717003" y="4164964"/>
            <a:ext cx="7569157" cy="2330869"/>
          </a:xfrm>
          <a:solidFill>
            <a:schemeClr val="accent3"/>
          </a:solidFill>
          <a:ln w="38100" cmpd="sng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Syntax </a:t>
            </a:r>
            <a:r>
              <a:rPr lang="en-US" dirty="0">
                <a:solidFill>
                  <a:schemeClr val="accent2"/>
                </a:solidFill>
              </a:rPr>
              <a:t>cheat sheets:</a:t>
            </a:r>
            <a:r>
              <a:rPr lang="en-US" dirty="0">
                <a:solidFill>
                  <a:schemeClr val="accent2"/>
                </a:solidFill>
                <a:hlinkClick r:id="rId2"/>
              </a:rPr>
              <a:t> </a:t>
            </a:r>
          </a:p>
          <a:p>
            <a:r>
              <a:rPr lang="en-US" dirty="0">
                <a:hlinkClick r:id="rId2"/>
              </a:rPr>
              <a:t>http://dungpa.github.io/fsharp-cheatsheet/</a:t>
            </a:r>
            <a:endParaRPr lang="en-US" dirty="0"/>
          </a:p>
          <a:p>
            <a:r>
              <a:rPr lang="en-US" dirty="0">
                <a:hlinkClick r:id="rId3"/>
              </a:rPr>
              <a:t>http://www.samskivert.com/code/fsharp/fsharp-cheat-sheet.pdf</a:t>
            </a:r>
            <a:endParaRPr lang="en-US" dirty="0"/>
          </a:p>
          <a:p>
            <a:r>
              <a:rPr lang="en-US" dirty="0">
                <a:hlinkClick r:id="rId4"/>
              </a:rPr>
              <a:t>https://msdn.microsoft.com/en-us/library/dd233181.aspx</a:t>
            </a:r>
            <a:endParaRPr lang="en-US" dirty="0"/>
          </a:p>
          <a:p>
            <a:r>
              <a:rPr lang="en-US" dirty="0">
                <a:hlinkClick r:id="rId5"/>
              </a:rPr>
              <a:t>http://en.wikibooks.org/wiki/</a:t>
            </a:r>
            <a:r>
              <a:rPr lang="en-US" dirty="0" smtClean="0">
                <a:hlinkClick r:id="rId5"/>
              </a:rPr>
              <a:t>F_Sharp_Programming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7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Custom 3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9239FF"/>
      </a:accent1>
      <a:accent2>
        <a:srgbClr val="330066"/>
      </a:accent2>
      <a:accent3>
        <a:srgbClr val="CCCCFF"/>
      </a:accent3>
      <a:accent4>
        <a:srgbClr val="660099"/>
      </a:accent4>
      <a:accent5>
        <a:srgbClr val="9999FF"/>
      </a:accent5>
      <a:accent6>
        <a:srgbClr val="8647FF"/>
      </a:accent6>
      <a:hlink>
        <a:srgbClr val="6632CC"/>
      </a:hlink>
      <a:folHlink>
        <a:srgbClr val="B2B2B2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9373</TotalTime>
  <Words>929</Words>
  <Application>Microsoft Macintosh PowerPoint</Application>
  <PresentationFormat>On-screen Show (4:3)</PresentationFormat>
  <Paragraphs>138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Advantage</vt:lpstr>
      <vt:lpstr>Mobile App Development with Xamarin and F#</vt:lpstr>
      <vt:lpstr>A mac Xamarin Studio Xamarin.iOS</vt:lpstr>
      <vt:lpstr>Agenda</vt:lpstr>
      <vt:lpstr>Intro to Xamarin</vt:lpstr>
      <vt:lpstr>Xamarin Test Cloud</vt:lpstr>
      <vt:lpstr>Xamarin Insights</vt:lpstr>
      <vt:lpstr>F# Basics</vt:lpstr>
      <vt:lpstr>F# Basics</vt:lpstr>
      <vt:lpstr>F# Sketches Lab</vt:lpstr>
      <vt:lpstr>Mailbox Processor</vt:lpstr>
      <vt:lpstr>The Actor Model</vt:lpstr>
      <vt:lpstr>MailboxProcessor Basics</vt:lpstr>
      <vt:lpstr>MailboxProcessor Lab: Faking the stock data with agents</vt:lpstr>
      <vt:lpstr>PowerPoint Presentation</vt:lpstr>
      <vt:lpstr>Agenda</vt:lpstr>
      <vt:lpstr>iOS Basics – Project</vt:lpstr>
      <vt:lpstr>iOS: Enhance your project</vt:lpstr>
      <vt:lpstr>iOS Basics – UI </vt:lpstr>
      <vt:lpstr>iOS: Add a multi-line chart!</vt:lpstr>
      <vt:lpstr>PowerPoint Presentation</vt:lpstr>
      <vt:lpstr>Mobile App Development with Xamarin and F#</vt:lpstr>
    </vt:vector>
  </TitlesOfParts>
  <Company>Mulberry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 with Xamarin and F#</dc:title>
  <dc:creator>Rachel Reese</dc:creator>
  <cp:lastModifiedBy>Rachel Reese</cp:lastModifiedBy>
  <cp:revision>802</cp:revision>
  <dcterms:created xsi:type="dcterms:W3CDTF">2015-01-25T12:10:10Z</dcterms:created>
  <dcterms:modified xsi:type="dcterms:W3CDTF">2015-02-01T00:24:05Z</dcterms:modified>
</cp:coreProperties>
</file>