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3" autoAdjust="0"/>
    <p:restoredTop sz="82956" autoAdjust="0"/>
  </p:normalViewPr>
  <p:slideViewPr>
    <p:cSldViewPr snapToGrid="0">
      <p:cViewPr varScale="1">
        <p:scale>
          <a:sx n="129" d="100"/>
          <a:sy n="129" d="100"/>
        </p:scale>
        <p:origin x="-968" y="-104"/>
      </p:cViewPr>
      <p:guideLst>
        <p:guide orient="horz" pos="2160"/>
        <p:guide orient="horz" pos="1560"/>
        <p:guide pos="33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9" Type="http://schemas.openxmlformats.org/officeDocument/2006/relationships/hyperlink" Target="http://fsharp.github.io/FSharp.Data/library/Freebase.html" TargetMode="External"/><Relationship Id="rId20" Type="http://schemas.openxmlformats.org/officeDocument/2006/relationships/hyperlink" Target="http://www.youtube.com/watch?v=Co16MBpAwJU" TargetMode="External"/><Relationship Id="rId21" Type="http://schemas.openxmlformats.org/officeDocument/2006/relationships/hyperlink" Target="http://colinbul.wordpress.com/2013/02/28/f-ikvm-type-provider/" TargetMode="External"/><Relationship Id="rId22" Type="http://schemas.openxmlformats.org/officeDocument/2006/relationships/hyperlink" Target="https://github.com/ZachBray/FunScript" TargetMode="External"/><Relationship Id="rId10" Type="http://schemas.openxmlformats.org/officeDocument/2006/relationships/hyperlink" Target="http://fsharp.github.io/FSharp.Data/library/CsvProvider.html" TargetMode="External"/><Relationship Id="rId11" Type="http://schemas.openxmlformats.org/officeDocument/2006/relationships/hyperlink" Target="http://fsharp.github.io/FSharp.Data/library/JsonProvider.html" TargetMode="External"/><Relationship Id="rId12" Type="http://schemas.openxmlformats.org/officeDocument/2006/relationships/hyperlink" Target="http://fsharp.github.io/FSharp.Data/library/XmlProvider.html" TargetMode="External"/><Relationship Id="rId13" Type="http://schemas.openxmlformats.org/officeDocument/2006/relationships/hyperlink" Target="http://msdn.microsoft.com/en-us/library/vstudio/hh361033.aspx" TargetMode="External"/><Relationship Id="rId14" Type="http://schemas.openxmlformats.org/officeDocument/2006/relationships/hyperlink" Target="http://sergeytihon.wordpress.com/2013/04/27/wpf-mvvm-with-xaml-type-provider/" TargetMode="External"/><Relationship Id="rId15" Type="http://schemas.openxmlformats.org/officeDocument/2006/relationships/hyperlink" Target="http://msdn.microsoft.com/en-us/library/vstudio/hh361035.aspx" TargetMode="External"/><Relationship Id="rId16" Type="http://schemas.openxmlformats.org/officeDocument/2006/relationships/hyperlink" Target="https://github.com/ovatsus/PythonTypeProvider" TargetMode="External"/><Relationship Id="rId17" Type="http://schemas.openxmlformats.org/officeDocument/2006/relationships/hyperlink" Target="http://msdn.microsoft.com/en-us/library/hh362325.aspx" TargetMode="External"/><Relationship Id="rId18" Type="http://schemas.openxmlformats.org/officeDocument/2006/relationships/hyperlink" Target="http://fsharp.github.io/FSharp.Data/experimental/ApiaryProvider.html" TargetMode="External"/><Relationship Id="rId19" Type="http://schemas.openxmlformats.org/officeDocument/2006/relationships/hyperlink" Target="https://twitter.com/mark_dj/status/348346798735241216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www.nuget.org/packages/R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8" Type="http://schemas.openxmlformats.org/officeDocument/2006/relationships/hyperlink" Target="http://fsharp.github.io/FSharp.Data/library/WorldBank.html" TargetMode="External"/></Relationships>
</file>

<file path=ppt/diagrams/_rels/drawing4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21" Type="http://schemas.openxmlformats.org/officeDocument/2006/relationships/hyperlink" Target="http://msdn.microsoft.com/en-us/library/hh362325.aspx" TargetMode="External"/><Relationship Id="rId22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Freebase.html" TargetMode="External"/><Relationship Id="rId13" Type="http://schemas.openxmlformats.org/officeDocument/2006/relationships/hyperlink" Target="http://fsharp.github.io/FSharp.Data/library/CsvProvider.html" TargetMode="External"/><Relationship Id="rId14" Type="http://schemas.openxmlformats.org/officeDocument/2006/relationships/hyperlink" Target="http://fsharp.github.io/FSharp.Data/library/JsonProvider.html" TargetMode="External"/><Relationship Id="rId15" Type="http://schemas.openxmlformats.org/officeDocument/2006/relationships/hyperlink" Target="http://fsharp.github.io/FSharp.Data/library/XmlProvider.html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msdn.microsoft.com/en-us/library/vstudio/hh361035.aspx" TargetMode="External"/><Relationship Id="rId19" Type="http://schemas.openxmlformats.org/officeDocument/2006/relationships/hyperlink" Target="http://sergeytihon.wordpress.com/2013/04/27/wpf-mvvm-with-xaml-type-provider/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1900" b="1" dirty="0" smtClean="0"/>
            <a:t>Create infrastructure</a:t>
          </a:r>
          <a:endParaRPr lang="en-US" sz="19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1900" b="1" dirty="0" smtClean="0"/>
            <a:t>Set up connection</a:t>
          </a:r>
          <a:endParaRPr lang="en-US" sz="19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7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188401" y="859391"/>
          <a:ext cx="1538659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Set up connection</a:t>
          </a:r>
          <a:endParaRPr lang="en-US" sz="1900" b="1" kern="1200" dirty="0"/>
        </a:p>
      </dsp:txBody>
      <dsp:txXfrm>
        <a:off x="244645" y="915635"/>
        <a:ext cx="1426171" cy="1039681"/>
      </dsp:txXfrm>
    </dsp:sp>
    <dsp:sp modelId="{64B1E964-3DC6-4415-9A5E-A83325ACA918}">
      <dsp:nvSpPr>
        <dsp:cNvPr id="0" name=""/>
        <dsp:cNvSpPr/>
      </dsp:nvSpPr>
      <dsp:spPr>
        <a:xfrm>
          <a:off x="1914633" y="859391"/>
          <a:ext cx="10723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966983" y="911741"/>
        <a:ext cx="967687" cy="1047469"/>
      </dsp:txXfrm>
    </dsp:sp>
    <dsp:sp modelId="{CD60A385-9B88-44DC-960E-2CDB3996E30E}">
      <dsp:nvSpPr>
        <dsp:cNvPr id="0" name=""/>
        <dsp:cNvSpPr/>
      </dsp:nvSpPr>
      <dsp:spPr>
        <a:xfrm>
          <a:off x="3174594" y="862445"/>
          <a:ext cx="1832288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Create infrastructure</a:t>
          </a:r>
          <a:endParaRPr lang="en-US" sz="1900" b="1" kern="1200" dirty="0"/>
        </a:p>
      </dsp:txBody>
      <dsp:txXfrm>
        <a:off x="3230838" y="918689"/>
        <a:ext cx="1719800" cy="1039681"/>
      </dsp:txXfrm>
    </dsp:sp>
    <dsp:sp modelId="{A0DBA043-27DC-495C-B1C4-80BB13CF934D}">
      <dsp:nvSpPr>
        <dsp:cNvPr id="0" name=""/>
        <dsp:cNvSpPr/>
      </dsp:nvSpPr>
      <dsp:spPr>
        <a:xfrm>
          <a:off x="5194458" y="862445"/>
          <a:ext cx="148140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250702" y="918689"/>
        <a:ext cx="136891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40A0-3DF6-4D6F-A607-CF9A844D3CB6}">
      <dsp:nvSpPr>
        <dsp:cNvPr id="0" name=""/>
        <dsp:cNvSpPr/>
      </dsp:nvSpPr>
      <dsp:spPr>
        <a:xfrm>
          <a:off x="159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data from </a:t>
          </a:r>
          <a:endParaRPr lang="en-US" sz="1800" b="1" kern="1200" dirty="0"/>
        </a:p>
      </dsp:txBody>
      <dsp:txXfrm>
        <a:off x="209513" y="2712219"/>
        <a:ext cx="1003902" cy="1003902"/>
      </dsp:txXfrm>
    </dsp:sp>
    <dsp:sp modelId="{942F2F83-B542-450B-87AA-D917E960036B}">
      <dsp:nvSpPr>
        <dsp:cNvPr id="0" name=""/>
        <dsp:cNvSpPr/>
      </dsp:nvSpPr>
      <dsp:spPr>
        <a:xfrm rot="16729062">
          <a:off x="52128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F5BBE-CDAB-4BCA-9D9E-F44B0C8297F9}">
      <dsp:nvSpPr>
        <dsp:cNvPr id="0" name=""/>
        <dsp:cNvSpPr/>
      </dsp:nvSpPr>
      <dsp:spPr>
        <a:xfrm rot="15670938">
          <a:off x="237105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2D9E2-2A23-4BF0-9B1D-07EA5F2AB602}">
      <dsp:nvSpPr>
        <dsp:cNvPr id="0" name=""/>
        <dsp:cNvSpPr/>
      </dsp:nvSpPr>
      <dsp:spPr>
        <a:xfrm>
          <a:off x="1804659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4E0EE-197E-46E7-AAEF-C4EE10C5D9B7}">
      <dsp:nvSpPr>
        <dsp:cNvPr id="0" name=""/>
        <dsp:cNvSpPr/>
      </dsp:nvSpPr>
      <dsp:spPr>
        <a:xfrm>
          <a:off x="1970606" y="390055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0055"/>
        <a:ext cx="1176714" cy="706028"/>
      </dsp:txXfrm>
    </dsp:sp>
    <dsp:sp modelId="{2871E134-BC9C-4218-925B-074C08D7ACEA}">
      <dsp:nvSpPr>
        <dsp:cNvPr id="0" name=""/>
        <dsp:cNvSpPr/>
      </dsp:nvSpPr>
      <dsp:spPr>
        <a:xfrm>
          <a:off x="3147320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23544-0430-4A5E-92C8-84E101C567AB}">
      <dsp:nvSpPr>
        <dsp:cNvPr id="0" name=""/>
        <dsp:cNvSpPr/>
      </dsp:nvSpPr>
      <dsp:spPr>
        <a:xfrm rot="16935173">
          <a:off x="83031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C9F5-974B-4885-9026-EEA1269D15A8}">
      <dsp:nvSpPr>
        <dsp:cNvPr id="0" name=""/>
        <dsp:cNvSpPr/>
      </dsp:nvSpPr>
      <dsp:spPr>
        <a:xfrm rot="15464827">
          <a:off x="268008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7773-E28D-426D-BB69-5163C3AFDBBE}">
      <dsp:nvSpPr>
        <dsp:cNvPr id="0" name=""/>
        <dsp:cNvSpPr/>
      </dsp:nvSpPr>
      <dsp:spPr>
        <a:xfrm>
          <a:off x="1804659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39A6-974B-416A-A0F6-C434B49BD7C5}">
      <dsp:nvSpPr>
        <dsp:cNvPr id="0" name=""/>
        <dsp:cNvSpPr/>
      </dsp:nvSpPr>
      <dsp:spPr>
        <a:xfrm>
          <a:off x="1970606" y="10960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096084"/>
        <a:ext cx="1176714" cy="706028"/>
      </dsp:txXfrm>
    </dsp:sp>
    <dsp:sp modelId="{EDDDD4A5-D902-4474-B9A2-E022FD77356B}">
      <dsp:nvSpPr>
        <dsp:cNvPr id="0" name=""/>
        <dsp:cNvSpPr/>
      </dsp:nvSpPr>
      <dsp:spPr>
        <a:xfrm>
          <a:off x="3147320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0087-83B3-4F0A-A8A5-EFA6C0E753E4}">
      <dsp:nvSpPr>
        <dsp:cNvPr id="0" name=""/>
        <dsp:cNvSpPr/>
      </dsp:nvSpPr>
      <dsp:spPr>
        <a:xfrm rot="17393884">
          <a:off x="113288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E3FF-4890-4434-B653-C82558B76E55}">
      <dsp:nvSpPr>
        <dsp:cNvPr id="0" name=""/>
        <dsp:cNvSpPr/>
      </dsp:nvSpPr>
      <dsp:spPr>
        <a:xfrm rot="15006116">
          <a:off x="298265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CA8A-DE60-4FBC-8E66-F7A9D7ADD4E6}">
      <dsp:nvSpPr>
        <dsp:cNvPr id="0" name=""/>
        <dsp:cNvSpPr/>
      </dsp:nvSpPr>
      <dsp:spPr>
        <a:xfrm>
          <a:off x="1804659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2445F-7F6C-4933-B758-71F4EC3AAC5F}">
      <dsp:nvSpPr>
        <dsp:cNvPr id="0" name=""/>
        <dsp:cNvSpPr/>
      </dsp:nvSpPr>
      <dsp:spPr>
        <a:xfrm>
          <a:off x="1970606" y="18021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802113"/>
        <a:ext cx="1176714" cy="706028"/>
      </dsp:txXfrm>
    </dsp:sp>
    <dsp:sp modelId="{00464818-5695-499D-9C30-E83C17D66060}">
      <dsp:nvSpPr>
        <dsp:cNvPr id="0" name=""/>
        <dsp:cNvSpPr/>
      </dsp:nvSpPr>
      <dsp:spPr>
        <a:xfrm>
          <a:off x="3147320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C3133-C796-4F03-9601-89A19E55D668}">
      <dsp:nvSpPr>
        <dsp:cNvPr id="0" name=""/>
        <dsp:cNvSpPr/>
      </dsp:nvSpPr>
      <dsp:spPr>
        <a:xfrm rot="19041445">
          <a:off x="140218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C643-29D5-4CEA-A90B-7C3C47C4A47A}">
      <dsp:nvSpPr>
        <dsp:cNvPr id="0" name=""/>
        <dsp:cNvSpPr/>
      </dsp:nvSpPr>
      <dsp:spPr>
        <a:xfrm rot="13358555">
          <a:off x="325195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BD04E-E6FF-48DC-8E11-D91B6D91CD16}">
      <dsp:nvSpPr>
        <dsp:cNvPr id="0" name=""/>
        <dsp:cNvSpPr/>
      </dsp:nvSpPr>
      <dsp:spPr>
        <a:xfrm>
          <a:off x="1804659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896-2B84-4236-B8FB-B24B86DAD3B1}">
      <dsp:nvSpPr>
        <dsp:cNvPr id="0" name=""/>
        <dsp:cNvSpPr/>
      </dsp:nvSpPr>
      <dsp:spPr>
        <a:xfrm>
          <a:off x="1970606" y="2508141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2508141"/>
        <a:ext cx="1176714" cy="706028"/>
      </dsp:txXfrm>
    </dsp:sp>
    <dsp:sp modelId="{3F774837-5289-485E-8A4B-1F01C2D379B4}">
      <dsp:nvSpPr>
        <dsp:cNvPr id="0" name=""/>
        <dsp:cNvSpPr/>
      </dsp:nvSpPr>
      <dsp:spPr>
        <a:xfrm>
          <a:off x="3147320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2AC5-33D5-4EBB-9F3B-F5E4BE8D027E}">
      <dsp:nvSpPr>
        <dsp:cNvPr id="0" name=""/>
        <dsp:cNvSpPr/>
      </dsp:nvSpPr>
      <dsp:spPr>
        <a:xfrm rot="2558555">
          <a:off x="140218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2D7C-12E8-419A-BCBE-94084E74FFE3}">
      <dsp:nvSpPr>
        <dsp:cNvPr id="0" name=""/>
        <dsp:cNvSpPr/>
      </dsp:nvSpPr>
      <dsp:spPr>
        <a:xfrm rot="8241445">
          <a:off x="325195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9E71-D59E-4D80-A64F-A6432BB61290}">
      <dsp:nvSpPr>
        <dsp:cNvPr id="0" name=""/>
        <dsp:cNvSpPr/>
      </dsp:nvSpPr>
      <dsp:spPr>
        <a:xfrm>
          <a:off x="1804659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D9B7-17EF-49AF-9E34-E14C56D25566}">
      <dsp:nvSpPr>
        <dsp:cNvPr id="0" name=""/>
        <dsp:cNvSpPr/>
      </dsp:nvSpPr>
      <dsp:spPr>
        <a:xfrm>
          <a:off x="1970606" y="32141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214170"/>
        <a:ext cx="1176714" cy="706028"/>
      </dsp:txXfrm>
    </dsp:sp>
    <dsp:sp modelId="{64FE68EF-246A-4E45-82CA-2ED5CAC816C1}">
      <dsp:nvSpPr>
        <dsp:cNvPr id="0" name=""/>
        <dsp:cNvSpPr/>
      </dsp:nvSpPr>
      <dsp:spPr>
        <a:xfrm>
          <a:off x="3147320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4B39D-CFFE-402B-A25D-A70AA85B6D91}">
      <dsp:nvSpPr>
        <dsp:cNvPr id="0" name=""/>
        <dsp:cNvSpPr/>
      </dsp:nvSpPr>
      <dsp:spPr>
        <a:xfrm rot="4206116">
          <a:off x="113288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BDEA-DA8D-4185-BE14-552A984ED385}">
      <dsp:nvSpPr>
        <dsp:cNvPr id="0" name=""/>
        <dsp:cNvSpPr/>
      </dsp:nvSpPr>
      <dsp:spPr>
        <a:xfrm rot="6593884">
          <a:off x="298265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8755-450F-4812-BE23-07C8D1177CA3}">
      <dsp:nvSpPr>
        <dsp:cNvPr id="0" name=""/>
        <dsp:cNvSpPr/>
      </dsp:nvSpPr>
      <dsp:spPr>
        <a:xfrm>
          <a:off x="1804659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15B2-6D40-42F1-9D31-7D4675A2C6C7}">
      <dsp:nvSpPr>
        <dsp:cNvPr id="0" name=""/>
        <dsp:cNvSpPr/>
      </dsp:nvSpPr>
      <dsp:spPr>
        <a:xfrm>
          <a:off x="1970606" y="3920199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20199"/>
        <a:ext cx="1176714" cy="706028"/>
      </dsp:txXfrm>
    </dsp:sp>
    <dsp:sp modelId="{484F5556-2A8D-445B-BFF0-007E6657DF92}">
      <dsp:nvSpPr>
        <dsp:cNvPr id="0" name=""/>
        <dsp:cNvSpPr/>
      </dsp:nvSpPr>
      <dsp:spPr>
        <a:xfrm>
          <a:off x="3147320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4536-D6EF-44BC-809B-B2AD77460ADB}">
      <dsp:nvSpPr>
        <dsp:cNvPr id="0" name=""/>
        <dsp:cNvSpPr/>
      </dsp:nvSpPr>
      <dsp:spPr>
        <a:xfrm rot="4664827">
          <a:off x="83031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A3A09-F080-4508-A200-8041AB1D01BF}">
      <dsp:nvSpPr>
        <dsp:cNvPr id="0" name=""/>
        <dsp:cNvSpPr/>
      </dsp:nvSpPr>
      <dsp:spPr>
        <a:xfrm rot="6135173">
          <a:off x="268008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9AAE-3DF8-420B-BFF6-120B0FEC9082}">
      <dsp:nvSpPr>
        <dsp:cNvPr id="0" name=""/>
        <dsp:cNvSpPr/>
      </dsp:nvSpPr>
      <dsp:spPr>
        <a:xfrm>
          <a:off x="1804659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CF23-559B-489D-8B2B-49ECEA2D64BC}">
      <dsp:nvSpPr>
        <dsp:cNvPr id="0" name=""/>
        <dsp:cNvSpPr/>
      </dsp:nvSpPr>
      <dsp:spPr>
        <a:xfrm>
          <a:off x="1970606" y="46262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4626227"/>
        <a:ext cx="1176714" cy="706028"/>
      </dsp:txXfrm>
    </dsp:sp>
    <dsp:sp modelId="{79CF47D6-8301-4C50-8968-36FD122827F4}">
      <dsp:nvSpPr>
        <dsp:cNvPr id="0" name=""/>
        <dsp:cNvSpPr/>
      </dsp:nvSpPr>
      <dsp:spPr>
        <a:xfrm>
          <a:off x="3147320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468AC-520B-4CC8-AFD8-1EA712E045A5}">
      <dsp:nvSpPr>
        <dsp:cNvPr id="0" name=""/>
        <dsp:cNvSpPr/>
      </dsp:nvSpPr>
      <dsp:spPr>
        <a:xfrm rot="4870938">
          <a:off x="52128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7A1-B6EC-4864-84BC-32C613FC25B1}">
      <dsp:nvSpPr>
        <dsp:cNvPr id="0" name=""/>
        <dsp:cNvSpPr/>
      </dsp:nvSpPr>
      <dsp:spPr>
        <a:xfrm rot="5929062">
          <a:off x="237105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371C-3EE9-4548-BACC-1082E2BC87BC}">
      <dsp:nvSpPr>
        <dsp:cNvPr id="0" name=""/>
        <dsp:cNvSpPr/>
      </dsp:nvSpPr>
      <dsp:spPr>
        <a:xfrm>
          <a:off x="1804659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CCBF4-DA0E-4FAC-BCCE-7F0FF9DD7C8E}">
      <dsp:nvSpPr>
        <dsp:cNvPr id="0" name=""/>
        <dsp:cNvSpPr/>
      </dsp:nvSpPr>
      <dsp:spPr>
        <a:xfrm>
          <a:off x="1970606" y="53322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5332256"/>
        <a:ext cx="1176714" cy="706028"/>
      </dsp:txXfrm>
    </dsp:sp>
    <dsp:sp modelId="{9F2754D6-92B7-4660-89A3-D0806CABD8DF}">
      <dsp:nvSpPr>
        <dsp:cNvPr id="0" name=""/>
        <dsp:cNvSpPr/>
      </dsp:nvSpPr>
      <dsp:spPr>
        <a:xfrm>
          <a:off x="3147320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C89-0FDC-4F01-98E5-527EF77F782B}">
      <dsp:nvSpPr>
        <dsp:cNvPr id="0" name=""/>
        <dsp:cNvSpPr/>
      </dsp:nvSpPr>
      <dsp:spPr>
        <a:xfrm>
          <a:off x="3696595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Process with </a:t>
          </a:r>
          <a:endParaRPr lang="en-US" sz="1800" b="1" kern="1200" dirty="0"/>
        </a:p>
      </dsp:txBody>
      <dsp:txXfrm>
        <a:off x="3904510" y="2712219"/>
        <a:ext cx="1003902" cy="1003902"/>
      </dsp:txXfrm>
    </dsp:sp>
    <dsp:sp modelId="{5929F69E-F3A8-42D4-B765-511EA42ED139}">
      <dsp:nvSpPr>
        <dsp:cNvPr id="0" name=""/>
        <dsp:cNvSpPr/>
      </dsp:nvSpPr>
      <dsp:spPr>
        <a:xfrm rot="17393884">
          <a:off x="4539431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E8F4F-CDE3-413B-8A8D-863D718BEEB7}">
      <dsp:nvSpPr>
        <dsp:cNvPr id="0" name=""/>
        <dsp:cNvSpPr/>
      </dsp:nvSpPr>
      <dsp:spPr>
        <a:xfrm rot="15006116">
          <a:off x="6730362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F2AB-0D53-4FFA-BA58-71D6FE7F3576}">
      <dsp:nvSpPr>
        <dsp:cNvPr id="0" name=""/>
        <dsp:cNvSpPr/>
      </dsp:nvSpPr>
      <dsp:spPr>
        <a:xfrm>
          <a:off x="5882984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F80B-3A6A-4F03-87B4-798BEFF3F100}">
      <dsp:nvSpPr>
        <dsp:cNvPr id="0" name=""/>
        <dsp:cNvSpPr/>
      </dsp:nvSpPr>
      <dsp:spPr>
        <a:xfrm>
          <a:off x="6048931" y="7430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743070"/>
        <a:ext cx="1176714" cy="706028"/>
      </dsp:txXfrm>
    </dsp:sp>
    <dsp:sp modelId="{7D574453-8EA5-446C-AF16-7BCC68B528C6}">
      <dsp:nvSpPr>
        <dsp:cNvPr id="0" name=""/>
        <dsp:cNvSpPr/>
      </dsp:nvSpPr>
      <dsp:spPr>
        <a:xfrm>
          <a:off x="7225645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AD7-99FF-4E61-80C6-84C6C3A3D725}">
      <dsp:nvSpPr>
        <dsp:cNvPr id="0" name=""/>
        <dsp:cNvSpPr/>
      </dsp:nvSpPr>
      <dsp:spPr>
        <a:xfrm rot="17909946">
          <a:off x="4826815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DBC3-4662-44E6-8716-56BB0DE2B536}">
      <dsp:nvSpPr>
        <dsp:cNvPr id="0" name=""/>
        <dsp:cNvSpPr/>
      </dsp:nvSpPr>
      <dsp:spPr>
        <a:xfrm rot="14490054">
          <a:off x="7017747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8364-7CD3-45AE-A2F7-9621F675B2ED}">
      <dsp:nvSpPr>
        <dsp:cNvPr id="0" name=""/>
        <dsp:cNvSpPr/>
      </dsp:nvSpPr>
      <dsp:spPr>
        <a:xfrm>
          <a:off x="5882984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112E-8049-4877-9024-FB13FDA43299}">
      <dsp:nvSpPr>
        <dsp:cNvPr id="0" name=""/>
        <dsp:cNvSpPr/>
      </dsp:nvSpPr>
      <dsp:spPr>
        <a:xfrm>
          <a:off x="6048931" y="1449098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1449098"/>
        <a:ext cx="1176714" cy="706028"/>
      </dsp:txXfrm>
    </dsp:sp>
    <dsp:sp modelId="{BD800237-A0C1-4116-8AA8-22270B4E3D6E}">
      <dsp:nvSpPr>
        <dsp:cNvPr id="0" name=""/>
        <dsp:cNvSpPr/>
      </dsp:nvSpPr>
      <dsp:spPr>
        <a:xfrm>
          <a:off x="7225645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D44-2C0C-4E6C-84C6-15F5220A01FD}">
      <dsp:nvSpPr>
        <dsp:cNvPr id="0" name=""/>
        <dsp:cNvSpPr/>
      </dsp:nvSpPr>
      <dsp:spPr>
        <a:xfrm rot="19041445">
          <a:off x="5078031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BAF0-BCCA-48FE-AD22-BA90AD7665B6}">
      <dsp:nvSpPr>
        <dsp:cNvPr id="0" name=""/>
        <dsp:cNvSpPr/>
      </dsp:nvSpPr>
      <dsp:spPr>
        <a:xfrm rot="13358555">
          <a:off x="7268963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5609-DF77-4860-B263-5ABC03741940}">
      <dsp:nvSpPr>
        <dsp:cNvPr id="0" name=""/>
        <dsp:cNvSpPr/>
      </dsp:nvSpPr>
      <dsp:spPr>
        <a:xfrm>
          <a:off x="5882984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8D3C-BDDE-4D14-ACCE-63A152F025A8}">
      <dsp:nvSpPr>
        <dsp:cNvPr id="0" name=""/>
        <dsp:cNvSpPr/>
      </dsp:nvSpPr>
      <dsp:spPr>
        <a:xfrm>
          <a:off x="6048931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155127"/>
        <a:ext cx="1176714" cy="706028"/>
      </dsp:txXfrm>
    </dsp:sp>
    <dsp:sp modelId="{D67A9AEF-5F00-419F-AE98-1058D523496C}">
      <dsp:nvSpPr>
        <dsp:cNvPr id="0" name=""/>
        <dsp:cNvSpPr/>
      </dsp:nvSpPr>
      <dsp:spPr>
        <a:xfrm>
          <a:off x="7225645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B694-2743-4D88-865D-D81CA7E7CC01}">
      <dsp:nvSpPr>
        <dsp:cNvPr id="0" name=""/>
        <dsp:cNvSpPr/>
      </dsp:nvSpPr>
      <dsp:spPr>
        <a:xfrm>
          <a:off x="5200660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70BA-0A6A-4CD7-AC7D-65C25081B4DC}">
      <dsp:nvSpPr>
        <dsp:cNvPr id="0" name=""/>
        <dsp:cNvSpPr/>
      </dsp:nvSpPr>
      <dsp:spPr>
        <a:xfrm rot="10800000">
          <a:off x="7391592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7F367-E680-41D5-B6C5-72E7D5A78D89}">
      <dsp:nvSpPr>
        <dsp:cNvPr id="0" name=""/>
        <dsp:cNvSpPr/>
      </dsp:nvSpPr>
      <dsp:spPr>
        <a:xfrm>
          <a:off x="5882984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D2A5-566E-41B6-84A1-E0D9F2332F61}">
      <dsp:nvSpPr>
        <dsp:cNvPr id="0" name=""/>
        <dsp:cNvSpPr/>
      </dsp:nvSpPr>
      <dsp:spPr>
        <a:xfrm>
          <a:off x="6048931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861156"/>
        <a:ext cx="1176714" cy="706028"/>
      </dsp:txXfrm>
    </dsp:sp>
    <dsp:sp modelId="{5E3C6DF0-6630-4E60-8255-403157822CA9}">
      <dsp:nvSpPr>
        <dsp:cNvPr id="0" name=""/>
        <dsp:cNvSpPr/>
      </dsp:nvSpPr>
      <dsp:spPr>
        <a:xfrm>
          <a:off x="7225645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C5DDF-8A40-43A7-B844-E47D4CAD7B01}">
      <dsp:nvSpPr>
        <dsp:cNvPr id="0" name=""/>
        <dsp:cNvSpPr/>
      </dsp:nvSpPr>
      <dsp:spPr>
        <a:xfrm rot="2558555">
          <a:off x="5078031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CB83E-FADB-420B-8A88-B747B4108930}">
      <dsp:nvSpPr>
        <dsp:cNvPr id="0" name=""/>
        <dsp:cNvSpPr/>
      </dsp:nvSpPr>
      <dsp:spPr>
        <a:xfrm rot="8241445">
          <a:off x="7268963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520A-E219-4FA1-985D-1F7A17EEF7D5}">
      <dsp:nvSpPr>
        <dsp:cNvPr id="0" name=""/>
        <dsp:cNvSpPr/>
      </dsp:nvSpPr>
      <dsp:spPr>
        <a:xfrm>
          <a:off x="5882984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504D3-251D-44BE-97B7-1D550C3639A3}">
      <dsp:nvSpPr>
        <dsp:cNvPr id="0" name=""/>
        <dsp:cNvSpPr/>
      </dsp:nvSpPr>
      <dsp:spPr>
        <a:xfrm>
          <a:off x="6048931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3567184"/>
        <a:ext cx="1176714" cy="706028"/>
      </dsp:txXfrm>
    </dsp:sp>
    <dsp:sp modelId="{D9A1F54C-0E3A-4B2F-8148-ACF145932D7D}">
      <dsp:nvSpPr>
        <dsp:cNvPr id="0" name=""/>
        <dsp:cNvSpPr/>
      </dsp:nvSpPr>
      <dsp:spPr>
        <a:xfrm>
          <a:off x="7225645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C70A-A4E9-483F-94CF-C915C4C22B93}">
      <dsp:nvSpPr>
        <dsp:cNvPr id="0" name=""/>
        <dsp:cNvSpPr/>
      </dsp:nvSpPr>
      <dsp:spPr>
        <a:xfrm rot="3690054">
          <a:off x="4826815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AEFE-7687-43D7-B09C-8A786EE919D3}">
      <dsp:nvSpPr>
        <dsp:cNvPr id="0" name=""/>
        <dsp:cNvSpPr/>
      </dsp:nvSpPr>
      <dsp:spPr>
        <a:xfrm rot="7109946">
          <a:off x="7017747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D9DD-2635-4FB0-BB5B-BE87041BF4F1}">
      <dsp:nvSpPr>
        <dsp:cNvPr id="0" name=""/>
        <dsp:cNvSpPr/>
      </dsp:nvSpPr>
      <dsp:spPr>
        <a:xfrm>
          <a:off x="5882984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D052-BB80-45F3-9FDD-67126FC0DACE}">
      <dsp:nvSpPr>
        <dsp:cNvPr id="0" name=""/>
        <dsp:cNvSpPr/>
      </dsp:nvSpPr>
      <dsp:spPr>
        <a:xfrm>
          <a:off x="6048931" y="42732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273213"/>
        <a:ext cx="1176714" cy="706028"/>
      </dsp:txXfrm>
    </dsp:sp>
    <dsp:sp modelId="{77365C05-6E8A-4C9B-AD7B-3AA3341F9D8E}">
      <dsp:nvSpPr>
        <dsp:cNvPr id="0" name=""/>
        <dsp:cNvSpPr/>
      </dsp:nvSpPr>
      <dsp:spPr>
        <a:xfrm>
          <a:off x="7225645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DA27-4F94-4287-8C9C-326FC54DAB65}">
      <dsp:nvSpPr>
        <dsp:cNvPr id="0" name=""/>
        <dsp:cNvSpPr/>
      </dsp:nvSpPr>
      <dsp:spPr>
        <a:xfrm rot="4206116">
          <a:off x="4539431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E96D-192D-48FB-AF8B-A7407DB2EC7B}">
      <dsp:nvSpPr>
        <dsp:cNvPr id="0" name=""/>
        <dsp:cNvSpPr/>
      </dsp:nvSpPr>
      <dsp:spPr>
        <a:xfrm rot="6593884">
          <a:off x="6730362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A62-46F7-4986-8576-6E2D0CAC4920}">
      <dsp:nvSpPr>
        <dsp:cNvPr id="0" name=""/>
        <dsp:cNvSpPr/>
      </dsp:nvSpPr>
      <dsp:spPr>
        <a:xfrm>
          <a:off x="5882984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4E81-9AEA-4431-B4B6-5604CC5A3EA1}">
      <dsp:nvSpPr>
        <dsp:cNvPr id="0" name=""/>
        <dsp:cNvSpPr/>
      </dsp:nvSpPr>
      <dsp:spPr>
        <a:xfrm>
          <a:off x="6048931" y="4979242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979242"/>
        <a:ext cx="1176714" cy="706028"/>
      </dsp:txXfrm>
    </dsp:sp>
    <dsp:sp modelId="{BE52E739-7D27-4E45-831B-0E2523D0459D}">
      <dsp:nvSpPr>
        <dsp:cNvPr id="0" name=""/>
        <dsp:cNvSpPr/>
      </dsp:nvSpPr>
      <dsp:spPr>
        <a:xfrm>
          <a:off x="7225645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5E55-DD3C-4D5B-A42B-5405C63B0E3E}">
      <dsp:nvSpPr>
        <dsp:cNvPr id="0" name=""/>
        <dsp:cNvSpPr/>
      </dsp:nvSpPr>
      <dsp:spPr>
        <a:xfrm>
          <a:off x="815824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Visualize with</a:t>
          </a:r>
          <a:endParaRPr lang="en-US" sz="1800" b="1" kern="1200" dirty="0"/>
        </a:p>
      </dsp:txBody>
      <dsp:txXfrm>
        <a:off x="8366163" y="2712219"/>
        <a:ext cx="1003902" cy="1003902"/>
      </dsp:txXfrm>
    </dsp:sp>
    <dsp:sp modelId="{516C0902-9215-4C87-B418-0FC089E72483}">
      <dsp:nvSpPr>
        <dsp:cNvPr id="0" name=""/>
        <dsp:cNvSpPr/>
      </dsp:nvSpPr>
      <dsp:spPr>
        <a:xfrm rot="19041445">
          <a:off x="9539684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27FD-7970-43EB-AF4F-2E71A1C1BCFF}">
      <dsp:nvSpPr>
        <dsp:cNvPr id="0" name=""/>
        <dsp:cNvSpPr/>
      </dsp:nvSpPr>
      <dsp:spPr>
        <a:xfrm>
          <a:off x="10344637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AC91-F0D0-473D-8CE0-8CB2300A31DD}">
      <dsp:nvSpPr>
        <dsp:cNvPr id="0" name=""/>
        <dsp:cNvSpPr/>
      </dsp:nvSpPr>
      <dsp:spPr>
        <a:xfrm>
          <a:off x="10510584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155127"/>
        <a:ext cx="1176714" cy="706028"/>
      </dsp:txXfrm>
    </dsp:sp>
    <dsp:sp modelId="{E51C02B1-5AC7-4AFF-8300-2851BA3C0A78}">
      <dsp:nvSpPr>
        <dsp:cNvPr id="0" name=""/>
        <dsp:cNvSpPr/>
      </dsp:nvSpPr>
      <dsp:spPr>
        <a:xfrm>
          <a:off x="9662313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2AC2C-7BE6-4BA7-86D0-8A6AE565ACA3}">
      <dsp:nvSpPr>
        <dsp:cNvPr id="0" name=""/>
        <dsp:cNvSpPr/>
      </dsp:nvSpPr>
      <dsp:spPr>
        <a:xfrm>
          <a:off x="10344637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48DA5-27E7-4A78-A521-70CFCE2E57F6}">
      <dsp:nvSpPr>
        <dsp:cNvPr id="0" name=""/>
        <dsp:cNvSpPr/>
      </dsp:nvSpPr>
      <dsp:spPr>
        <a:xfrm>
          <a:off x="10510584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861156"/>
        <a:ext cx="1176714" cy="706028"/>
      </dsp:txXfrm>
    </dsp:sp>
    <dsp:sp modelId="{2D4E3B46-274D-41C9-A405-EE9C4DFCAE88}">
      <dsp:nvSpPr>
        <dsp:cNvPr id="0" name=""/>
        <dsp:cNvSpPr/>
      </dsp:nvSpPr>
      <dsp:spPr>
        <a:xfrm rot="2558555">
          <a:off x="9539684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9D76-AAF6-49EE-9D34-24DA68352EA1}">
      <dsp:nvSpPr>
        <dsp:cNvPr id="0" name=""/>
        <dsp:cNvSpPr/>
      </dsp:nvSpPr>
      <dsp:spPr>
        <a:xfrm>
          <a:off x="10344637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442F9-A06F-4630-B09F-3A54EED0F62D}">
      <dsp:nvSpPr>
        <dsp:cNvPr id="0" name=""/>
        <dsp:cNvSpPr/>
      </dsp:nvSpPr>
      <dsp:spPr>
        <a:xfrm>
          <a:off x="10510584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3567184"/>
        <a:ext cx="1176714" cy="70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7/10/14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7/10/14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 MVP</a:t>
            </a:r>
          </a:p>
          <a:p>
            <a:r>
              <a:rPr lang="en-US" dirty="0" smtClean="0"/>
              <a:t>co-run Nashville</a:t>
            </a:r>
            <a:r>
              <a:rPr lang="en-US" baseline="0" dirty="0" smtClean="0"/>
              <a:t> F# user group</a:t>
            </a:r>
          </a:p>
          <a:p>
            <a:endParaRPr lang="en-US" dirty="0" smtClean="0"/>
          </a:p>
          <a:p>
            <a:r>
              <a:rPr lang="en-US" dirty="0" smtClean="0"/>
              <a:t>Who has worked with F#?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Who has used type providers?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code -&gt; deceptively simple. Few lines of code to manipulate &amp; graph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means less code means fewer bugs. No need to open 30 files to fix a bug. </a:t>
            </a:r>
          </a:p>
          <a:p>
            <a:r>
              <a:rPr lang="en-US" baseline="0" dirty="0" smtClean="0"/>
              <a:t>Simon Cousin’s blog post.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Units of measure -&gt;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talk. Scientific/Financial/Game programming.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Parallelization -&gt; Specifically last. Very important, but don’t over-emphasize &amp; lose the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typed data into your code at compile time.</a:t>
            </a:r>
          </a:p>
          <a:p>
            <a:r>
              <a:rPr lang="en-US" dirty="0" smtClean="0"/>
              <a:t>Provide </a:t>
            </a:r>
            <a:r>
              <a:rPr lang="en-US" dirty="0" err="1" smtClean="0"/>
              <a:t>intellisense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  <a:r>
              <a:rPr lang="en-US" dirty="0" smtClean="0"/>
              <a:t>Big data!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 are literally 1-2 lines of set</a:t>
            </a:r>
            <a:r>
              <a:rPr lang="en-US" baseline="0" dirty="0" smtClean="0"/>
              <a:t>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7/10/14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hyperlink" Target="http://sergeytihon.wordpress.com/2013/08/05/f-type-providers-news-from-the-battlefields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7000" dirty="0" smtClean="0"/>
              <a:t>Consuming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with</a:t>
            </a:r>
            <a:r>
              <a:rPr lang="en-US" sz="5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000" dirty="0" smtClean="0"/>
              <a:t>F# Type Providers</a:t>
            </a:r>
            <a:endParaRPr lang="en-US" sz="7000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7349124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39667</TotalTime>
  <Words>467</Words>
  <Application>Microsoft Macintosh PowerPoint</Application>
  <PresentationFormat>Custom</PresentationFormat>
  <Paragraphs>129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1187</cp:revision>
  <dcterms:created xsi:type="dcterms:W3CDTF">2012-12-30T17:45:58Z</dcterms:created>
  <dcterms:modified xsi:type="dcterms:W3CDTF">2014-07-11T00:17:58Z</dcterms:modified>
</cp:coreProperties>
</file>