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6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3" autoAdjust="0"/>
    <p:restoredTop sz="77155" autoAdjust="0"/>
  </p:normalViewPr>
  <p:slideViewPr>
    <p:cSldViewPr snapToGrid="0">
      <p:cViewPr varScale="1">
        <p:scale>
          <a:sx n="48" d="100"/>
          <a:sy n="48" d="100"/>
        </p:scale>
        <p:origin x="1112" y="40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RProvider/" TargetMode="External"/><Relationship Id="rId13" Type="http://schemas.openxmlformats.org/officeDocument/2006/relationships/hyperlink" Target="http://fsharp.github.io/FSharp.Data/library/CsvProvider.html" TargetMode="External"/><Relationship Id="rId18" Type="http://schemas.openxmlformats.org/officeDocument/2006/relationships/hyperlink" Target="http://msdn.microsoft.com/en-us/library/vstudio/hh361035.aspx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msdn.microsoft.com/en-us/library/hh362325.aspx" TargetMode="External"/><Relationship Id="rId7" Type="http://schemas.openxmlformats.org/officeDocument/2006/relationships/hyperlink" Target="https://github.com/ZachBray/FunScript" TargetMode="External"/><Relationship Id="rId12" Type="http://schemas.openxmlformats.org/officeDocument/2006/relationships/hyperlink" Target="http://fsharp.github.io/FSharp.Data/library/Freebase.html" TargetMode="External"/><Relationship Id="rId17" Type="http://schemas.openxmlformats.org/officeDocument/2006/relationships/hyperlink" Target="http://msdn.microsoft.com/en-us/library/vstudio/hh361033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://colinbul.wordpress.com/2013/02/28/f-ikvm-type-provider/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twitter.com/mark_dj/status/348346798735241216" TargetMode="External"/><Relationship Id="rId11" Type="http://schemas.openxmlformats.org/officeDocument/2006/relationships/hyperlink" Target="http://fsharp.github.io/FSharp.Data/library/WorldBank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fsharp.github.io/FSharp.Data/library/Xml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9" Type="http://schemas.openxmlformats.org/officeDocument/2006/relationships/hyperlink" Target="http://sergeytihon.wordpress.com/2013/04/27/wpf-mvvm-with-xaml-type-provider/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s://github.com/ovatsus/PythonTypeProvider" TargetMode="External"/><Relationship Id="rId14" Type="http://schemas.openxmlformats.org/officeDocument/2006/relationships/hyperlink" Target="http://fsharp.github.io/FSharp.Data/library/JsonProvider.html" TargetMode="External"/><Relationship Id="rId22" Type="http://schemas.openxmlformats.org/officeDocument/2006/relationships/hyperlink" Target="http://fsharp.github.io/FSharp.Data/experimental/ApiaryProvid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1900" b="1" dirty="0" smtClean="0"/>
            <a:t>Create infrastructure</a:t>
          </a:r>
          <a:endParaRPr lang="en-US" sz="19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1900" b="1" dirty="0" smtClean="0"/>
            <a:t>Set up connection</a:t>
          </a:r>
          <a:endParaRPr lang="en-US" sz="19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2868" y="859391"/>
          <a:ext cx="162431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Set up connection</a:t>
          </a:r>
          <a:endParaRPr lang="en-US" sz="1900" b="1" kern="1200" dirty="0"/>
        </a:p>
      </dsp:txBody>
      <dsp:txXfrm>
        <a:off x="59112" y="915635"/>
        <a:ext cx="1511829" cy="1039681"/>
      </dsp:txXfrm>
    </dsp:sp>
    <dsp:sp modelId="{64B1E964-3DC6-4415-9A5E-A83325ACA918}">
      <dsp:nvSpPr>
        <dsp:cNvPr id="0" name=""/>
        <dsp:cNvSpPr/>
      </dsp:nvSpPr>
      <dsp:spPr>
        <a:xfrm>
          <a:off x="1825200" y="859391"/>
          <a:ext cx="11320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880464" y="914655"/>
        <a:ext cx="1021559" cy="1041641"/>
      </dsp:txXfrm>
    </dsp:sp>
    <dsp:sp modelId="{CD60A385-9B88-44DC-960E-2CDB3996E30E}">
      <dsp:nvSpPr>
        <dsp:cNvPr id="0" name=""/>
        <dsp:cNvSpPr/>
      </dsp:nvSpPr>
      <dsp:spPr>
        <a:xfrm>
          <a:off x="3155303" y="862445"/>
          <a:ext cx="1934292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Create infrastructure</a:t>
          </a:r>
          <a:endParaRPr lang="en-US" sz="1900" b="1" kern="1200" dirty="0"/>
        </a:p>
      </dsp:txBody>
      <dsp:txXfrm>
        <a:off x="3211547" y="918689"/>
        <a:ext cx="1821804" cy="1039681"/>
      </dsp:txXfrm>
    </dsp:sp>
    <dsp:sp modelId="{A0DBA043-27DC-495C-B1C4-80BB13CF934D}">
      <dsp:nvSpPr>
        <dsp:cNvPr id="0" name=""/>
        <dsp:cNvSpPr/>
      </dsp:nvSpPr>
      <dsp:spPr>
        <a:xfrm>
          <a:off x="5287613" y="862445"/>
          <a:ext cx="156387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343857" y="918689"/>
        <a:ext cx="145138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4757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475734" y="892"/>
        <a:ext cx="1178681" cy="707208"/>
      </dsp:txXfrm>
    </dsp:sp>
    <dsp:sp modelId="{DEF38988-93B3-44CC-9130-76FF57549860}">
      <dsp:nvSpPr>
        <dsp:cNvPr id="0" name=""/>
        <dsp:cNvSpPr/>
      </dsp:nvSpPr>
      <dsp:spPr>
        <a:xfrm>
          <a:off x="177228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892"/>
        <a:ext cx="1178681" cy="707208"/>
      </dsp:txXfrm>
    </dsp:sp>
    <dsp:sp modelId="{0F664ED1-9E15-4A36-8E6F-8AFB7799F781}">
      <dsp:nvSpPr>
        <dsp:cNvPr id="0" name=""/>
        <dsp:cNvSpPr/>
      </dsp:nvSpPr>
      <dsp:spPr>
        <a:xfrm>
          <a:off x="30688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sp:txBody>
      <dsp:txXfrm>
        <a:off x="3068834" y="892"/>
        <a:ext cx="1178681" cy="707208"/>
      </dsp:txXfrm>
    </dsp:sp>
    <dsp:sp modelId="{68595508-6B7C-41BF-B427-CA8030A3B6DD}">
      <dsp:nvSpPr>
        <dsp:cNvPr id="0" name=""/>
        <dsp:cNvSpPr/>
      </dsp:nvSpPr>
      <dsp:spPr>
        <a:xfrm>
          <a:off x="4365383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sp:txBody>
      <dsp:txXfrm>
        <a:off x="4365383" y="892"/>
        <a:ext cx="1178681" cy="707208"/>
      </dsp:txXfrm>
    </dsp:sp>
    <dsp:sp modelId="{81654458-C405-4341-8C38-1872C057BFB4}">
      <dsp:nvSpPr>
        <dsp:cNvPr id="0" name=""/>
        <dsp:cNvSpPr/>
      </dsp:nvSpPr>
      <dsp:spPr>
        <a:xfrm>
          <a:off x="4757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75734" y="825969"/>
        <a:ext cx="1178681" cy="707208"/>
      </dsp:txXfrm>
    </dsp:sp>
    <dsp:sp modelId="{34FDB0CA-EA4F-4BFE-96D1-0E54D0B880A9}">
      <dsp:nvSpPr>
        <dsp:cNvPr id="0" name=""/>
        <dsp:cNvSpPr/>
      </dsp:nvSpPr>
      <dsp:spPr>
        <a:xfrm>
          <a:off x="177228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1772284" y="825969"/>
        <a:ext cx="1178681" cy="707208"/>
      </dsp:txXfrm>
    </dsp:sp>
    <dsp:sp modelId="{54788F00-332C-4CF5-93F0-38CA61254BEF}">
      <dsp:nvSpPr>
        <dsp:cNvPr id="0" name=""/>
        <dsp:cNvSpPr/>
      </dsp:nvSpPr>
      <dsp:spPr>
        <a:xfrm>
          <a:off x="30688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825969"/>
        <a:ext cx="1178681" cy="707208"/>
      </dsp:txXfrm>
    </dsp:sp>
    <dsp:sp modelId="{CB127872-49AA-4652-BCC7-A57D81980281}">
      <dsp:nvSpPr>
        <dsp:cNvPr id="0" name=""/>
        <dsp:cNvSpPr/>
      </dsp:nvSpPr>
      <dsp:spPr>
        <a:xfrm>
          <a:off x="4365383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800" spc="0" baseline="0" dirty="0"/>
        </a:p>
      </dsp:txBody>
      <dsp:txXfrm>
        <a:off x="4365383" y="825969"/>
        <a:ext cx="1178681" cy="707208"/>
      </dsp:txXfrm>
    </dsp:sp>
    <dsp:sp modelId="{FA328A23-B0DA-44BF-8005-52DA03D7449F}">
      <dsp:nvSpPr>
        <dsp:cNvPr id="0" name=""/>
        <dsp:cNvSpPr/>
      </dsp:nvSpPr>
      <dsp:spPr>
        <a:xfrm>
          <a:off x="4757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75734" y="1651046"/>
        <a:ext cx="1178681" cy="707208"/>
      </dsp:txXfrm>
    </dsp:sp>
    <dsp:sp modelId="{D83F89E9-4A45-44B3-AC02-4867E5F9D4CD}">
      <dsp:nvSpPr>
        <dsp:cNvPr id="0" name=""/>
        <dsp:cNvSpPr/>
      </dsp:nvSpPr>
      <dsp:spPr>
        <a:xfrm>
          <a:off x="177228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sp:txBody>
      <dsp:txXfrm>
        <a:off x="1772284" y="1651046"/>
        <a:ext cx="1178681" cy="707208"/>
      </dsp:txXfrm>
    </dsp:sp>
    <dsp:sp modelId="{F894333E-0685-4941-BBEF-1EFEA4922A96}">
      <dsp:nvSpPr>
        <dsp:cNvPr id="0" name=""/>
        <dsp:cNvSpPr/>
      </dsp:nvSpPr>
      <dsp:spPr>
        <a:xfrm>
          <a:off x="30688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1651046"/>
        <a:ext cx="1178681" cy="707208"/>
      </dsp:txXfrm>
    </dsp:sp>
    <dsp:sp modelId="{2595A267-D970-4104-BFFE-400172540BBA}">
      <dsp:nvSpPr>
        <dsp:cNvPr id="0" name=""/>
        <dsp:cNvSpPr/>
      </dsp:nvSpPr>
      <dsp:spPr>
        <a:xfrm>
          <a:off x="4365383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sp:txBody>
      <dsp:txXfrm>
        <a:off x="4365383" y="1651046"/>
        <a:ext cx="1178681" cy="707208"/>
      </dsp:txXfrm>
    </dsp:sp>
    <dsp:sp modelId="{3283098E-8035-4644-B0A0-F5E9B8671307}">
      <dsp:nvSpPr>
        <dsp:cNvPr id="0" name=""/>
        <dsp:cNvSpPr/>
      </dsp:nvSpPr>
      <dsp:spPr>
        <a:xfrm>
          <a:off x="4757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2476124"/>
        <a:ext cx="1178681" cy="707208"/>
      </dsp:txXfrm>
    </dsp:sp>
    <dsp:sp modelId="{8C4399B4-19DE-494A-93D3-99E22C330D97}">
      <dsp:nvSpPr>
        <dsp:cNvPr id="0" name=""/>
        <dsp:cNvSpPr/>
      </dsp:nvSpPr>
      <dsp:spPr>
        <a:xfrm>
          <a:off x="177228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2476124"/>
        <a:ext cx="1178681" cy="707208"/>
      </dsp:txXfrm>
    </dsp:sp>
    <dsp:sp modelId="{60541CEA-E5E3-43AC-B7FA-C7AFCEE266F4}">
      <dsp:nvSpPr>
        <dsp:cNvPr id="0" name=""/>
        <dsp:cNvSpPr/>
      </dsp:nvSpPr>
      <dsp:spPr>
        <a:xfrm>
          <a:off x="30688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3068834" y="2476124"/>
        <a:ext cx="1178681" cy="707208"/>
      </dsp:txXfrm>
    </dsp:sp>
    <dsp:sp modelId="{C615881B-37D3-49C3-B16B-5B1B0F5F13D4}">
      <dsp:nvSpPr>
        <dsp:cNvPr id="0" name=""/>
        <dsp:cNvSpPr/>
      </dsp:nvSpPr>
      <dsp:spPr>
        <a:xfrm>
          <a:off x="4365383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365383" y="2476124"/>
        <a:ext cx="1178681" cy="707208"/>
      </dsp:txXfrm>
    </dsp:sp>
    <dsp:sp modelId="{582C1DC7-FE13-4BD2-83F5-E678FF21599B}">
      <dsp:nvSpPr>
        <dsp:cNvPr id="0" name=""/>
        <dsp:cNvSpPr/>
      </dsp:nvSpPr>
      <dsp:spPr>
        <a:xfrm>
          <a:off x="4757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475734" y="3301201"/>
        <a:ext cx="1178681" cy="707208"/>
      </dsp:txXfrm>
    </dsp:sp>
    <dsp:sp modelId="{03C93693-2A33-4C85-8AE6-190C6E36D59B}">
      <dsp:nvSpPr>
        <dsp:cNvPr id="0" name=""/>
        <dsp:cNvSpPr/>
      </dsp:nvSpPr>
      <dsp:spPr>
        <a:xfrm>
          <a:off x="177228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sp:txBody>
      <dsp:txXfrm>
        <a:off x="1772284" y="3301201"/>
        <a:ext cx="1178681" cy="707208"/>
      </dsp:txXfrm>
    </dsp:sp>
    <dsp:sp modelId="{E764C87E-8B28-4142-AFAD-7059F40D1F83}">
      <dsp:nvSpPr>
        <dsp:cNvPr id="0" name=""/>
        <dsp:cNvSpPr/>
      </dsp:nvSpPr>
      <dsp:spPr>
        <a:xfrm>
          <a:off x="30688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3301201"/>
        <a:ext cx="1178681" cy="707208"/>
      </dsp:txXfrm>
    </dsp:sp>
    <dsp:sp modelId="{A8CC9F3C-CB68-413F-A3D7-658524E77C9D}">
      <dsp:nvSpPr>
        <dsp:cNvPr id="0" name=""/>
        <dsp:cNvSpPr/>
      </dsp:nvSpPr>
      <dsp:spPr>
        <a:xfrm>
          <a:off x="4365383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sp:txBody>
      <dsp:txXfrm>
        <a:off x="4365383" y="3301201"/>
        <a:ext cx="1178681" cy="707208"/>
      </dsp:txXfrm>
    </dsp:sp>
    <dsp:sp modelId="{A8EBF937-4741-4D32-A88D-036F10E6437F}">
      <dsp:nvSpPr>
        <dsp:cNvPr id="0" name=""/>
        <dsp:cNvSpPr/>
      </dsp:nvSpPr>
      <dsp:spPr>
        <a:xfrm>
          <a:off x="4757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4126278"/>
        <a:ext cx="1178681" cy="707208"/>
      </dsp:txXfrm>
    </dsp:sp>
    <dsp:sp modelId="{1B91DF7A-8D21-412E-8DAE-E791BD6047FE}">
      <dsp:nvSpPr>
        <dsp:cNvPr id="0" name=""/>
        <dsp:cNvSpPr/>
      </dsp:nvSpPr>
      <dsp:spPr>
        <a:xfrm>
          <a:off x="177228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1772284" y="4126278"/>
        <a:ext cx="1178681" cy="707208"/>
      </dsp:txXfrm>
    </dsp:sp>
    <dsp:sp modelId="{2898482B-73DB-448B-A915-359B88204C09}">
      <dsp:nvSpPr>
        <dsp:cNvPr id="0" name=""/>
        <dsp:cNvSpPr/>
      </dsp:nvSpPr>
      <dsp:spPr>
        <a:xfrm>
          <a:off x="30688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4126278"/>
        <a:ext cx="1178681" cy="707208"/>
      </dsp:txXfrm>
    </dsp:sp>
    <dsp:sp modelId="{53BF552C-963A-4801-B804-BB298B08F019}">
      <dsp:nvSpPr>
        <dsp:cNvPr id="0" name=""/>
        <dsp:cNvSpPr/>
      </dsp:nvSpPr>
      <dsp:spPr>
        <a:xfrm>
          <a:off x="4365383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365383" y="4126278"/>
        <a:ext cx="1178681" cy="707208"/>
      </dsp:txXfrm>
    </dsp:sp>
    <dsp:sp modelId="{DF362DCF-95D1-490C-A218-2464D73F29DE}">
      <dsp:nvSpPr>
        <dsp:cNvPr id="0" name=""/>
        <dsp:cNvSpPr/>
      </dsp:nvSpPr>
      <dsp:spPr>
        <a:xfrm>
          <a:off x="4757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475734" y="4951355"/>
        <a:ext cx="1178681" cy="707208"/>
      </dsp:txXfrm>
    </dsp:sp>
    <dsp:sp modelId="{28162803-DF42-445D-9DA6-64E946932B3C}">
      <dsp:nvSpPr>
        <dsp:cNvPr id="0" name=""/>
        <dsp:cNvSpPr/>
      </dsp:nvSpPr>
      <dsp:spPr>
        <a:xfrm>
          <a:off x="177228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sp:txBody>
      <dsp:txXfrm>
        <a:off x="1772284" y="4951355"/>
        <a:ext cx="1178681" cy="707208"/>
      </dsp:txXfrm>
    </dsp:sp>
    <dsp:sp modelId="{9B80A308-CEBD-416D-A1D4-D50030FF1E05}">
      <dsp:nvSpPr>
        <dsp:cNvPr id="0" name=""/>
        <dsp:cNvSpPr/>
      </dsp:nvSpPr>
      <dsp:spPr>
        <a:xfrm>
          <a:off x="30688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3068834" y="4951355"/>
        <a:ext cx="1178681" cy="707208"/>
      </dsp:txXfrm>
    </dsp:sp>
    <dsp:sp modelId="{6600B78B-B0DF-4F9A-AAA1-1BD4CEDF8FFA}">
      <dsp:nvSpPr>
        <dsp:cNvPr id="0" name=""/>
        <dsp:cNvSpPr/>
      </dsp:nvSpPr>
      <dsp:spPr>
        <a:xfrm>
          <a:off x="4365383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365383" y="4951355"/>
        <a:ext cx="1178681" cy="707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7/11/2014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 MVP</a:t>
            </a:r>
          </a:p>
          <a:p>
            <a:r>
              <a:rPr lang="en-US" dirty="0" smtClean="0"/>
              <a:t>co-run Nashville</a:t>
            </a:r>
            <a:r>
              <a:rPr lang="en-US" baseline="0" dirty="0" smtClean="0"/>
              <a:t> F# user group</a:t>
            </a:r>
          </a:p>
          <a:p>
            <a:endParaRPr lang="en-US" dirty="0" smtClean="0"/>
          </a:p>
          <a:p>
            <a:r>
              <a:rPr lang="en-US" dirty="0" smtClean="0"/>
              <a:t>Who has worked with F#?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Who has used type providers?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implemen</a:t>
            </a:r>
            <a:r>
              <a:rPr lang="en-US" baseline="0" dirty="0" smtClean="0"/>
              <a:t>ting an interface. Serious bit of code. If just a one-off, don’t do it. </a:t>
            </a:r>
          </a:p>
          <a:p>
            <a:endParaRPr lang="en-US" baseline="0" dirty="0" smtClean="0"/>
          </a:p>
          <a:p>
            <a:r>
              <a:rPr lang="en-US" dirty="0" smtClean="0"/>
              <a:t>Stable</a:t>
            </a:r>
            <a:r>
              <a:rPr lang="en-US" baseline="0" dirty="0" smtClean="0"/>
              <a:t> </a:t>
            </a:r>
            <a:r>
              <a:rPr lang="en-US" baseline="0" dirty="0" smtClean="0"/>
              <a:t>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code -&gt; deceptively simple. Few lines of code to manipulate &amp; graph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means less code means fewer bugs. No need to open 30 files to fix a bug. </a:t>
            </a:r>
          </a:p>
          <a:p>
            <a:r>
              <a:rPr lang="en-US" baseline="0" dirty="0" smtClean="0"/>
              <a:t>Simon Cousin’s blog post.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Units of measure -&gt;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talk. Scientific/Financial/Game programming.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Parallelization -&gt; Specifically last. Very important, but don’t over-emphasize &amp; lose the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typed data into your code at compile time.</a:t>
            </a:r>
          </a:p>
          <a:p>
            <a:r>
              <a:rPr lang="en-US" dirty="0" smtClean="0"/>
              <a:t>Provide </a:t>
            </a:r>
            <a:r>
              <a:rPr lang="en-US" dirty="0" err="1" smtClean="0"/>
              <a:t>intellisense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Big data!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 are literally 1-2 lines of set</a:t>
            </a:r>
            <a:r>
              <a:rPr lang="en-US" baseline="0" dirty="0" smtClean="0"/>
              <a:t>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 -&gt; Discovery.</a:t>
            </a:r>
          </a:p>
          <a:p>
            <a:r>
              <a:rPr lang="en-US" dirty="0" smtClean="0"/>
              <a:t>No Code Gen -&gt;</a:t>
            </a:r>
            <a:r>
              <a:rPr lang="en-US" baseline="0" dirty="0" smtClean="0"/>
              <a:t> EF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https://github.com/fsprojects/FSharp.TypeProviders.StarterPack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7/11/2014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eytihon.wordpress.com/2013/08/05/f-type-providers-news-from-the-battlefield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7000" dirty="0" smtClean="0"/>
              <a:t>Consuming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with</a:t>
            </a:r>
            <a:r>
              <a:rPr lang="en-US" sz="5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000" dirty="0" smtClean="0"/>
              <a:t>F# Type Providers</a:t>
            </a:r>
            <a:endParaRPr lang="en-US" sz="7000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7000" dirty="0" smtClean="0"/>
              <a:t>Consuming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with</a:t>
            </a:r>
            <a:r>
              <a:rPr lang="en-US" sz="5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000" dirty="0" smtClean="0"/>
              <a:t>F# Type Providers</a:t>
            </a:r>
            <a:endParaRPr lang="en-US" sz="7000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25149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7349124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WSDL Mash-up</a:t>
            </a:r>
          </a:p>
          <a:p>
            <a:pPr lvl="0"/>
            <a:r>
              <a:rPr lang="en-US" dirty="0" err="1" smtClean="0"/>
              <a:t>SQLDataConnection</a:t>
            </a:r>
            <a:endParaRPr lang="en-US" dirty="0" smtClean="0"/>
          </a:p>
          <a:p>
            <a:pPr lvl="0"/>
            <a:r>
              <a:rPr lang="en-US" dirty="0" err="1" smtClean="0"/>
              <a:t>SQLEntityConnection</a:t>
            </a:r>
            <a:endParaRPr lang="en-US" dirty="0" smtClean="0"/>
          </a:p>
          <a:p>
            <a:pPr lvl="0"/>
            <a:r>
              <a:rPr lang="en-US" dirty="0" err="1" smtClean="0"/>
              <a:t>Powershell</a:t>
            </a:r>
            <a:endParaRPr lang="en-US" dirty="0" smtClean="0"/>
          </a:p>
          <a:p>
            <a:pPr lvl="0"/>
            <a:r>
              <a:rPr lang="en-US" dirty="0" smtClean="0"/>
              <a:t>World Bank/R Mash-up</a:t>
            </a:r>
          </a:p>
          <a:p>
            <a:pPr lvl="0"/>
            <a:r>
              <a:rPr lang="en-US" dirty="0" smtClean="0"/>
              <a:t>Freebase</a:t>
            </a:r>
          </a:p>
          <a:p>
            <a:pPr lvl="0"/>
            <a:r>
              <a:rPr lang="en-US" dirty="0" smtClean="0"/>
              <a:t>XAML</a:t>
            </a:r>
          </a:p>
          <a:p>
            <a:pPr lvl="0"/>
            <a:r>
              <a:rPr lang="en-US" dirty="0" smtClean="0"/>
              <a:t>SQLite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40394</TotalTime>
  <Words>472</Words>
  <Application>Microsoft Office PowerPoint</Application>
  <PresentationFormat>Custom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1199</cp:revision>
  <dcterms:created xsi:type="dcterms:W3CDTF">2012-12-30T17:45:58Z</dcterms:created>
  <dcterms:modified xsi:type="dcterms:W3CDTF">2014-07-11T16:36:12Z</dcterms:modified>
</cp:coreProperties>
</file>