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79420" autoAdjust="0"/>
  </p:normalViewPr>
  <p:slideViewPr>
    <p:cSldViewPr snapToGrid="0" snapToObjects="1">
      <p:cViewPr varScale="1">
        <p:scale>
          <a:sx n="116" d="100"/>
          <a:sy n="116" d="100"/>
        </p:scale>
        <p:origin x="-11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</a:t>
          </a:r>
          <a:r>
            <a:rPr lang="en-US" dirty="0" smtClean="0"/>
            <a:t>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FFB400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easy cloning syntax for structures (e.g. records)</a:t>
          </a:r>
          <a:endParaRPr lang="en-US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Literal data structures are only list and dict</a:t>
          </a:r>
          <a:endParaRPr lang="en-US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</a:t>
          </a:r>
          <a:r>
            <a:rPr lang="en-US" sz="1800" kern="1200" dirty="0" smtClean="0"/>
            <a:t>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rgbClr val="FFB4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easy cloning syntax for structures (e.g. records)</a:t>
          </a:r>
          <a:endParaRPr lang="en-US" sz="1800" kern="120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Literal data structures are only list and dict</a:t>
          </a:r>
          <a:endParaRPr lang="en-US" sz="1800" kern="120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</a:t>
            </a:r>
            <a:r>
              <a:rPr lang="en-US" smtClean="0"/>
              <a:t>Minesweeper game.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Work </a:t>
            </a:r>
            <a:r>
              <a:rPr lang="en-US" dirty="0" smtClean="0"/>
              <a:t>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</a:t>
            </a:r>
            <a:r>
              <a:rPr lang="en-US" baseline="0" dirty="0" smtClean="0"/>
              <a:t>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because</a:t>
            </a:r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</a:t>
            </a:r>
            <a:r>
              <a:rPr lang="en-US" baseline="0" dirty="0" smtClean="0"/>
              <a:t>must be registered</a:t>
            </a:r>
          </a:p>
          <a:p>
            <a:r>
              <a:rPr lang="en-US" baseline="0" dirty="0" smtClean="0"/>
              <a:t>Main needs to be labeled as an Entry Point.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6/5/14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6/5/14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6/5/14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53" y="124399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52" y="193699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53" y="263168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52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52" y="4021046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52" y="471632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52" y="1243990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0910910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9954961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5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" y="1600408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</a:t>
            </a:r>
            <a:r>
              <a:rPr lang="en-US" dirty="0" smtClean="0"/>
              <a:t>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24806</TotalTime>
  <Words>1008</Words>
  <Application>Microsoft Macintosh PowerPoint</Application>
  <PresentationFormat>On-screen Show (16:10)</PresentationFormat>
  <Paragraphs>218</Paragraphs>
  <Slides>20</Slides>
  <Notes>15</Notes>
  <HiddenSlides>1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1105</cp:revision>
  <dcterms:created xsi:type="dcterms:W3CDTF">2014-04-26T15:39:34Z</dcterms:created>
  <dcterms:modified xsi:type="dcterms:W3CDTF">2014-06-05T17:27:05Z</dcterms:modified>
</cp:coreProperties>
</file>