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3901" autoAdjust="0"/>
  </p:normalViewPr>
  <p:slideViewPr>
    <p:cSldViewPr>
      <p:cViewPr>
        <p:scale>
          <a:sx n="100" d="100"/>
          <a:sy n="100" d="100"/>
        </p:scale>
        <p:origin x="171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9F4FDD5-C72B-4F45-8090-6B70747CE7B7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57422B-A7C3-415B-BB70-8617BE6C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DDE7-E0AC-4C08-9400-A11F1AA9DB05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9145" y="302275"/>
            <a:ext cx="967655" cy="96949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DDGs: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Nozzle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112754" y="1607417"/>
            <a:ext cx="4319473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6024e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5387" y="5757844"/>
            <a:ext cx="1388847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</a:t>
            </a:r>
            <a:r>
              <a:rPr lang="en-US" sz="1050" dirty="0" smtClean="0">
                <a:solidFill>
                  <a:schemeClr val="tx1"/>
                </a:solidFill>
              </a:rPr>
              <a:t>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802" y="7011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General Process Design</a:t>
            </a:r>
            <a:endParaRPr lang="en-US" sz="3200" dirty="0"/>
          </a:p>
        </p:txBody>
      </p:sp>
      <p:sp>
        <p:nvSpPr>
          <p:cNvPr id="25" name="Flowchart: Process 24"/>
          <p:cNvSpPr/>
          <p:nvPr/>
        </p:nvSpPr>
        <p:spPr>
          <a:xfrm>
            <a:off x="1222899" y="1607417"/>
            <a:ext cx="152030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6602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55603" y="1607417"/>
            <a:ext cx="658797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Arduino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" idx="2"/>
            <a:endCxn id="26" idx="0"/>
          </p:cNvCxnSpPr>
          <p:nvPr/>
        </p:nvCxnSpPr>
        <p:spPr>
          <a:xfrm>
            <a:off x="582973" y="1271771"/>
            <a:ext cx="2029" cy="335646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69481" y="381370"/>
            <a:ext cx="879688" cy="6463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KDP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BBO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(W)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" name="Flowchart: Process 41"/>
          <p:cNvSpPr/>
          <p:nvPr/>
        </p:nvSpPr>
        <p:spPr>
          <a:xfrm>
            <a:off x="6533088" y="366920"/>
            <a:ext cx="987744" cy="8079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Analog Inputs: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GI 1: 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GI 2: PD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PM 1: </a:t>
            </a:r>
            <a:r>
              <a:rPr lang="en-US" sz="1050" dirty="0" err="1" smtClean="0">
                <a:solidFill>
                  <a:schemeClr val="tx1"/>
                </a:solidFill>
              </a:rPr>
              <a:t>Xtals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tx1"/>
                </a:solidFill>
              </a:rPr>
              <a:t>Xtal</a:t>
            </a:r>
            <a:r>
              <a:rPr lang="en-US" sz="1050" dirty="0" smtClean="0">
                <a:solidFill>
                  <a:schemeClr val="tx1"/>
                </a:solidFill>
              </a:rPr>
              <a:t> Thermo</a:t>
            </a:r>
          </a:p>
        </p:txBody>
      </p:sp>
      <p:cxnSp>
        <p:nvCxnSpPr>
          <p:cNvPr id="107" name="Straight Connector 106"/>
          <p:cNvCxnSpPr>
            <a:endCxn id="108" idx="2"/>
          </p:cNvCxnSpPr>
          <p:nvPr/>
        </p:nvCxnSpPr>
        <p:spPr>
          <a:xfrm flipV="1">
            <a:off x="3200231" y="1055739"/>
            <a:ext cx="169" cy="55167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86600" y="1181744"/>
            <a:ext cx="0" cy="42567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1624620" y="2726448"/>
            <a:ext cx="1923052" cy="1641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Stepper Motor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491515" y="1762281"/>
            <a:ext cx="0" cy="96252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200400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Process 128"/>
          <p:cNvSpPr/>
          <p:nvPr/>
        </p:nvSpPr>
        <p:spPr>
          <a:xfrm>
            <a:off x="106120" y="2726448"/>
            <a:ext cx="1388847" cy="16100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26" idx="2"/>
          </p:cNvCxnSpPr>
          <p:nvPr/>
        </p:nvCxnSpPr>
        <p:spPr>
          <a:xfrm>
            <a:off x="585002" y="1769000"/>
            <a:ext cx="0" cy="92336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Process 133"/>
          <p:cNvSpPr/>
          <p:nvPr/>
        </p:nvSpPr>
        <p:spPr>
          <a:xfrm>
            <a:off x="4631551" y="2724802"/>
            <a:ext cx="258728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086600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Process 144"/>
          <p:cNvSpPr/>
          <p:nvPr/>
        </p:nvSpPr>
        <p:spPr>
          <a:xfrm>
            <a:off x="6596459" y="5744148"/>
            <a:ext cx="868169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7924800" y="1018419"/>
            <a:ext cx="1143000" cy="2791581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</a:t>
            </a:r>
            <a:r>
              <a:rPr lang="en-US" sz="1050" dirty="0" smtClean="0">
                <a:solidFill>
                  <a:schemeClr val="tx1"/>
                </a:solidFill>
              </a:rPr>
              <a:t>ibraries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0" name="Flowchart: Process 179"/>
          <p:cNvSpPr/>
          <p:nvPr/>
        </p:nvSpPr>
        <p:spPr>
          <a:xfrm>
            <a:off x="1066800" y="1566288"/>
            <a:ext cx="7772400" cy="24384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Daqmx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  <a:r>
              <a:rPr lang="en-US" sz="1050" dirty="0" err="1" smtClean="0">
                <a:solidFill>
                  <a:schemeClr val="tx1"/>
                </a:solidFill>
              </a:rPr>
              <a:t>sitz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0" name="Flowchart: Process 189"/>
          <p:cNvSpPr/>
          <p:nvPr/>
        </p:nvSpPr>
        <p:spPr>
          <a:xfrm>
            <a:off x="2097577" y="5762014"/>
            <a:ext cx="498642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83175" y="2610228"/>
            <a:ext cx="8790003" cy="96846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t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Autobahn/</a:t>
            </a:r>
          </a:p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config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2718836" y="3151258"/>
            <a:ext cx="72852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Wavelength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230"/>
          <p:cNvCxnSpPr>
            <a:endCxn id="205" idx="0"/>
          </p:cNvCxnSpPr>
          <p:nvPr/>
        </p:nvCxnSpPr>
        <p:spPr>
          <a:xfrm>
            <a:off x="3083100" y="2886385"/>
            <a:ext cx="0" cy="26487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Process 233"/>
          <p:cNvSpPr/>
          <p:nvPr/>
        </p:nvSpPr>
        <p:spPr>
          <a:xfrm>
            <a:off x="1664326" y="3088137"/>
            <a:ext cx="7208852" cy="490551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Crystal 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calibrator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5" name="Flowchart: Process 234"/>
          <p:cNvSpPr/>
          <p:nvPr/>
        </p:nvSpPr>
        <p:spPr>
          <a:xfrm>
            <a:off x="381000" y="5562600"/>
            <a:ext cx="8458200" cy="45720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Apps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7" name="Flowchart: Process 236"/>
          <p:cNvSpPr/>
          <p:nvPr/>
        </p:nvSpPr>
        <p:spPr>
          <a:xfrm>
            <a:off x="2910656" y="5762014"/>
            <a:ext cx="617466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SmartScan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9" name="Elbow Connector 248"/>
          <p:cNvCxnSpPr/>
          <p:nvPr/>
        </p:nvCxnSpPr>
        <p:spPr>
          <a:xfrm rot="5400000">
            <a:off x="2660995" y="3685282"/>
            <a:ext cx="2871461" cy="12736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rot="16200000" flipH="1">
            <a:off x="-940782" y="4048295"/>
            <a:ext cx="2864370" cy="5426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3654605" y="5760539"/>
            <a:ext cx="655258" cy="16305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LidRotator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Flowchart: Process 107"/>
          <p:cNvSpPr/>
          <p:nvPr/>
        </p:nvSpPr>
        <p:spPr>
          <a:xfrm>
            <a:off x="2760556" y="732574"/>
            <a:ext cx="879688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0" name="Flowchart: Process 109"/>
          <p:cNvSpPr/>
          <p:nvPr/>
        </p:nvSpPr>
        <p:spPr>
          <a:xfrm>
            <a:off x="3747253" y="732075"/>
            <a:ext cx="90094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Lid SM (R/W)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Lid Relay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197726" y="1065003"/>
            <a:ext cx="6674" cy="542414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 rot="16200000" flipH="1">
            <a:off x="633153" y="3424113"/>
            <a:ext cx="2870390" cy="1797072"/>
          </a:xfrm>
          <a:prstGeom prst="bentConnector3">
            <a:avLst>
              <a:gd name="adj1" fmla="val 7256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Process 139"/>
          <p:cNvSpPr/>
          <p:nvPr/>
        </p:nvSpPr>
        <p:spPr>
          <a:xfrm>
            <a:off x="4662616" y="5753274"/>
            <a:ext cx="750664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Tracking GUI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>
            <a:endCxn id="140" idx="0"/>
          </p:cNvCxnSpPr>
          <p:nvPr/>
        </p:nvCxnSpPr>
        <p:spPr>
          <a:xfrm rot="16200000" flipH="1">
            <a:off x="3064975" y="3780300"/>
            <a:ext cx="2278851" cy="16670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90" idx="0"/>
          </p:cNvCxnSpPr>
          <p:nvPr/>
        </p:nvCxnSpPr>
        <p:spPr>
          <a:xfrm>
            <a:off x="2341393" y="2887454"/>
            <a:ext cx="5505" cy="287456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276600" y="3474423"/>
            <a:ext cx="0" cy="227739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16200000" flipH="1">
            <a:off x="1343462" y="4007192"/>
            <a:ext cx="2873489" cy="634015"/>
          </a:xfrm>
          <a:prstGeom prst="bentConnector3">
            <a:avLst>
              <a:gd name="adj1" fmla="val 58287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747253" y="1762281"/>
            <a:ext cx="0" cy="399825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95364" y="2886385"/>
            <a:ext cx="0" cy="286502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747253" y="1607417"/>
            <a:ext cx="443748" cy="16158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200231" y="1611992"/>
            <a:ext cx="168" cy="17079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086600" y="1607417"/>
            <a:ext cx="1" cy="16158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6200000" flipH="1">
            <a:off x="1978530" y="1117307"/>
            <a:ext cx="606946" cy="435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6019800" y="4038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8369" y="57912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019800" y="5390037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001" y="398031"/>
            <a:ext cx="602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</a:t>
            </a:r>
            <a:r>
              <a:rPr lang="en-US" sz="3200" dirty="0" smtClean="0"/>
              <a:t>Process (except lid)</a:t>
            </a:r>
            <a:endParaRPr lang="en-US" sz="3200" dirty="0" smtClean="0"/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019800" y="47244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640672" y="3603956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6699682" y="2781300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lowchart: Data 63"/>
          <p:cNvSpPr/>
          <p:nvPr/>
        </p:nvSpPr>
        <p:spPr>
          <a:xfrm>
            <a:off x="955460" y="5181600"/>
            <a:ext cx="1576525" cy="381000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Server choice</a:t>
            </a:r>
          </a:p>
        </p:txBody>
      </p:sp>
      <p:cxnSp>
        <p:nvCxnSpPr>
          <p:cNvPr id="74" name="Straight Connector 73"/>
          <p:cNvCxnSpPr>
            <a:stCxn id="64" idx="4"/>
            <a:endCxn id="10" idx="0"/>
          </p:cNvCxnSpPr>
          <p:nvPr/>
        </p:nvCxnSpPr>
        <p:spPr>
          <a:xfrm flipH="1">
            <a:off x="862152" y="5562600"/>
            <a:ext cx="881571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5943600" y="60198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87" name="Elbow Connector 86"/>
          <p:cNvCxnSpPr>
            <a:stCxn id="86" idx="3"/>
          </p:cNvCxnSpPr>
          <p:nvPr/>
        </p:nvCxnSpPr>
        <p:spPr>
          <a:xfrm flipV="1">
            <a:off x="7474998" y="4267200"/>
            <a:ext cx="495300" cy="20574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H="1" flipV="1">
            <a:off x="6705600" y="5847237"/>
            <a:ext cx="3699" cy="17256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39000" y="61091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4333043" y="2819400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3" idx="2"/>
            <a:endCxn id="30" idx="0"/>
          </p:cNvCxnSpPr>
          <p:nvPr/>
        </p:nvCxnSpPr>
        <p:spPr>
          <a:xfrm flipH="1">
            <a:off x="1743723" y="2590800"/>
            <a:ext cx="2675877" cy="101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5943600" y="3555794"/>
            <a:ext cx="1524000" cy="361048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KDP/BBO</a:t>
            </a:r>
          </a:p>
        </p:txBody>
      </p:sp>
      <p:cxnSp>
        <p:nvCxnSpPr>
          <p:cNvPr id="130" name="Straight Connector 129"/>
          <p:cNvCxnSpPr>
            <a:stCxn id="8" idx="0"/>
            <a:endCxn id="125" idx="2"/>
          </p:cNvCxnSpPr>
          <p:nvPr/>
        </p:nvCxnSpPr>
        <p:spPr>
          <a:xfrm flipV="1">
            <a:off x="6705600" y="3916842"/>
            <a:ext cx="0" cy="121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5" idx="0"/>
            <a:endCxn id="31" idx="2"/>
          </p:cNvCxnSpPr>
          <p:nvPr/>
        </p:nvCxnSpPr>
        <p:spPr>
          <a:xfrm flipV="1">
            <a:off x="6705600" y="3314700"/>
            <a:ext cx="756082" cy="24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5" idx="0"/>
            <a:endCxn id="107" idx="2"/>
          </p:cNvCxnSpPr>
          <p:nvPr/>
        </p:nvCxnSpPr>
        <p:spPr>
          <a:xfrm flipH="1" flipV="1">
            <a:off x="5436094" y="3276600"/>
            <a:ext cx="1269506" cy="27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1913878" y="5811450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64" idx="4"/>
            <a:endCxn id="143" idx="0"/>
          </p:cNvCxnSpPr>
          <p:nvPr/>
        </p:nvCxnSpPr>
        <p:spPr>
          <a:xfrm>
            <a:off x="1743723" y="5562600"/>
            <a:ext cx="948616" cy="248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29" idx="0"/>
          </p:cNvCxnSpPr>
          <p:nvPr/>
        </p:nvCxnSpPr>
        <p:spPr>
          <a:xfrm rot="5400000" flipH="1" flipV="1">
            <a:off x="6688179" y="3753739"/>
            <a:ext cx="988082" cy="953240"/>
          </a:xfrm>
          <a:prstGeom prst="bentConnector3">
            <a:avLst>
              <a:gd name="adj1" fmla="val 140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475183" y="3736318"/>
            <a:ext cx="183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8" idx="3"/>
          </p:cNvCxnSpPr>
          <p:nvPr/>
        </p:nvCxnSpPr>
        <p:spPr>
          <a:xfrm>
            <a:off x="7391400" y="42672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9" idx="3"/>
          </p:cNvCxnSpPr>
          <p:nvPr/>
        </p:nvCxnSpPr>
        <p:spPr>
          <a:xfrm>
            <a:off x="7391400" y="49530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1016494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" idx="1"/>
            <a:endCxn id="30" idx="2"/>
          </p:cNvCxnSpPr>
          <p:nvPr/>
        </p:nvCxnSpPr>
        <p:spPr>
          <a:xfrm flipH="1" flipV="1">
            <a:off x="1743723" y="4061156"/>
            <a:ext cx="4276077" cy="15574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2" idx="1"/>
          </p:cNvCxnSpPr>
          <p:nvPr/>
        </p:nvCxnSpPr>
        <p:spPr>
          <a:xfrm rot="10800000">
            <a:off x="5498052" y="4267201"/>
            <a:ext cx="521749" cy="13514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" idx="1"/>
          </p:cNvCxnSpPr>
          <p:nvPr/>
        </p:nvCxnSpPr>
        <p:spPr>
          <a:xfrm flipH="1">
            <a:off x="5498051" y="4267200"/>
            <a:ext cx="521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9" idx="1"/>
          </p:cNvCxnSpPr>
          <p:nvPr/>
        </p:nvCxnSpPr>
        <p:spPr>
          <a:xfrm flipH="1">
            <a:off x="5498052" y="4953000"/>
            <a:ext cx="52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64" idx="1"/>
          </p:cNvCxnSpPr>
          <p:nvPr/>
        </p:nvCxnSpPr>
        <p:spPr>
          <a:xfrm rot="5400000" flipH="1" flipV="1">
            <a:off x="3163688" y="2847237"/>
            <a:ext cx="914399" cy="375432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64" idx="1"/>
          </p:cNvCxnSpPr>
          <p:nvPr/>
        </p:nvCxnSpPr>
        <p:spPr>
          <a:xfrm rot="5400000" flipH="1" flipV="1">
            <a:off x="3506587" y="3190136"/>
            <a:ext cx="228600" cy="375432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4" idx="1"/>
            <a:endCxn id="30" idx="2"/>
          </p:cNvCxnSpPr>
          <p:nvPr/>
        </p:nvCxnSpPr>
        <p:spPr>
          <a:xfrm flipV="1">
            <a:off x="1743723" y="4061156"/>
            <a:ext cx="0" cy="112044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18" y="56388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369341" y="5257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Tracking </a:t>
            </a:r>
            <a:r>
              <a:rPr lang="en-US" dirty="0" err="1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9865" y="41692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</a:t>
            </a:r>
            <a:r>
              <a:rPr lang="en-US" sz="3200" dirty="0" smtClean="0"/>
              <a:t>Process (except lid)</a:t>
            </a:r>
            <a:endParaRPr lang="en-US" sz="3200" dirty="0" smtClean="0"/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6219363" y="2024849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lowchart: Decision 85"/>
          <p:cNvSpPr/>
          <p:nvPr/>
        </p:nvSpPr>
        <p:spPr>
          <a:xfrm>
            <a:off x="2289442" y="58674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V="1">
            <a:off x="3055141" y="5715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64158" y="59567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3316549" y="2743200"/>
            <a:ext cx="220610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107" idx="3"/>
            <a:endCxn id="31" idx="2"/>
          </p:cNvCxnSpPr>
          <p:nvPr/>
        </p:nvCxnSpPr>
        <p:spPr>
          <a:xfrm flipV="1">
            <a:off x="5522650" y="2558249"/>
            <a:ext cx="1458713" cy="33735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336241" y="4834962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52799" y="3048000"/>
            <a:ext cx="2145251" cy="1905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762395" y="4297082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3762395" y="371842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765354" y="311221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pdlsteppermotor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12" idx="0"/>
          </p:cNvCxnSpPr>
          <p:nvPr/>
        </p:nvCxnSpPr>
        <p:spPr>
          <a:xfrm rot="16200000" flipV="1">
            <a:off x="2321752" y="4524410"/>
            <a:ext cx="304800" cy="116197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3" idx="0"/>
            <a:endCxn id="71" idx="1"/>
          </p:cNvCxnSpPr>
          <p:nvPr/>
        </p:nvCxnSpPr>
        <p:spPr>
          <a:xfrm rot="5400000" flipH="1" flipV="1">
            <a:off x="2014747" y="3087315"/>
            <a:ext cx="847602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43" idx="0"/>
            <a:endCxn id="70" idx="1"/>
          </p:cNvCxnSpPr>
          <p:nvPr/>
        </p:nvCxnSpPr>
        <p:spPr>
          <a:xfrm rot="5400000" flipH="1" flipV="1">
            <a:off x="2304078" y="3376646"/>
            <a:ext cx="268940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ocess 112"/>
          <p:cNvSpPr/>
          <p:nvPr/>
        </p:nvSpPr>
        <p:spPr>
          <a:xfrm>
            <a:off x="920319" y="2819400"/>
            <a:ext cx="197528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wavelength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Elbow Connector 117"/>
          <p:cNvCxnSpPr>
            <a:endCxn id="113" idx="1"/>
          </p:cNvCxnSpPr>
          <p:nvPr/>
        </p:nvCxnSpPr>
        <p:spPr>
          <a:xfrm rot="5400000" flipH="1" flipV="1">
            <a:off x="-166625" y="3748027"/>
            <a:ext cx="1863170" cy="3107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2" idx="1"/>
            <a:endCxn id="113" idx="3"/>
          </p:cNvCxnSpPr>
          <p:nvPr/>
        </p:nvCxnSpPr>
        <p:spPr>
          <a:xfrm rot="10800000">
            <a:off x="2895600" y="2971800"/>
            <a:ext cx="869754" cy="409350"/>
          </a:xfrm>
          <a:prstGeom prst="bentConnector3">
            <a:avLst>
              <a:gd name="adj1" fmla="val 671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0" idx="0"/>
            <a:endCxn id="143" idx="2"/>
          </p:cNvCxnSpPr>
          <p:nvPr/>
        </p:nvCxnSpPr>
        <p:spPr>
          <a:xfrm rot="5400000" flipH="1" flipV="1">
            <a:off x="997332" y="5521431"/>
            <a:ext cx="2347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86" idx="1"/>
            <a:endCxn id="143" idx="3"/>
          </p:cNvCxnSpPr>
          <p:nvPr/>
        </p:nvCxnSpPr>
        <p:spPr>
          <a:xfrm rot="10800000">
            <a:off x="1893162" y="5119512"/>
            <a:ext cx="396280" cy="10526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123612" y="1109709"/>
            <a:ext cx="161555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8100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931388" y="1676399"/>
            <a:ext cx="156441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661299" y="2971800"/>
            <a:ext cx="16727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4952" y="381000"/>
            <a:ext cx="366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Analog Input Process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48009" y="1109709"/>
            <a:ext cx="143319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1264605" y="1676399"/>
            <a:ext cx="3231195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830344" y="1109708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95800" y="1676399"/>
            <a:ext cx="20067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2"/>
            <a:endCxn id="8" idx="0"/>
          </p:cNvCxnSpPr>
          <p:nvPr/>
        </p:nvCxnSpPr>
        <p:spPr>
          <a:xfrm>
            <a:off x="4495800" y="2590800"/>
            <a:ext cx="185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5638800" y="1109709"/>
            <a:ext cx="1732256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315200" y="1905000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05400" y="1994356"/>
            <a:ext cx="2209800" cy="538610"/>
            <a:chOff x="5105400" y="1994356"/>
            <a:chExt cx="2209800" cy="538610"/>
          </a:xfrm>
        </p:grpSpPr>
        <p:sp>
          <p:nvSpPr>
            <p:cNvPr id="32" name="TextBox 31"/>
            <p:cNvSpPr txBox="1"/>
            <p:nvPr/>
          </p:nvSpPr>
          <p:spPr>
            <a:xfrm>
              <a:off x="6905718" y="1994356"/>
              <a:ext cx="3806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busy</a:t>
              </a:r>
              <a:endParaRPr lang="en-US" sz="800" dirty="0"/>
            </a:p>
          </p:txBody>
        </p:sp>
        <p:cxnSp>
          <p:nvCxnSpPr>
            <p:cNvPr id="49" name="Straight Connector 48"/>
            <p:cNvCxnSpPr>
              <a:stCxn id="46" idx="1"/>
              <a:endCxn id="3" idx="3"/>
            </p:cNvCxnSpPr>
            <p:nvPr/>
          </p:nvCxnSpPr>
          <p:spPr>
            <a:xfrm flipH="1">
              <a:off x="5181600" y="2188346"/>
              <a:ext cx="2133600" cy="1738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05400" y="2317522"/>
              <a:ext cx="637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extTrigger</a:t>
              </a:r>
              <a:endParaRPr lang="en-US" sz="800" dirty="0"/>
            </a:p>
          </p:txBody>
        </p:sp>
      </p:grpSp>
      <p:cxnSp>
        <p:nvCxnSpPr>
          <p:cNvPr id="53" name="Straight Connector 52"/>
          <p:cNvCxnSpPr>
            <a:stCxn id="40" idx="2"/>
            <a:endCxn id="3" idx="0"/>
          </p:cNvCxnSpPr>
          <p:nvPr/>
        </p:nvCxnSpPr>
        <p:spPr>
          <a:xfrm flipH="1">
            <a:off x="4495800" y="1676399"/>
            <a:ext cx="2009128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3613350" y="3820357"/>
            <a:ext cx="17649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voltmeterguiplus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8" idx="2"/>
            <a:endCxn id="65" idx="0"/>
          </p:cNvCxnSpPr>
          <p:nvPr/>
        </p:nvCxnSpPr>
        <p:spPr>
          <a:xfrm flipH="1">
            <a:off x="4495800" y="3429000"/>
            <a:ext cx="1850" cy="391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0668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DelayGen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26402" y="19050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590800" y="1664562"/>
            <a:ext cx="1821402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9050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733800" y="6019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Scan 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802" y="3810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General Scan Process</a:t>
            </a:r>
            <a:endParaRPr lang="en-US" sz="3200" dirty="0"/>
          </a:p>
        </p:txBody>
      </p:sp>
      <p:sp>
        <p:nvSpPr>
          <p:cNvPr id="21" name="Flowchart: Process 20"/>
          <p:cNvSpPr/>
          <p:nvPr/>
        </p:nvSpPr>
        <p:spPr>
          <a:xfrm>
            <a:off x="46482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Dep.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PowerMeter</a:t>
            </a:r>
            <a:r>
              <a:rPr lang="en-US" dirty="0" smtClean="0">
                <a:solidFill>
                  <a:schemeClr val="tx1"/>
                </a:solidFill>
              </a:rPr>
              <a:t>, 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2"/>
            <a:endCxn id="3" idx="0"/>
          </p:cNvCxnSpPr>
          <p:nvPr/>
        </p:nvCxnSpPr>
        <p:spPr>
          <a:xfrm flipH="1">
            <a:off x="4412202" y="1664562"/>
            <a:ext cx="1759998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54864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Dep.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726402" y="3200400"/>
            <a:ext cx="1371600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843291" y="3733800"/>
            <a:ext cx="1137821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67090" y="4114800"/>
            <a:ext cx="1290221" cy="1896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8" idx="0"/>
            <a:endCxn id="3" idx="2"/>
          </p:cNvCxnSpPr>
          <p:nvPr/>
        </p:nvCxnSpPr>
        <p:spPr>
          <a:xfrm flipV="1">
            <a:off x="2590800" y="2362200"/>
            <a:ext cx="1821402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0"/>
            <a:endCxn id="3" idx="2"/>
          </p:cNvCxnSpPr>
          <p:nvPr/>
        </p:nvCxnSpPr>
        <p:spPr>
          <a:xfrm flipH="1" flipV="1">
            <a:off x="4412202" y="2362200"/>
            <a:ext cx="1759998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810000" y="44958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y-value(s)?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99634" y="485103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352800" y="3429000"/>
            <a:ext cx="2133600" cy="2286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3810000" y="51054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x-value(s)?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5454878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40" name="Elbow Connector 39"/>
          <p:cNvCxnSpPr>
            <a:stCxn id="33" idx="0"/>
            <a:endCxn id="37" idx="1"/>
          </p:cNvCxnSpPr>
          <p:nvPr/>
        </p:nvCxnSpPr>
        <p:spPr>
          <a:xfrm rot="16200000" flipH="1" flipV="1">
            <a:off x="3311001" y="4232799"/>
            <a:ext cx="1600200" cy="602202"/>
          </a:xfrm>
          <a:prstGeom prst="bentConnector4">
            <a:avLst>
              <a:gd name="adj1" fmla="val -14286"/>
              <a:gd name="adj2" fmla="val 13796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32" idx="2"/>
          </p:cNvCxnSpPr>
          <p:nvPr/>
        </p:nvCxnSpPr>
        <p:spPr>
          <a:xfrm flipV="1">
            <a:off x="4412202" y="34290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0"/>
            <a:endCxn id="33" idx="2"/>
          </p:cNvCxnSpPr>
          <p:nvPr/>
        </p:nvCxnSpPr>
        <p:spPr>
          <a:xfrm flipV="1">
            <a:off x="4412201" y="3962400"/>
            <a:ext cx="1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0"/>
            <a:endCxn id="34" idx="2"/>
          </p:cNvCxnSpPr>
          <p:nvPr/>
        </p:nvCxnSpPr>
        <p:spPr>
          <a:xfrm flipH="1" flipV="1">
            <a:off x="4412201" y="4304437"/>
            <a:ext cx="7399" cy="19136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0"/>
            <a:endCxn id="53" idx="2"/>
          </p:cNvCxnSpPr>
          <p:nvPr/>
        </p:nvCxnSpPr>
        <p:spPr>
          <a:xfrm flipV="1">
            <a:off x="4419600" y="4953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34170" y="5098871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56" name="Elbow Connector 55"/>
          <p:cNvCxnSpPr>
            <a:stCxn id="8" idx="1"/>
            <a:endCxn id="33" idx="1"/>
          </p:cNvCxnSpPr>
          <p:nvPr/>
        </p:nvCxnSpPr>
        <p:spPr>
          <a:xfrm rot="10800000" flipH="1" flipV="1">
            <a:off x="1904999" y="2848622"/>
            <a:ext cx="1938291" cy="999478"/>
          </a:xfrm>
          <a:prstGeom prst="bentConnector3">
            <a:avLst>
              <a:gd name="adj1" fmla="val -11794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4" idx="3"/>
            <a:endCxn id="31" idx="2"/>
          </p:cNvCxnSpPr>
          <p:nvPr/>
        </p:nvCxnSpPr>
        <p:spPr>
          <a:xfrm flipV="1">
            <a:off x="5057311" y="3115322"/>
            <a:ext cx="1114889" cy="109429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0"/>
            <a:endCxn id="37" idx="2"/>
          </p:cNvCxnSpPr>
          <p:nvPr/>
        </p:nvCxnSpPr>
        <p:spPr>
          <a:xfrm flipV="1">
            <a:off x="4419600" y="55626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4905283" y="2209800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143804" y="3505200"/>
            <a:ext cx="2214792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3696" y="113602"/>
            <a:ext cx="304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PDL Scan Process</a:t>
            </a:r>
            <a:endParaRPr lang="en-US" sz="3200" dirty="0"/>
          </a:p>
        </p:txBody>
      </p:sp>
      <p:sp>
        <p:nvSpPr>
          <p:cNvPr id="31" name="Flowchart: Process 30"/>
          <p:cNvSpPr/>
          <p:nvPr/>
        </p:nvSpPr>
        <p:spPr>
          <a:xfrm>
            <a:off x="4513372" y="2895600"/>
            <a:ext cx="1735028" cy="2398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566976" y="3883820"/>
            <a:ext cx="1371600" cy="336322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989790" y="4605661"/>
            <a:ext cx="2525972" cy="27113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895601" y="5029200"/>
            <a:ext cx="2711203" cy="28353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VoltMeterStatsScanOutput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31315" y="1045345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131315" y="513383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31872" y="157262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6171460" y="1219200"/>
            <a:ext cx="2148581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171460" y="859655"/>
            <a:ext cx="198120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6171460" y="1545455"/>
            <a:ext cx="293481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6171460" y="1862832"/>
            <a:ext cx="2512382" cy="27076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2057400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busy</a:t>
            </a:r>
            <a:endParaRPr lang="en-US" sz="8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23896" y="8740968"/>
            <a:ext cx="2133600" cy="173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9102" y="2362200"/>
            <a:ext cx="63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extTrigger</a:t>
            </a:r>
            <a:endParaRPr lang="en-US" sz="800" dirty="0"/>
          </a:p>
        </p:txBody>
      </p:sp>
      <p:sp>
        <p:nvSpPr>
          <p:cNvPr id="49" name="Flowchart: Process 48"/>
          <p:cNvSpPr/>
          <p:nvPr/>
        </p:nvSpPr>
        <p:spPr>
          <a:xfrm>
            <a:off x="2133600" y="1039427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6602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3" idx="0"/>
            <a:endCxn id="37" idx="1"/>
          </p:cNvCxnSpPr>
          <p:nvPr/>
        </p:nvCxnSpPr>
        <p:spPr>
          <a:xfrm rot="5400000" flipH="1" flipV="1">
            <a:off x="5174665" y="1213005"/>
            <a:ext cx="1208472" cy="78511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1"/>
          </p:cNvCxnSpPr>
          <p:nvPr/>
        </p:nvCxnSpPr>
        <p:spPr>
          <a:xfrm flipH="1">
            <a:off x="5386342" y="1360873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1"/>
          </p:cNvCxnSpPr>
          <p:nvPr/>
        </p:nvCxnSpPr>
        <p:spPr>
          <a:xfrm flipH="1" flipV="1">
            <a:off x="5386342" y="1687127"/>
            <a:ext cx="78511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0" idx="1"/>
          </p:cNvCxnSpPr>
          <p:nvPr/>
        </p:nvCxnSpPr>
        <p:spPr>
          <a:xfrm flipH="1">
            <a:off x="5386342" y="1998216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" idx="3"/>
          </p:cNvCxnSpPr>
          <p:nvPr/>
        </p:nvCxnSpPr>
        <p:spPr>
          <a:xfrm flipH="1">
            <a:off x="5867400" y="2133600"/>
            <a:ext cx="323296" cy="3048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0"/>
            <a:endCxn id="3" idx="2"/>
          </p:cNvCxnSpPr>
          <p:nvPr/>
        </p:nvCxnSpPr>
        <p:spPr>
          <a:xfrm flipV="1">
            <a:off x="5380886" y="2667000"/>
            <a:ext cx="5456" cy="2286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9" idx="1"/>
            <a:endCxn id="29" idx="3"/>
          </p:cNvCxnSpPr>
          <p:nvPr/>
        </p:nvCxnSpPr>
        <p:spPr>
          <a:xfrm rot="10800000">
            <a:off x="1502916" y="741983"/>
            <a:ext cx="630685" cy="5260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8" idx="3"/>
            <a:endCxn id="49" idx="1"/>
          </p:cNvCxnSpPr>
          <p:nvPr/>
        </p:nvCxnSpPr>
        <p:spPr>
          <a:xfrm flipV="1">
            <a:off x="1502915" y="1268027"/>
            <a:ext cx="630685" cy="591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374711" y="2607340"/>
            <a:ext cx="1149287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374711" y="2927941"/>
            <a:ext cx="1149288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74712" y="2209800"/>
            <a:ext cx="1149288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8" idx="3"/>
            <a:endCxn id="197" idx="1"/>
          </p:cNvCxnSpPr>
          <p:nvPr/>
        </p:nvCxnSpPr>
        <p:spPr>
          <a:xfrm>
            <a:off x="1523998" y="2739118"/>
            <a:ext cx="1930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3"/>
            <a:endCxn id="191" idx="1"/>
          </p:cNvCxnSpPr>
          <p:nvPr/>
        </p:nvCxnSpPr>
        <p:spPr>
          <a:xfrm>
            <a:off x="1524000" y="2362200"/>
            <a:ext cx="19303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0" idx="1"/>
            <a:endCxn id="33" idx="1"/>
          </p:cNvCxnSpPr>
          <p:nvPr/>
        </p:nvCxnSpPr>
        <p:spPr>
          <a:xfrm rot="10800000" flipH="1" flipV="1">
            <a:off x="374712" y="2362199"/>
            <a:ext cx="2615078" cy="2379031"/>
          </a:xfrm>
          <a:prstGeom prst="bentConnector3">
            <a:avLst>
              <a:gd name="adj1" fmla="val -874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459236" y="6039405"/>
            <a:ext cx="1521964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 enabled?</a:t>
            </a:r>
          </a:p>
        </p:txBody>
      </p:sp>
      <p:cxnSp>
        <p:nvCxnSpPr>
          <p:cNvPr id="129" name="Elbow Connector 128"/>
          <p:cNvCxnSpPr>
            <a:stCxn id="34" idx="3"/>
            <a:endCxn id="31" idx="2"/>
          </p:cNvCxnSpPr>
          <p:nvPr/>
        </p:nvCxnSpPr>
        <p:spPr>
          <a:xfrm flipH="1" flipV="1">
            <a:off x="5380886" y="3135483"/>
            <a:ext cx="225918" cy="2035482"/>
          </a:xfrm>
          <a:prstGeom prst="bentConnector4">
            <a:avLst>
              <a:gd name="adj1" fmla="val -344822"/>
              <a:gd name="adj2" fmla="val 89246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4" idx="0"/>
            <a:endCxn id="33" idx="2"/>
          </p:cNvCxnSpPr>
          <p:nvPr/>
        </p:nvCxnSpPr>
        <p:spPr>
          <a:xfrm flipV="1">
            <a:off x="4251203" y="4876800"/>
            <a:ext cx="1573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38518" y="4220140"/>
            <a:ext cx="3076482" cy="187586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9" name="Elbow Connector 138"/>
          <p:cNvCxnSpPr>
            <a:stCxn id="98" idx="1"/>
            <a:endCxn id="128" idx="1"/>
          </p:cNvCxnSpPr>
          <p:nvPr/>
        </p:nvCxnSpPr>
        <p:spPr>
          <a:xfrm rot="10800000" flipH="1" flipV="1">
            <a:off x="374710" y="2739117"/>
            <a:ext cx="84525" cy="3595285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99" idx="1"/>
            <a:endCxn id="128" idx="1"/>
          </p:cNvCxnSpPr>
          <p:nvPr/>
        </p:nvCxnSpPr>
        <p:spPr>
          <a:xfrm rot="10800000" flipH="1" flipV="1">
            <a:off x="374710" y="3069059"/>
            <a:ext cx="84525" cy="3265343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590800" y="3733801"/>
            <a:ext cx="3188101" cy="2438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5" name="Flowchart: Process 164"/>
          <p:cNvSpPr/>
          <p:nvPr/>
        </p:nvSpPr>
        <p:spPr>
          <a:xfrm>
            <a:off x="576497" y="5715000"/>
            <a:ext cx="1239728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3016" y="5943600"/>
            <a:ext cx="1714384" cy="81431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5" name="Flowchart: Decision 174"/>
          <p:cNvSpPr/>
          <p:nvPr/>
        </p:nvSpPr>
        <p:spPr>
          <a:xfrm>
            <a:off x="3454627" y="5429805"/>
            <a:ext cx="1593147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# shots acquired?</a:t>
            </a:r>
          </a:p>
        </p:txBody>
      </p:sp>
      <p:cxnSp>
        <p:nvCxnSpPr>
          <p:cNvPr id="178" name="Elbow Connector 177"/>
          <p:cNvCxnSpPr>
            <a:stCxn id="33" idx="0"/>
            <a:endCxn id="175" idx="1"/>
          </p:cNvCxnSpPr>
          <p:nvPr/>
        </p:nvCxnSpPr>
        <p:spPr>
          <a:xfrm rot="16200000" flipH="1" flipV="1">
            <a:off x="3294131" y="4766157"/>
            <a:ext cx="1119142" cy="798149"/>
          </a:xfrm>
          <a:prstGeom prst="bentConnector4">
            <a:avLst>
              <a:gd name="adj1" fmla="val -20426"/>
              <a:gd name="adj2" fmla="val 18688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5" idx="0"/>
            <a:endCxn id="34" idx="2"/>
          </p:cNvCxnSpPr>
          <p:nvPr/>
        </p:nvCxnSpPr>
        <p:spPr>
          <a:xfrm flipV="1">
            <a:off x="4251201" y="5312730"/>
            <a:ext cx="2" cy="11707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Process 190"/>
          <p:cNvSpPr/>
          <p:nvPr/>
        </p:nvSpPr>
        <p:spPr>
          <a:xfrm>
            <a:off x="1717038" y="2209800"/>
            <a:ext cx="2158294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pdl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7" name="Flowchart: Process 196"/>
          <p:cNvSpPr/>
          <p:nvPr/>
        </p:nvSpPr>
        <p:spPr>
          <a:xfrm>
            <a:off x="1717038" y="2607340"/>
            <a:ext cx="2158294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kdp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8" name="Flowchart: Process 197"/>
          <p:cNvSpPr/>
          <p:nvPr/>
        </p:nvSpPr>
        <p:spPr>
          <a:xfrm>
            <a:off x="1727906" y="2927941"/>
            <a:ext cx="2158294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bbo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5" name="Straight Connector 204"/>
          <p:cNvCxnSpPr>
            <a:stCxn id="99" idx="3"/>
            <a:endCxn id="198" idx="1"/>
          </p:cNvCxnSpPr>
          <p:nvPr/>
        </p:nvCxnSpPr>
        <p:spPr>
          <a:xfrm>
            <a:off x="1523999" y="3069060"/>
            <a:ext cx="20390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49" idx="1"/>
            <a:endCxn id="30" idx="3"/>
          </p:cNvCxnSpPr>
          <p:nvPr/>
        </p:nvCxnSpPr>
        <p:spPr>
          <a:xfrm rot="10800000" flipV="1">
            <a:off x="1503472" y="1268026"/>
            <a:ext cx="630128" cy="533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49" idx="3"/>
            <a:endCxn id="191" idx="3"/>
          </p:cNvCxnSpPr>
          <p:nvPr/>
        </p:nvCxnSpPr>
        <p:spPr>
          <a:xfrm>
            <a:off x="3095717" y="1268027"/>
            <a:ext cx="779615" cy="1094173"/>
          </a:xfrm>
          <a:prstGeom prst="bentConnector3">
            <a:avLst>
              <a:gd name="adj1" fmla="val 14868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97" idx="3"/>
          </p:cNvCxnSpPr>
          <p:nvPr/>
        </p:nvCxnSpPr>
        <p:spPr>
          <a:xfrm>
            <a:off x="3875332" y="2739118"/>
            <a:ext cx="368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49" idx="3"/>
            <a:endCxn id="198" idx="3"/>
          </p:cNvCxnSpPr>
          <p:nvPr/>
        </p:nvCxnSpPr>
        <p:spPr>
          <a:xfrm>
            <a:off x="3095717" y="1268027"/>
            <a:ext cx="790483" cy="1801033"/>
          </a:xfrm>
          <a:prstGeom prst="bentConnector3">
            <a:avLst>
              <a:gd name="adj1" fmla="val 14688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369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Control Process</a:t>
            </a:r>
            <a:endParaRPr lang="en-US" sz="3200" dirty="0"/>
          </a:p>
        </p:txBody>
      </p:sp>
      <p:sp>
        <p:nvSpPr>
          <p:cNvPr id="29" name="Flowchart: Process 28"/>
          <p:cNvSpPr/>
          <p:nvPr/>
        </p:nvSpPr>
        <p:spPr>
          <a:xfrm>
            <a:off x="316841" y="1083177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041550" y="108317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4409245" y="107862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(pump-lamp)</a:t>
            </a:r>
          </a:p>
        </p:txBody>
      </p:sp>
      <p:cxnSp>
        <p:nvCxnSpPr>
          <p:cNvPr id="216" name="Elbow Connector 215"/>
          <p:cNvCxnSpPr>
            <a:endCxn id="191" idx="1"/>
          </p:cNvCxnSpPr>
          <p:nvPr/>
        </p:nvCxnSpPr>
        <p:spPr>
          <a:xfrm>
            <a:off x="3799645" y="1197477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316841" y="1400533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316841" y="1731605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316841" y="2044451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316841" y="2370967"/>
            <a:ext cx="1483769" cy="48478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HV </a:t>
            </a:r>
            <a:r>
              <a:rPr lang="en-US" dirty="0" err="1" smtClean="0">
                <a:solidFill>
                  <a:schemeClr val="tx1"/>
                </a:solidFill>
              </a:rPr>
              <a:t>Pulser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800610" y="1197477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2041549" y="1400533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lowchart: Process 87"/>
          <p:cNvSpPr/>
          <p:nvPr/>
        </p:nvSpPr>
        <p:spPr>
          <a:xfrm>
            <a:off x="2041550" y="1731605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Flowchart: Process 88"/>
          <p:cNvSpPr/>
          <p:nvPr/>
        </p:nvSpPr>
        <p:spPr>
          <a:xfrm>
            <a:off x="2041294" y="2044451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2041293" y="249905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800610" y="1514833"/>
            <a:ext cx="24093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00610" y="2613357"/>
            <a:ext cx="240683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800610" y="1845905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00610" y="2158751"/>
            <a:ext cx="24068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2041550" y="664030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 20MHz Clock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191" idx="3"/>
            <a:endCxn id="223" idx="3"/>
          </p:cNvCxnSpPr>
          <p:nvPr/>
        </p:nvCxnSpPr>
        <p:spPr>
          <a:xfrm flipH="1">
            <a:off x="7257496" y="1197478"/>
            <a:ext cx="17579" cy="255637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56" idx="3"/>
            <a:endCxn id="223" idx="3"/>
          </p:cNvCxnSpPr>
          <p:nvPr/>
        </p:nvCxnSpPr>
        <p:spPr>
          <a:xfrm flipH="1">
            <a:off x="7257496" y="1514834"/>
            <a:ext cx="17579" cy="2239021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58" idx="3"/>
            <a:endCxn id="223" idx="3"/>
          </p:cNvCxnSpPr>
          <p:nvPr/>
        </p:nvCxnSpPr>
        <p:spPr>
          <a:xfrm flipH="1">
            <a:off x="7257496" y="2158752"/>
            <a:ext cx="17579" cy="1595103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59" idx="3"/>
            <a:endCxn id="223" idx="3"/>
          </p:cNvCxnSpPr>
          <p:nvPr/>
        </p:nvCxnSpPr>
        <p:spPr>
          <a:xfrm flipH="1">
            <a:off x="7257496" y="2613358"/>
            <a:ext cx="17579" cy="114049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/>
          <p:cNvSpPr/>
          <p:nvPr/>
        </p:nvSpPr>
        <p:spPr>
          <a:xfrm>
            <a:off x="4409245" y="1395977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7" name="Flowchart: Process 156"/>
          <p:cNvSpPr/>
          <p:nvPr/>
        </p:nvSpPr>
        <p:spPr>
          <a:xfrm>
            <a:off x="4409245" y="1727049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(probe-lamp)</a:t>
            </a:r>
          </a:p>
        </p:txBody>
      </p:sp>
      <p:sp>
        <p:nvSpPr>
          <p:cNvPr id="158" name="Flowchart: Process 157"/>
          <p:cNvSpPr/>
          <p:nvPr/>
        </p:nvSpPr>
        <p:spPr>
          <a:xfrm>
            <a:off x="4409245" y="2039895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9" name="Flowchart: Process 158"/>
          <p:cNvSpPr/>
          <p:nvPr/>
        </p:nvSpPr>
        <p:spPr>
          <a:xfrm>
            <a:off x="4409245" y="249450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hvpulse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3" name="Elbow Connector 162"/>
          <p:cNvCxnSpPr>
            <a:endCxn id="156" idx="1"/>
          </p:cNvCxnSpPr>
          <p:nvPr/>
        </p:nvCxnSpPr>
        <p:spPr>
          <a:xfrm>
            <a:off x="3799644" y="1514833"/>
            <a:ext cx="6096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57" idx="1"/>
          </p:cNvCxnSpPr>
          <p:nvPr/>
        </p:nvCxnSpPr>
        <p:spPr>
          <a:xfrm>
            <a:off x="3799645" y="1845905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58" idx="1"/>
          </p:cNvCxnSpPr>
          <p:nvPr/>
        </p:nvCxnSpPr>
        <p:spPr>
          <a:xfrm>
            <a:off x="3799389" y="2158751"/>
            <a:ext cx="6098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159" idx="1"/>
          </p:cNvCxnSpPr>
          <p:nvPr/>
        </p:nvCxnSpPr>
        <p:spPr>
          <a:xfrm>
            <a:off x="3799388" y="2613357"/>
            <a:ext cx="6098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02" idx="3"/>
            <a:endCxn id="49" idx="3"/>
          </p:cNvCxnSpPr>
          <p:nvPr/>
        </p:nvCxnSpPr>
        <p:spPr>
          <a:xfrm>
            <a:off x="3799645" y="778330"/>
            <a:ext cx="12700" cy="419147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02" idx="3"/>
            <a:endCxn id="87" idx="3"/>
          </p:cNvCxnSpPr>
          <p:nvPr/>
        </p:nvCxnSpPr>
        <p:spPr>
          <a:xfrm flipH="1">
            <a:off x="3799644" y="778330"/>
            <a:ext cx="1" cy="736503"/>
          </a:xfrm>
          <a:prstGeom prst="curvedConnector3">
            <a:avLst>
              <a:gd name="adj1" fmla="val -228600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102" idx="3"/>
            <a:endCxn id="88" idx="3"/>
          </p:cNvCxnSpPr>
          <p:nvPr/>
        </p:nvCxnSpPr>
        <p:spPr>
          <a:xfrm>
            <a:off x="3799645" y="778330"/>
            <a:ext cx="12700" cy="1067575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102" idx="3"/>
            <a:endCxn id="89" idx="3"/>
          </p:cNvCxnSpPr>
          <p:nvPr/>
        </p:nvCxnSpPr>
        <p:spPr>
          <a:xfrm flipH="1">
            <a:off x="3799389" y="778330"/>
            <a:ext cx="256" cy="1380421"/>
          </a:xfrm>
          <a:prstGeom prst="curvedConnector3">
            <a:avLst>
              <a:gd name="adj1" fmla="val -89296875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02" idx="3"/>
            <a:endCxn id="90" idx="3"/>
          </p:cNvCxnSpPr>
          <p:nvPr/>
        </p:nvCxnSpPr>
        <p:spPr>
          <a:xfrm flipH="1">
            <a:off x="3799388" y="778330"/>
            <a:ext cx="257" cy="1835027"/>
          </a:xfrm>
          <a:prstGeom prst="curvedConnector3">
            <a:avLst>
              <a:gd name="adj1" fmla="val -88949416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5980593" y="3634998"/>
            <a:ext cx="1276903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timeserver</a:t>
            </a:r>
          </a:p>
        </p:txBody>
      </p:sp>
      <p:cxnSp>
        <p:nvCxnSpPr>
          <p:cNvPr id="228" name="Elbow Connector 227"/>
          <p:cNvCxnSpPr>
            <a:stCxn id="157" idx="3"/>
            <a:endCxn id="223" idx="3"/>
          </p:cNvCxnSpPr>
          <p:nvPr/>
        </p:nvCxnSpPr>
        <p:spPr>
          <a:xfrm flipH="1">
            <a:off x="7257496" y="1845906"/>
            <a:ext cx="17579" cy="1907949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Process 230"/>
          <p:cNvSpPr/>
          <p:nvPr/>
        </p:nvSpPr>
        <p:spPr>
          <a:xfrm>
            <a:off x="3810742" y="3634997"/>
            <a:ext cx="990599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timegui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35" name="Straight Arrow Connector 234"/>
          <p:cNvCxnSpPr>
            <a:stCxn id="231" idx="3"/>
            <a:endCxn id="223" idx="1"/>
          </p:cNvCxnSpPr>
          <p:nvPr/>
        </p:nvCxnSpPr>
        <p:spPr>
          <a:xfrm>
            <a:off x="4801341" y="3753854"/>
            <a:ext cx="117925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57941" y="39624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Notes to </a:t>
            </a:r>
            <a:r>
              <a:rPr lang="en-US" sz="1600" dirty="0"/>
              <a:t>C</a:t>
            </a:r>
            <a:r>
              <a:rPr lang="en-US" sz="1600" dirty="0" smtClean="0"/>
              <a:t>hris: </a:t>
            </a:r>
          </a:p>
          <a:p>
            <a:r>
              <a:rPr lang="en-US" sz="1600" dirty="0" err="1" smtClean="0"/>
              <a:t>timecontroller</a:t>
            </a:r>
            <a:r>
              <a:rPr lang="en-US" sz="1600" dirty="0" smtClean="0"/>
              <a:t> is a planned object that takes a specified time (as a string? Or as a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object?) and converts it to a binary format and communicates via </a:t>
            </a:r>
            <a:r>
              <a:rPr lang="en-US" sz="1600" dirty="0" err="1" smtClean="0"/>
              <a:t>usb</a:t>
            </a:r>
            <a:r>
              <a:rPr lang="en-US" sz="1600" dirty="0" smtClean="0"/>
              <a:t> to maverick’s delay generator circuit. Analogous to: </a:t>
            </a:r>
            <a:r>
              <a:rPr lang="en-US" sz="1600" dirty="0" err="1" smtClean="0"/>
              <a:t>steppermotor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 smtClean="0"/>
              <a:t>timeserver manages all of these </a:t>
            </a:r>
            <a:r>
              <a:rPr lang="en-US" sz="1600" dirty="0" err="1" smtClean="0"/>
              <a:t>timecontrollers</a:t>
            </a:r>
            <a:r>
              <a:rPr lang="en-US" sz="1600" dirty="0"/>
              <a:t> </a:t>
            </a:r>
            <a:r>
              <a:rPr lang="en-US" sz="1600" dirty="0" smtClean="0"/>
              <a:t>(asynchronously) by keeping track of currently set delays and handles client requests ‘get-delay’ and ‘set-delay’. Analogous to: </a:t>
            </a:r>
            <a:r>
              <a:rPr lang="en-US" sz="1600" dirty="0" err="1" smtClean="0"/>
              <a:t>steppermotorserver</a:t>
            </a:r>
            <a:r>
              <a:rPr lang="en-US" sz="1600" dirty="0" smtClean="0"/>
              <a:t> (except with multiple channels)</a:t>
            </a:r>
          </a:p>
          <a:p>
            <a:endParaRPr lang="en-US" sz="1600" dirty="0"/>
          </a:p>
          <a:p>
            <a:r>
              <a:rPr lang="en-US" sz="1600" dirty="0" err="1" smtClean="0"/>
              <a:t>timegui</a:t>
            </a:r>
            <a:r>
              <a:rPr lang="en-US" sz="1600" dirty="0" smtClean="0"/>
              <a:t> is a </a:t>
            </a:r>
            <a:r>
              <a:rPr lang="en-US" sz="1600" dirty="0" err="1" smtClean="0"/>
              <a:t>gui</a:t>
            </a:r>
            <a:r>
              <a:rPr lang="en-US" sz="1600" dirty="0" smtClean="0"/>
              <a:t> client to interface with timeserver. Analogous to: </a:t>
            </a:r>
            <a:r>
              <a:rPr lang="en-US" sz="1600" dirty="0" err="1" smtClean="0"/>
              <a:t>steppermotorgui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435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949341" y="762000"/>
            <a:ext cx="1643916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118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165637" y="2343897"/>
            <a:ext cx="954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1684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3239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029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2258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186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978" y="152400"/>
            <a:ext cx="542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delaygeneratorserver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621769" y="762000"/>
            <a:ext cx="229906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880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delaygeneratorclient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546637" y="2724897"/>
            <a:ext cx="192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2446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4001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791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removeDelay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3020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948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0178" y="1522939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delaygenerator</a:t>
            </a:r>
            <a:r>
              <a:rPr lang="en-US" dirty="0" smtClean="0"/>
              <a:t> and store it in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22815</TotalTime>
  <Words>597</Words>
  <Application>Microsoft Office PowerPoint</Application>
  <PresentationFormat>On-screen Show (4:3)</PresentationFormat>
  <Paragraphs>190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Bobby</cp:lastModifiedBy>
  <cp:revision>201</cp:revision>
  <cp:lastPrinted>2014-01-22T18:27:43Z</cp:lastPrinted>
  <dcterms:created xsi:type="dcterms:W3CDTF">2013-06-15T16:02:33Z</dcterms:created>
  <dcterms:modified xsi:type="dcterms:W3CDTF">2014-01-27T16:00:49Z</dcterms:modified>
</cp:coreProperties>
</file>