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RENUKA C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24132030500122029/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5-08-31 2303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00" y="1571612"/>
            <a:ext cx="8001056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Reuka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c.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renuka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,show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in writing essay.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</a:t>
            </a:r>
            <a:r>
              <a:rPr lang="en-US" sz="3200" dirty="0" smtClean="0">
                <a:ea typeface="Calibri"/>
                <a:cs typeface="Calibri"/>
              </a:rPr>
              <a:t>for </a:t>
            </a:r>
            <a:r>
              <a:rPr lang="en-US" sz="3200" dirty="0" err="1" smtClean="0">
                <a:ea typeface="Calibri"/>
                <a:cs typeface="Calibri"/>
              </a:rPr>
              <a:t>Renuka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err="1" smtClean="0">
                <a:ea typeface="Calibri"/>
                <a:cs typeface="Calibri"/>
              </a:rPr>
              <a:t>C.it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343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543</cp:revision>
  <dcterms:created xsi:type="dcterms:W3CDTF">2024-03-29T15:07:22Z</dcterms:created>
  <dcterms:modified xsi:type="dcterms:W3CDTF">2025-09-01T06:09:32Z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