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Building Digital Trust: A Website for Microfinance Institutions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Empowering Financial Inclusion Through Online Presence</a:t>
            </a:r>
          </a:p>
          <a:p>
            <a:endParaRPr/>
          </a:p>
          <a:p>
            <a:r>
              <a:t>Presented by Japhet – IT Associate &amp; Web Developer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Digital Finance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Finance is moving online — trust starts with visibility.</a:t>
            </a:r>
          </a:p>
          <a:p>
            <a:endParaRPr/>
          </a:p>
          <a:p>
            <a:r>
              <a:t>- Most clients now research financial institutions online before engaging.</a:t>
            </a:r>
          </a:p>
          <a:p>
            <a:r>
              <a:t>- A professional website signals credibility and compliance.</a:t>
            </a:r>
          </a:p>
          <a:p>
            <a:r>
              <a:t>- Early digital adoption sets the foundation for long-term trust and growth.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Why Your Microfinance Company Needs a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Your Online Branch — Always Open, Always Accessible.</a:t>
            </a:r>
          </a:p>
          <a:p>
            <a:endParaRPr/>
          </a:p>
          <a:p>
            <a:r>
              <a:t>- Showcase loan products, terms, and repayment information.</a:t>
            </a:r>
          </a:p>
          <a:p>
            <a:r>
              <a:t>- Provide loan inquiry and client contact forms.</a:t>
            </a:r>
          </a:p>
          <a:p>
            <a:r>
              <a:t>- Build trust with testimonials, social proof, and transparency.</a:t>
            </a:r>
          </a:p>
          <a:p>
            <a:r>
              <a:t>- Reach clients 24/7 — including rural and remote areas.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 Offer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Smart, Scalable, and Secure Web Solutions.</a:t>
            </a:r>
          </a:p>
          <a:p>
            <a:endParaRPr/>
          </a:p>
          <a:p>
            <a:r>
              <a:t>- Custom, responsive web design for all devices.</a:t>
            </a:r>
          </a:p>
          <a:p>
            <a:r>
              <a:t>- SEO-ready and performance-optimized.</a:t>
            </a:r>
          </a:p>
          <a:p>
            <a:r>
              <a:t>- Analytics dashboard for visitor tracking.</a:t>
            </a:r>
          </a:p>
          <a:p>
            <a:r>
              <a:t>- Secure backend built with Django.</a:t>
            </a:r>
          </a:p>
          <a:p>
            <a:r>
              <a:t>- Financial-grade security and compliance.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Track Record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Trusted by Businesses — Proven Results.</a:t>
            </a:r>
          </a:p>
          <a:p>
            <a:endParaRPr/>
          </a:p>
          <a:p>
            <a:r>
              <a:t>- Delivered 3–4 fully functional business websites across industries.</a:t>
            </a:r>
          </a:p>
          <a:p>
            <a:r>
              <a:t>- Delivered on time with modern UI and strong backend.</a:t>
            </a:r>
          </a:p>
          <a:p>
            <a:r>
              <a:t>- Provided 3 months of free maintenance and technical support.</a:t>
            </a:r>
          </a:p>
          <a:p>
            <a:r>
              <a:t>- Continuous improvement based on analytics and feedback.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ROI for Your Microfinance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016829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Your Website Is Not an Expense — It’s an Asset.</a:t>
            </a:r>
          </a:p>
          <a:p>
            <a:endParaRPr dirty="0"/>
          </a:p>
          <a:p>
            <a:r>
              <a:rPr dirty="0"/>
              <a:t>- Builds client confidence and credibility instantly.</a:t>
            </a:r>
          </a:p>
          <a:p>
            <a:r>
              <a:rPr dirty="0"/>
              <a:t>- Reduces customer service workload.</a:t>
            </a:r>
          </a:p>
          <a:p>
            <a:r>
              <a:rPr dirty="0"/>
              <a:t>- Attracts investors and partners.</a:t>
            </a:r>
          </a:p>
          <a:p>
            <a:r>
              <a:rPr dirty="0"/>
              <a:t>- Enables digital marketing and lead generation.</a:t>
            </a:r>
          </a:p>
          <a:p>
            <a:r>
              <a:rPr dirty="0"/>
              <a:t>- Future-ready for mobile money, dashboards, and integrations.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Work With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Local Expertise, Long-Term Partnership.</a:t>
            </a:r>
          </a:p>
          <a:p>
            <a:endParaRPr/>
          </a:p>
          <a:p>
            <a:r>
              <a:t>- Experienced in Python/Django for scalable web systems.</a:t>
            </a:r>
          </a:p>
          <a:p>
            <a:r>
              <a:t>- Deep understanding of IT and finance.</a:t>
            </a:r>
          </a:p>
          <a:p>
            <a:r>
              <a:t>- Dedicated support after launch (3 months free maintenance).</a:t>
            </a:r>
          </a:p>
          <a:p>
            <a:r>
              <a:t>- Transparent and affordable pricing.</a:t>
            </a:r>
          </a:p>
          <a:p>
            <a:r>
              <a:t>- Focused on your growth, not just code.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Let’s Build Your Digital Branch Together.</a:t>
            </a:r>
          </a:p>
          <a:p>
            <a:endParaRPr/>
          </a:p>
          <a:p>
            <a:r>
              <a:t>- Step 1: Define requirements and goals.</a:t>
            </a:r>
          </a:p>
          <a:p>
            <a:r>
              <a:t>- Step 2: Develop and test the website.</a:t>
            </a:r>
          </a:p>
          <a:p>
            <a:r>
              <a:t>- Step 3: Launch with 3 months free maintenance.</a:t>
            </a:r>
          </a:p>
          <a:p>
            <a:r>
              <a:t>- Step 4: Long-term digital partnership.</a:t>
            </a:r>
          </a:p>
          <a:p>
            <a:endParaRPr/>
          </a:p>
          <a:p>
            <a:r>
              <a:t>Your first online branch starts here — Let’s make it happen!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397</Words>
  <Application>Microsoft Office PowerPoint</Application>
  <PresentationFormat>On-screen Show (4:3)</PresentationFormat>
  <Paragraphs>57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Building Digital Trust: A Website for Microfinance Institutions</vt:lpstr>
      <vt:lpstr>The Digital Finance Reality</vt:lpstr>
      <vt:lpstr>Why Your Microfinance Company Needs a Website</vt:lpstr>
      <vt:lpstr>What We Offer</vt:lpstr>
      <vt:lpstr>Our Track Record</vt:lpstr>
      <vt:lpstr>ROI for Your Microfinance Business</vt:lpstr>
      <vt:lpstr>Why Work With Me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Digital Trust: A Website for Microfinance Institutions</dc:title>
  <dc:subject/>
  <dc:creator/>
  <cp:keywords/>
  <dc:description>generated using python-pptx</dc:description>
  <cp:lastModifiedBy>DELL</cp:lastModifiedBy>
  <cp:revision>2</cp:revision>
  <dcterms:created xsi:type="dcterms:W3CDTF">2013-01-27T09:14:16Z</dcterms:created>
  <dcterms:modified xsi:type="dcterms:W3CDTF">2025-10-24T10:39:56Z</dcterms:modified>
  <cp:category/>
</cp:coreProperties>
</file>