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Quicksand"/>
      <p:regular r:id="rId31"/>
      <p:bold r:id="rId32"/>
    </p:embeddedFont>
    <p:embeddedFont>
      <p:font typeface="Quicksand Medium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icksand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QuicksandMedium-regular.fntdata"/><Relationship Id="rId10" Type="http://schemas.openxmlformats.org/officeDocument/2006/relationships/slide" Target="slides/slide5.xml"/><Relationship Id="rId32" Type="http://schemas.openxmlformats.org/officeDocument/2006/relationships/font" Target="fonts/Quicksan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QuicksandMedium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bf8370a85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bf8370a85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c6a062144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c6a062144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c0868cd5a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c0868cd5a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c0868cd5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c0868cd5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c0868cd5a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c0868cd5a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c0868cd5a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c0868cd5a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c0868cd5a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c0868cd5a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c0868cd5a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c0868cd5a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c0868cd5a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c0868cd5a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c6a062144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c6a062144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c6a062144f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c6a062144f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f8370a85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f8370a85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c6a062144f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c6a062144f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c6a062144f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c6a062144f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bf8370a85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bf8370a85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bf8370a85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bf8370a85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f8370a85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bf8370a85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bf8370a85b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bf8370a85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bf8370a85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bf8370a85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bf8370a85b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bf8370a85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c6a062144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c6a062144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hyperlink" Target="https://www.wampserver.com/" TargetMode="External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hyperlink" Target="http://localhost/phpmyadmin/" TargetMode="External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Relationship Id="rId4" Type="http://schemas.openxmlformats.org/officeDocument/2006/relationships/image" Target="../media/image14.png"/><Relationship Id="rId5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Relationship Id="rId4" Type="http://schemas.openxmlformats.org/officeDocument/2006/relationships/hyperlink" Target="http://localhost/sae/src/index.php" TargetMode="External"/><Relationship Id="rId5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Relationship Id="rId4" Type="http://schemas.openxmlformats.org/officeDocument/2006/relationships/image" Target="../media/image14.png"/><Relationship Id="rId5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Relationship Id="rId4" Type="http://schemas.openxmlformats.org/officeDocument/2006/relationships/image" Target="../media/image14.png"/><Relationship Id="rId5" Type="http://schemas.openxmlformats.org/officeDocument/2006/relationships/image" Target="../media/image20.png"/><Relationship Id="rId6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Relationship Id="rId4" Type="http://schemas.openxmlformats.org/officeDocument/2006/relationships/image" Target="../media/image14.png"/><Relationship Id="rId5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Relationship Id="rId4" Type="http://schemas.openxmlformats.org/officeDocument/2006/relationships/image" Target="../media/image14.png"/><Relationship Id="rId5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1275" y="344223"/>
            <a:ext cx="4941849" cy="20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7420800" y="4527900"/>
            <a:ext cx="172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CREPIN Corentin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MALEBE Mayel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215550"/>
            <a:ext cx="8520600" cy="3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Une fois que vous avez inséré toutes les informations que vous souhaitez vous pouvez consulter les différents classements pour observer les changements que vous avez apportez.</a:t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select * from affiche_classement();</a:t>
            </a: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      : pour afficher le classement</a:t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select * from affiche_classement_buteur();</a:t>
            </a: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       : pour afficher le classement des buteurs</a:t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6975" y="91925"/>
            <a:ext cx="521175" cy="52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r>
              <a:rPr b="1" lang="fr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ème étape : Aperçu des classements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2. Comment accéder au site web lié à la base de données ?</a:t>
            </a:r>
            <a:endParaRPr b="1" sz="3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6975" y="91925"/>
            <a:ext cx="521175" cy="5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381750"/>
            <a:ext cx="8520600" cy="41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1. Mise en place d’un site Web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Pour développer notre site web, nous </a:t>
            </a: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avons</a:t>
            </a: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utilisé WampServer. Grâce à ce serveur nous avons pu coder en Php, utilisé MySql puis PhpMyAdmin afin de créer notre base puis la connecter à notre site.</a:t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Pour avoir accès à notre site web en local afin d’insérer des triggers il faut :</a:t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-"/>
            </a:pP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Installer Wampserver  </a:t>
            </a:r>
            <a:r>
              <a:rPr lang="fr" sz="16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4"/>
              </a:rPr>
              <a:t>https://www.wampserver.com/</a:t>
            </a: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-"/>
            </a:pP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Descendre tout en bas, choisir la version puis lancer le téléchargement et l’installer</a:t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96975" y="91925"/>
            <a:ext cx="521175" cy="5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381750"/>
            <a:ext cx="8520600" cy="4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r>
              <a:rPr lang="fr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. Création de la base de donnée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Après avoir installé Wampserver, on va commencer par créer la base de donnée sur MySql :</a:t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-"/>
            </a:pP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Il faut aller sur le navigateur puis écrire : </a:t>
            </a:r>
            <a:r>
              <a:rPr lang="fr" sz="16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4"/>
              </a:rPr>
              <a:t>http://localhost/phpmyadmin/</a:t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-"/>
            </a:pP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Se connecter en root, on a pas besoin de mot de passe pour cet user</a:t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96975" y="91925"/>
            <a:ext cx="521175" cy="52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38250" y="1934950"/>
            <a:ext cx="4352199" cy="22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381750"/>
            <a:ext cx="8520600" cy="4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-"/>
            </a:pP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Cliquer sur nouvelle base de donné</a:t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-"/>
            </a:pP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Nommer la nouvelle base de donnée “ sae_bdd_test ” </a:t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-"/>
            </a:pP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En suite créer les tables puis insérer les tuples qui vous seront fourni</a:t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6975" y="91925"/>
            <a:ext cx="521175" cy="52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650" y="906663"/>
            <a:ext cx="6601775" cy="318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381750"/>
            <a:ext cx="8520600" cy="4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3. Création du site web :</a:t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-"/>
            </a:pP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Après avoir réalisé les étapes précédentes, il faut se rendre dans notre explorateur de fichier, aller dans C puis chercher le répertoire wamp64 et s’y connecter.</a:t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-"/>
            </a:pP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Dans le répertoire wamp64, se connecter dans le </a:t>
            </a: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répertoire</a:t>
            </a: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www puis coller et extraire le dossier sae qui vous sera fourni.</a:t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6975" y="91925"/>
            <a:ext cx="521175" cy="52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800" y="2410225"/>
            <a:ext cx="4530124" cy="19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381750"/>
            <a:ext cx="8520600" cy="4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4. Visualisation du site web </a:t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Après avoir extrait le dossier sae au bon endroit, se rendre sur le navigateur et écrire : </a:t>
            </a:r>
            <a:r>
              <a:rPr lang="fr" sz="16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4"/>
              </a:rPr>
              <a:t>http://localhost/sae/src/index.php</a:t>
            </a: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afin d’accéder au site web en local, le site est opérationnel, les pages ont été codé en php afin de se connecter à la base de donnée. Puis nous avons aussi réalisé quelques requêtes afin de visualiser les données tel que : </a:t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-"/>
            </a:pP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select * from  classement pour voir le classement des clubs. On peut le voir </a:t>
            </a: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sur</a:t>
            </a: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la page “classement” de notre site.</a:t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-"/>
            </a:pP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select * from equipes </a:t>
            </a: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pour voir les clubs. On peut le voir sur la page “équipes” de notre site.</a:t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-"/>
            </a:pP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Ou encore select * from joueur pour voir les joueurs. On peut le voir sur la page “joueurs” de notre site.</a:t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96975" y="91925"/>
            <a:ext cx="521175" cy="5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45225"/>
            <a:ext cx="8520600" cy="49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5. Les triggers </a:t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Afin de tester les triggers et tout automatisé, nous vous avons mis à votre disposition plusieurs fichiers contenant des triggers que vous pouvez tester sur phpmyadmin.</a:t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NB : Nos fichiers sont </a:t>
            </a: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compatibles</a:t>
            </a: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avec postgresql, veuillez modifier la </a:t>
            </a: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syntaxe</a:t>
            </a: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de chaque fichier contenant un trigger qui vous sera fourni afin d’avoir un taux de réussite de 100%.</a:t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Pour tester il faut : </a:t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-"/>
            </a:pP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Se rendre sur phpmyadmin, cliquer sur notre base de donnée à gauche, puis cliquer sur “console de requête sql” en bas à </a:t>
            </a: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gauche et</a:t>
            </a: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tester avec la bonne syntaxe.</a:t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6975" y="91925"/>
            <a:ext cx="521175" cy="52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9150" y="3276000"/>
            <a:ext cx="4571999" cy="155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45225"/>
            <a:ext cx="8520600" cy="49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6. Voici un aperçu de notre site</a:t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6975" y="91925"/>
            <a:ext cx="521175" cy="52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575" y="613100"/>
            <a:ext cx="4080874" cy="231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4875" y="2025875"/>
            <a:ext cx="3877425" cy="28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45225"/>
            <a:ext cx="8520600" cy="49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Liste des équipes de la saison 2019-2020 :</a:t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6975" y="91925"/>
            <a:ext cx="521175" cy="52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500" y="427425"/>
            <a:ext cx="7924999" cy="446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318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"/>
              <a:buAutoNum type="arabicPeriod"/>
            </a:pPr>
            <a:r>
              <a:rPr b="1" lang="fr" sz="3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Comment utiliser la base de données ?</a:t>
            </a:r>
            <a:endParaRPr b="1" sz="3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6975" y="91925"/>
            <a:ext cx="521175" cy="5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45225"/>
            <a:ext cx="8520600" cy="49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Classement de la saison en cours :</a:t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6975" y="91925"/>
            <a:ext cx="521175" cy="52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875" y="513575"/>
            <a:ext cx="7863925" cy="452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311700" y="45225"/>
            <a:ext cx="8520600" cy="49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Liste des matchs joués :</a:t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6975" y="91925"/>
            <a:ext cx="521175" cy="52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750" y="486100"/>
            <a:ext cx="7709602" cy="448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1ère</a:t>
            </a:r>
            <a:r>
              <a:rPr b="1" lang="fr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étape : Création de la base de données et insertion des tuples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496925"/>
            <a:ext cx="8520600" cy="32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 Medium"/>
              <a:buChar char="-"/>
            </a:pPr>
            <a:r>
              <a:rPr lang="fr" u="sng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Création de la base :</a:t>
            </a:r>
            <a:endParaRPr u="sng">
              <a:solidFill>
                <a:schemeClr val="lt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25" y="2394762"/>
            <a:ext cx="3725525" cy="171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8625" y="1697750"/>
            <a:ext cx="3981701" cy="310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975" y="91925"/>
            <a:ext cx="521175" cy="5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0" y="180825"/>
            <a:ext cx="9144000" cy="49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 Medium"/>
              <a:buChar char="-"/>
            </a:pPr>
            <a:r>
              <a:rPr lang="fr" u="sng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Création des ta</a:t>
            </a:r>
            <a:r>
              <a:rPr lang="fr" u="sng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bles et insertion des tuples :</a:t>
            </a:r>
            <a:endParaRPr u="sng">
              <a:solidFill>
                <a:schemeClr val="lt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Ouvrez le fichier d’insertion fourni, avec l’outil</a:t>
            </a:r>
            <a:r>
              <a:rPr i="1"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“Query tool”</a:t>
            </a: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(indication ci dessous). Puis exécutez le fichier pour créer les tables et insérer les tuples.</a:t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824" y="2511500"/>
            <a:ext cx="2572775" cy="157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96975" y="91925"/>
            <a:ext cx="521175" cy="52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7362" y="2511496"/>
            <a:ext cx="2522624" cy="157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22750" y="2511500"/>
            <a:ext cx="2522625" cy="15782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 rot="-7863337">
            <a:off x="1828309" y="3335212"/>
            <a:ext cx="521170" cy="18095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 rot="-7863337">
            <a:off x="3869334" y="2914987"/>
            <a:ext cx="521170" cy="18095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 rot="-7863337">
            <a:off x="7698534" y="3210125"/>
            <a:ext cx="521170" cy="18095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227250" y="404850"/>
            <a:ext cx="868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2ème</a:t>
            </a:r>
            <a:r>
              <a:rPr b="1" lang="fr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étape : Création des fonctions et des triggers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443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De la même manière que dans la diapo précédente :</a:t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Avec l’outil “Query tool” ouvrez le fichier fourni qui contient les triggers et les fonctions et </a:t>
            </a: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exécutez</a:t>
            </a: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le.</a:t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6975" y="91925"/>
            <a:ext cx="521175" cy="5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3ème étape : Utilisation de la base de données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Tout d’abord pour afficher le classement et le classement_buteur initial vous pouvez tapez les commandes :</a:t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select * from affiche_classement();</a:t>
            </a: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      : pour afficher le classement</a:t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select * from affiche_classement_buteur();</a:t>
            </a: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       : pour afficher le classement des buteurs</a:t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On peut voir qu’il y a eu seulement 2 journées de jouées, c’est donc maintenant à vous d’insérer des matchs, des buts, des cartons pour voir l’évolution des classements.</a:t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6975" y="91925"/>
            <a:ext cx="521175" cy="5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4ème étape : Insertion dans la base de données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8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u="sng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Pour insérer un match dans la base :</a:t>
            </a:r>
            <a:endParaRPr sz="1600" u="sng">
              <a:solidFill>
                <a:schemeClr val="lt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Il faut indiquer l’id du match, l’id de l’équipe qui joue à domicile et de celle à </a:t>
            </a: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l'extérieur, le score de l’équipe à domicile puis de celle à l’extérieur et pour finir la date du match.</a:t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 u="sng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Par exemple :</a:t>
            </a:r>
            <a:endParaRPr sz="1600" u="sng">
              <a:solidFill>
                <a:schemeClr val="lt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match </a:t>
            </a:r>
            <a:r>
              <a:rPr lang="fr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f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'2019-10-23'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va insérer un match entre Lens(20) et Southampton(15) avec une victoire de Lens 3-2 le 23 octobre 2019.</a:t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Pour trouver les ID des équipes faites : select * from equipe;</a:t>
            </a:r>
            <a:endParaRPr i="1" sz="1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6975" y="91925"/>
            <a:ext cx="521175" cy="5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381750"/>
            <a:ext cx="8520600" cy="4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u="sng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Pour insérer un but dans la base :</a:t>
            </a:r>
            <a:endParaRPr sz="1600" u="sng">
              <a:solidFill>
                <a:schemeClr val="lt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Il faut indiquer l’id du but,  l’id du match dans lequel le but a été marqué, l’id du joueur qui a marqué le but, le type de but et pour finir l’id de l’équipe du buteur.</a:t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 u="sng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Par exemple :</a:t>
            </a:r>
            <a:endParaRPr sz="1600" u="sng">
              <a:solidFill>
                <a:schemeClr val="lt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but </a:t>
            </a:r>
            <a:r>
              <a:rPr lang="fr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f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412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'pied droit'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va insérer un but marqué dans le match 30 (match créé précédemment) marqué par Dany Capitaine (412) qui joue pour Lens(20) du pied droit.</a:t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Pour trouver les ID des joueurs faites : select * from joueur where id_equipe = …;</a:t>
            </a:r>
            <a:endParaRPr i="1" sz="1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Pour trouver les ID des matchs faites : select * from match;</a:t>
            </a:r>
            <a:endParaRPr i="1" sz="1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6975" y="91925"/>
            <a:ext cx="521175" cy="5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381750"/>
            <a:ext cx="8520600" cy="4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u="sng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Pour insérer un avertissement dans la base :</a:t>
            </a:r>
            <a:endParaRPr sz="1600" u="sng">
              <a:solidFill>
                <a:schemeClr val="lt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Il faut indiquer l’id de l’avertissement,  l’id du joueur qui reçoit l’avertissement, l’id du carton (1 = jaune, 2 = rouge), l’id du match, la minute de l’avertissement et l’id de l’équipe.</a:t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 u="sng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Par exemple :</a:t>
            </a:r>
            <a:endParaRPr sz="1600" u="sng">
              <a:solidFill>
                <a:schemeClr val="lt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avertir </a:t>
            </a:r>
            <a:r>
              <a:rPr lang="fr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f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412</a:t>
            </a:r>
            <a:r>
              <a:rPr lang="f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,1,30,67,20);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va insérer un carton jaune dans le match 30 (match créé précédemment) pour le joueur Dany Capitaine (412) qui joue pour Lens(20) à la 67 ème minute.</a:t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Pour trouver les ID des joueurs faites : select * from joueur where id_equipe = …;</a:t>
            </a:r>
            <a:endParaRPr i="1" sz="1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Pour trouver les ID des matchs faites : select * from match;</a:t>
            </a:r>
            <a:endParaRPr i="1" sz="1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Pour trouver les ID des équipes faites : select * from equipe;</a:t>
            </a:r>
            <a:endParaRPr i="1" sz="1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6975" y="91925"/>
            <a:ext cx="521175" cy="5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