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uló" initials="T" lastIdx="1" clrIdx="0">
    <p:extLst>
      <p:ext uri="{19B8F6BF-5375-455C-9EA6-DF929625EA0E}">
        <p15:presenceInfo xmlns:p15="http://schemas.microsoft.com/office/powerpoint/2012/main" userId="tanul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6T09:06:15.6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8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6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40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37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52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11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25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46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50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33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475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481C-C0D6-4961-B44E-D960091F0A5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89A2-6CC3-466C-8219-C6B533A9BA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89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project munkánk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Résztvevők: Kőszegi Tamás    ,</a:t>
            </a:r>
          </a:p>
          <a:p>
            <a:r>
              <a:rPr lang="hu-HU" dirty="0" err="1" smtClean="0"/>
              <a:t>Maholányi</a:t>
            </a:r>
            <a:r>
              <a:rPr lang="hu-HU" dirty="0" smtClean="0"/>
              <a:t> Szabolcs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329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u-HU" dirty="0" smtClean="0"/>
              <a:t>                           Az alap feladat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 , A weboldalt létrehozni ami átdob egy random oldalra </a:t>
            </a:r>
          </a:p>
          <a:p>
            <a:r>
              <a:rPr lang="hu-HU" dirty="0" smtClean="0"/>
              <a:t>2 , Maga a script program alapelve és létrehozása </a:t>
            </a:r>
          </a:p>
          <a:p>
            <a:r>
              <a:rPr lang="hu-HU" dirty="0" smtClean="0"/>
              <a:t>3 , A gombok és egyéb dolgok átszerkesztése </a:t>
            </a:r>
          </a:p>
          <a:p>
            <a:r>
              <a:rPr lang="hu-HU" dirty="0" smtClean="0"/>
              <a:t>4 , A weboldal kipróbálása és az esetleges videók vagy képek vagy </a:t>
            </a:r>
            <a:r>
              <a:rPr lang="hu-HU" dirty="0" err="1" smtClean="0"/>
              <a:t>full</a:t>
            </a:r>
            <a:r>
              <a:rPr lang="hu-HU" dirty="0" smtClean="0"/>
              <a:t> random webek belerakása </a:t>
            </a:r>
          </a:p>
          <a:p>
            <a:r>
              <a:rPr lang="hu-HU" dirty="0" smtClean="0"/>
              <a:t>5,</a:t>
            </a:r>
            <a:r>
              <a:rPr lang="hu-HU" dirty="0" smtClean="0"/>
              <a:t> A hibákat vagy esetleges </a:t>
            </a:r>
            <a:r>
              <a:rPr lang="hu-HU" dirty="0" err="1" smtClean="0"/>
              <a:t>buggok</a:t>
            </a:r>
            <a:r>
              <a:rPr lang="hu-HU" dirty="0" smtClean="0"/>
              <a:t> kijavítása </a:t>
            </a:r>
          </a:p>
          <a:p>
            <a:r>
              <a:rPr lang="hu-HU" dirty="0" smtClean="0"/>
              <a:t>6,  A weboldal díszítése mind ezek után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44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Maga a weboldal kinézete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" y="1986742"/>
            <a:ext cx="5934811" cy="3541222"/>
          </a:xfrm>
        </p:spPr>
      </p:pic>
      <p:sp>
        <p:nvSpPr>
          <p:cNvPr id="5" name="Szövegdoboz 4"/>
          <p:cNvSpPr txBox="1"/>
          <p:nvPr/>
        </p:nvSpPr>
        <p:spPr>
          <a:xfrm>
            <a:off x="7157258" y="2061556"/>
            <a:ext cx="3564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/>
              <a:t>Utolsó előtti munka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00262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Hibák és egyéb Buggok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Itt láthatók majd a hibák és esetleges </a:t>
            </a:r>
            <a:r>
              <a:rPr lang="hu-HU" dirty="0" err="1" smtClean="0"/>
              <a:t>buggok</a:t>
            </a:r>
            <a:r>
              <a:rPr lang="hu-HU" dirty="0" smtClean="0"/>
              <a:t> is </a:t>
            </a:r>
          </a:p>
          <a:p>
            <a:r>
              <a:rPr lang="hu-HU" dirty="0" smtClean="0"/>
              <a:t>Ugyan azt az oldalt egymás után többször betöltheti </a:t>
            </a:r>
          </a:p>
          <a:p>
            <a:r>
              <a:rPr lang="hu-HU" dirty="0" smtClean="0"/>
              <a:t>Valamikor üres oldalt tölt be 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3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Munka felosztás és </a:t>
            </a:r>
            <a:r>
              <a:rPr lang="hu-HU" dirty="0" err="1" smtClean="0"/>
              <a:t>Nagyjábóli</a:t>
            </a:r>
            <a:r>
              <a:rPr lang="hu-HU" dirty="0" smtClean="0"/>
              <a:t> idő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Kőszegi Tamás : Java script és a CSS egy része , videók keresése</a:t>
            </a:r>
          </a:p>
          <a:p>
            <a:r>
              <a:rPr lang="hu-HU" dirty="0" err="1" smtClean="0"/>
              <a:t>Maholányi</a:t>
            </a:r>
            <a:r>
              <a:rPr lang="hu-HU" dirty="0" smtClean="0"/>
              <a:t> Szabolcs : CSS másik része és a </a:t>
            </a:r>
            <a:r>
              <a:rPr lang="hu-HU" dirty="0"/>
              <a:t>W</a:t>
            </a:r>
            <a:r>
              <a:rPr lang="hu-HU" dirty="0" smtClean="0"/>
              <a:t>eboldal díszítése </a:t>
            </a:r>
          </a:p>
          <a:p>
            <a:endParaRPr lang="hu-HU" dirty="0" smtClean="0"/>
          </a:p>
          <a:p>
            <a:r>
              <a:rPr lang="hu-HU" dirty="0" smtClean="0"/>
              <a:t>Gombok elkészítése : </a:t>
            </a:r>
            <a:r>
              <a:rPr lang="hu-HU" dirty="0" err="1" smtClean="0"/>
              <a:t>kb</a:t>
            </a:r>
            <a:r>
              <a:rPr lang="hu-HU" dirty="0" smtClean="0"/>
              <a:t> 35-40 perc </a:t>
            </a:r>
          </a:p>
          <a:p>
            <a:r>
              <a:rPr lang="hu-HU" dirty="0" smtClean="0"/>
              <a:t>Java Script : elkészítése </a:t>
            </a:r>
            <a:r>
              <a:rPr lang="hu-HU" dirty="0" err="1" smtClean="0"/>
              <a:t>kb</a:t>
            </a:r>
            <a:r>
              <a:rPr lang="hu-HU" dirty="0" smtClean="0"/>
              <a:t> 2 óra vagy 2 és fél </a:t>
            </a:r>
          </a:p>
          <a:p>
            <a:r>
              <a:rPr lang="hu-HU" dirty="0" smtClean="0"/>
              <a:t>Betűk alakjai mivel több van ezért </a:t>
            </a:r>
            <a:r>
              <a:rPr lang="hu-HU" dirty="0" err="1" smtClean="0"/>
              <a:t>nemtudjuk</a:t>
            </a:r>
            <a:r>
              <a:rPr lang="hu-HU" dirty="0" smtClean="0"/>
              <a:t> megmondani pontosan </a:t>
            </a:r>
          </a:p>
          <a:p>
            <a:r>
              <a:rPr lang="hu-HU" dirty="0" smtClean="0"/>
              <a:t>Borderek : </a:t>
            </a:r>
            <a:r>
              <a:rPr lang="hu-HU" dirty="0" err="1" smtClean="0"/>
              <a:t>kb</a:t>
            </a:r>
            <a:r>
              <a:rPr lang="hu-HU" dirty="0" smtClean="0"/>
              <a:t> 1 óra  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7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mtClean="0"/>
              <a:t>Extrák 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17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166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project munkánk </vt:lpstr>
      <vt:lpstr>                           Az alap feladat </vt:lpstr>
      <vt:lpstr>Maga a weboldal kinézete </vt:lpstr>
      <vt:lpstr>Hibák és egyéb Buggok </vt:lpstr>
      <vt:lpstr>Munka felosztás és Nagyjábóli idő</vt:lpstr>
      <vt:lpstr>Extrák 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munkánk</dc:title>
  <dc:creator>tanuló</dc:creator>
  <cp:lastModifiedBy>tanuló</cp:lastModifiedBy>
  <cp:revision>5</cp:revision>
  <dcterms:created xsi:type="dcterms:W3CDTF">2022-02-16T08:02:43Z</dcterms:created>
  <dcterms:modified xsi:type="dcterms:W3CDTF">2022-02-16T08:30:22Z</dcterms:modified>
</cp:coreProperties>
</file>