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11/06/2017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11/06/2017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11/06/2017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11/06/2017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11/06/2017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11/06/2017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11/06/2017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34041" t="22461" r="17093" b="13086"/>
          <a:stretch>
            <a:fillRect/>
          </a:stretch>
        </p:blipFill>
        <p:spPr bwMode="auto">
          <a:xfrm>
            <a:off x="1500166" y="1142984"/>
            <a:ext cx="6357982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1530" t="24414" r="35212" b="12109"/>
          <a:stretch>
            <a:fillRect/>
          </a:stretch>
        </p:blipFill>
        <p:spPr bwMode="auto">
          <a:xfrm>
            <a:off x="1071538" y="1023675"/>
            <a:ext cx="7000924" cy="4691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4707" t="25390" r="37408" b="10156"/>
          <a:stretch>
            <a:fillRect/>
          </a:stretch>
        </p:blipFill>
        <p:spPr bwMode="auto">
          <a:xfrm>
            <a:off x="2214546" y="714356"/>
            <a:ext cx="5153278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9334" t="20508" r="29721" b="16015"/>
          <a:stretch>
            <a:fillRect/>
          </a:stretch>
        </p:blipFill>
        <p:spPr bwMode="auto">
          <a:xfrm>
            <a:off x="857224" y="1000108"/>
            <a:ext cx="7929618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9333" t="18555" r="33016" b="10156"/>
          <a:stretch>
            <a:fillRect/>
          </a:stretch>
        </p:blipFill>
        <p:spPr bwMode="auto">
          <a:xfrm>
            <a:off x="928662" y="1071546"/>
            <a:ext cx="7500990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20864" t="20508" r="34114" b="10156"/>
          <a:stretch>
            <a:fillRect/>
          </a:stretch>
        </p:blipFill>
        <p:spPr bwMode="auto">
          <a:xfrm>
            <a:off x="1785918" y="857232"/>
            <a:ext cx="5857916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8785" t="17578" r="35761" b="6250"/>
          <a:stretch>
            <a:fillRect/>
          </a:stretch>
        </p:blipFill>
        <p:spPr bwMode="auto">
          <a:xfrm>
            <a:off x="1000100" y="571480"/>
            <a:ext cx="7215238" cy="5572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PresentationFormat>Presentación en pantalla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Arturo</dc:creator>
  <cp:lastModifiedBy>Arturo</cp:lastModifiedBy>
  <cp:revision>5</cp:revision>
  <dcterms:created xsi:type="dcterms:W3CDTF">2017-06-12T02:19:16Z</dcterms:created>
  <dcterms:modified xsi:type="dcterms:W3CDTF">2017-06-12T03:04:23Z</dcterms:modified>
</cp:coreProperties>
</file>