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Consumer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Based on data collected at Skytrax Reviews</a:t>
            </a:r>
          </a:p>
          <a:p>
            <a:r>
              <a:rPr lang="en-GB" dirty="0"/>
              <a:t>By Amanda </a:t>
            </a:r>
            <a:r>
              <a:rPr lang="en-GB" dirty="0" err="1"/>
              <a:t>Gheana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47411"/>
            <a:ext cx="10108474" cy="1325563"/>
          </a:xfrm>
        </p:spPr>
        <p:txBody>
          <a:bodyPr/>
          <a:lstStyle/>
          <a:p>
            <a:r>
              <a:rPr lang="en-GB" dirty="0"/>
              <a:t>Why -1 ratings and not recommended?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EBACF8-67FB-6FD3-E774-739881BC0149}"/>
              </a:ext>
            </a:extLst>
          </p:cNvPr>
          <p:cNvSpPr txBox="1">
            <a:spLocks/>
          </p:cNvSpPr>
          <p:nvPr/>
        </p:nvSpPr>
        <p:spPr>
          <a:xfrm>
            <a:off x="838200" y="4423954"/>
            <a:ext cx="10515600" cy="2177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The descriptive analysis shows that BA is getting low ratings and is not recommended by the passengers.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From 3000 reviews data, based on the type of ratings, which is </a:t>
            </a:r>
            <a:r>
              <a:rPr lang="en-US" sz="1800" dirty="0" err="1"/>
              <a:t>categorised</a:t>
            </a:r>
            <a:r>
              <a:rPr lang="en-US" sz="1800" dirty="0"/>
              <a:t> into seat comfort, food and beverages, ground services, inflight entertainment, and cabin staff services, </a:t>
            </a:r>
            <a:r>
              <a:rPr lang="en-US" sz="1800" b="1" dirty="0"/>
              <a:t>seems like the most unlikeable service is the seat comfort of the airline and ground services, </a:t>
            </a:r>
            <a:r>
              <a:rPr lang="en-US" sz="1800" dirty="0"/>
              <a:t>which both the ratings and the recommendations count show </a:t>
            </a:r>
            <a:r>
              <a:rPr lang="en-US" sz="1800" b="1" dirty="0"/>
              <a:t>more than 1k complaints (got 1-2 ratings) of 3000 reviews data by the passengers.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Note that the data we collected is 90% reviews </a:t>
            </a:r>
            <a:r>
              <a:rPr lang="en-US" sz="1800"/>
              <a:t>in Skytrax. 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8AF48-AF2C-46C2-67E9-0881B084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34" y="1180991"/>
            <a:ext cx="5462492" cy="30862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93924-EA03-45F2-881C-1361D02D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26" y="1180991"/>
            <a:ext cx="5569766" cy="30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Consumer Analysis</vt:lpstr>
      <vt:lpstr>Why -1 ratings and not recommended?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Chairunisa Manda</cp:lastModifiedBy>
  <cp:revision>5</cp:revision>
  <dcterms:created xsi:type="dcterms:W3CDTF">2022-12-06T11:13:27Z</dcterms:created>
  <dcterms:modified xsi:type="dcterms:W3CDTF">2025-05-17T09:50:37Z</dcterms:modified>
</cp:coreProperties>
</file>