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314" r:id="rId6"/>
    <p:sldId id="289" r:id="rId7"/>
    <p:sldId id="298" r:id="rId8"/>
    <p:sldId id="290" r:id="rId9"/>
    <p:sldId id="315" r:id="rId10"/>
    <p:sldId id="292" r:id="rId11"/>
    <p:sldId id="293" r:id="rId12"/>
    <p:sldId id="294" r:id="rId13"/>
    <p:sldId id="295" r:id="rId14"/>
    <p:sldId id="296" r:id="rId15"/>
    <p:sldId id="303" r:id="rId16"/>
    <p:sldId id="304" r:id="rId17"/>
    <p:sldId id="297" r:id="rId18"/>
    <p:sldId id="299" r:id="rId19"/>
    <p:sldId id="301" r:id="rId20"/>
    <p:sldId id="300" r:id="rId21"/>
    <p:sldId id="305" r:id="rId22"/>
    <p:sldId id="302" r:id="rId23"/>
    <p:sldId id="306" r:id="rId24"/>
    <p:sldId id="307" r:id="rId25"/>
    <p:sldId id="308" r:id="rId26"/>
    <p:sldId id="309" r:id="rId27"/>
    <p:sldId id="310" r:id="rId28"/>
    <p:sldId id="312" r:id="rId29"/>
    <p:sldId id="313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Runnable.html" TargetMode="External"/><Relationship Id="rId2" Type="http://schemas.openxmlformats.org/officeDocument/2006/relationships/hyperlink" Target="https://docs.oracle.com/javase/7/docs/api/java/lang/Thread.html#Thread(java.lang.Runnable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Core </a:t>
            </a:r>
            <a:r>
              <a:rPr lang="en-US" sz="3600" dirty="0">
                <a:solidFill>
                  <a:srgbClr val="FFFFFF"/>
                </a:solidFill>
              </a:rPr>
              <a:t>Spring interview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Q &amp; 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By Sanjay Degaonkar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5C79-B44A-4F85-8B8D-1D54D970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singleton scope follows singleton design pattern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A8-5A7E-4784-B7A7-C3E02727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</a:t>
            </a:r>
          </a:p>
          <a:p>
            <a:r>
              <a:rPr lang="en-IN" dirty="0"/>
              <a:t>Singleton design pattern says – single object per JVM</a:t>
            </a:r>
          </a:p>
          <a:p>
            <a:r>
              <a:rPr lang="en-IN" dirty="0"/>
              <a:t>Where as singleton scope says – single object per container</a:t>
            </a:r>
          </a:p>
        </p:txBody>
      </p:sp>
    </p:spTree>
    <p:extLst>
      <p:ext uri="{BB962C8B-B14F-4D97-AF65-F5344CB8AC3E}">
        <p14:creationId xmlns:p14="http://schemas.microsoft.com/office/powerpoint/2010/main" val="289644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C67F-25F4-4A7F-9406-A5064014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 Singleton Beans Thread-Safe?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6F04-CA15-47A8-9D3F-5F0742BC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No, singleton beans are not thread-safe. Thread safety depends only on the bean implementation itself.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27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C966-46EF-43B9-8E2A-73498D3B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different bean scopes in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39C3-1BD7-4D18-A351-9968A974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singleton – Scopes a single bean definition to a single object instance per Spring </a:t>
            </a:r>
            <a:r>
              <a:rPr lang="en-IN" dirty="0" err="1"/>
              <a:t>IoC</a:t>
            </a:r>
            <a:r>
              <a:rPr lang="en-IN" dirty="0"/>
              <a:t> container.</a:t>
            </a:r>
          </a:p>
          <a:p>
            <a:r>
              <a:rPr lang="en-IN" dirty="0"/>
              <a:t>prototype – Returns a new bean instance each time you request or ref.</a:t>
            </a:r>
          </a:p>
          <a:p>
            <a:r>
              <a:rPr lang="en-IN" dirty="0"/>
              <a:t>request – Returns a single bean instance per HTTP request.</a:t>
            </a:r>
          </a:p>
          <a:p>
            <a:r>
              <a:rPr lang="en-IN" dirty="0"/>
              <a:t>session – Returns a single bean instance per HTTP session.</a:t>
            </a:r>
          </a:p>
          <a:p>
            <a:r>
              <a:rPr lang="en-IN" dirty="0" err="1"/>
              <a:t>globalSession</a:t>
            </a:r>
            <a:r>
              <a:rPr lang="en-IN" dirty="0"/>
              <a:t> – Returns a single bean instance per global HTTP session.(Portlet applications)</a:t>
            </a:r>
          </a:p>
        </p:txBody>
      </p:sp>
    </p:spTree>
    <p:extLst>
      <p:ext uri="{BB962C8B-B14F-4D97-AF65-F5344CB8AC3E}">
        <p14:creationId xmlns:p14="http://schemas.microsoft.com/office/powerpoint/2010/main" val="194892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3C9D-D0BB-4BB9-A838-B6BF9DA6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 cycle methods for initialization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E559-5B30-4382-81E3-0ED8AA11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InitializingBean</a:t>
            </a:r>
            <a:r>
              <a:rPr lang="en-IN" dirty="0"/>
              <a:t>, </a:t>
            </a:r>
            <a:r>
              <a:rPr lang="en-IN" dirty="0" err="1"/>
              <a:t>DisposableBean</a:t>
            </a:r>
            <a:endParaRPr lang="en-IN" dirty="0"/>
          </a:p>
          <a:p>
            <a:r>
              <a:rPr lang="en-IN" dirty="0"/>
              <a:t>POJO style</a:t>
            </a:r>
          </a:p>
          <a:p>
            <a:r>
              <a:rPr lang="en-IN" dirty="0"/>
              <a:t>JSR annotations</a:t>
            </a:r>
          </a:p>
          <a:p>
            <a:endParaRPr lang="en-IN" dirty="0"/>
          </a:p>
          <a:p>
            <a:r>
              <a:rPr lang="en-IN" dirty="0" err="1"/>
              <a:t>AbstractApplicationContext</a:t>
            </a:r>
            <a:r>
              <a:rPr lang="en-IN" dirty="0"/>
              <a:t> </a:t>
            </a:r>
            <a:r>
              <a:rPr lang="en-IN" dirty="0" err="1"/>
              <a:t>applicationContext</a:t>
            </a:r>
            <a:r>
              <a:rPr lang="en-IN" dirty="0"/>
              <a:t> = new </a:t>
            </a:r>
            <a:r>
              <a:rPr lang="en-IN" dirty="0" err="1"/>
              <a:t>ClassPathXmlApplicationContext</a:t>
            </a:r>
            <a:r>
              <a:rPr lang="en-IN" dirty="0"/>
              <a:t>("applicationContext.xml");</a:t>
            </a:r>
          </a:p>
          <a:p>
            <a:r>
              <a:rPr lang="en-IN" dirty="0" err="1"/>
              <a:t>applicationContext.registerShutdownHook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5087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C681-76C6-4100-B579-1EC44344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How can you configure Spring in your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3257-BE01-4968-9FB4-7C983709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 based configuration (applicationContext.xml)</a:t>
            </a:r>
          </a:p>
          <a:p>
            <a:r>
              <a:rPr lang="en-IN" dirty="0"/>
              <a:t>Java based configuration (@Configuration, @Bean)</a:t>
            </a:r>
          </a:p>
          <a:p>
            <a:r>
              <a:rPr lang="en-IN" dirty="0"/>
              <a:t>Annotation based configuration (@Component, @Service, @Repository, @Controller)</a:t>
            </a:r>
          </a:p>
        </p:txBody>
      </p:sp>
    </p:spTree>
    <p:extLst>
      <p:ext uri="{BB962C8B-B14F-4D97-AF65-F5344CB8AC3E}">
        <p14:creationId xmlns:p14="http://schemas.microsoft.com/office/powerpoint/2010/main" val="217436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5030-74DA-4DB6-8A2B-6C59C5A9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inversion of control(IOC)?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7185-ACFC-4861-94F1-E88BD5D8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traditional programming style, developers write code to instantiate dependent objects. </a:t>
            </a:r>
          </a:p>
          <a:p>
            <a:pPr marL="0" indent="0">
              <a:buNone/>
            </a:pPr>
            <a:r>
              <a:rPr lang="en-IN" dirty="0"/>
              <a:t>     Giving the control of object instantiation from developer to the IOC container is      	"Inversion of Control“</a:t>
            </a:r>
          </a:p>
          <a:p>
            <a:r>
              <a:rPr lang="en-IN" b="1" dirty="0"/>
              <a:t>Dependency Injection</a:t>
            </a:r>
            <a:r>
              <a:rPr lang="en-IN" dirty="0"/>
              <a:t> (DI) is a design </a:t>
            </a:r>
            <a:r>
              <a:rPr lang="en-IN" b="1" dirty="0"/>
              <a:t>pattern</a:t>
            </a:r>
            <a:r>
              <a:rPr lang="en-IN" dirty="0"/>
              <a:t> used to implement </a:t>
            </a:r>
            <a:r>
              <a:rPr lang="en-IN" dirty="0" err="1"/>
              <a:t>IoC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23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83F8-DA94-4DC2-893A-7B36534C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Injection (DI)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BD8A-EB29-47E9-A108-94920849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 </a:t>
            </a:r>
            <a:r>
              <a:rPr lang="en-IN" b="1" dirty="0"/>
              <a:t>DI</a:t>
            </a:r>
            <a:r>
              <a:rPr lang="en-IN" dirty="0"/>
              <a:t>, the responsibility of creating objects is shifted from our application code to the </a:t>
            </a:r>
            <a:r>
              <a:rPr lang="en-IN" b="1" dirty="0"/>
              <a:t>Spring</a:t>
            </a:r>
            <a:r>
              <a:rPr lang="en-IN" dirty="0"/>
              <a:t> container.</a:t>
            </a:r>
          </a:p>
          <a:p>
            <a:r>
              <a:rPr lang="en-IN" dirty="0"/>
              <a:t>It promotes loose coupling, reusability, testability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94659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2B3A-78DC-4317-9B21-4EE2E299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factory pattern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3C12-D541-471E-AD1C-7E2A95CB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: using new operator we create the object. This approach is fine for small programs but not for large scale enterprise applications.</a:t>
            </a:r>
          </a:p>
          <a:p>
            <a:r>
              <a:rPr lang="en-IN" b="1" dirty="0"/>
              <a:t>Factory pattern</a:t>
            </a:r>
            <a:r>
              <a:rPr lang="en-IN" dirty="0"/>
              <a:t> can be called as a tool to implement DI</a:t>
            </a:r>
          </a:p>
          <a:p>
            <a:r>
              <a:rPr lang="en-IN" b="1" dirty="0" err="1"/>
              <a:t>BeanFactory</a:t>
            </a:r>
            <a:r>
              <a:rPr lang="en-IN" dirty="0"/>
              <a:t> and </a:t>
            </a:r>
            <a:r>
              <a:rPr lang="en-IN" b="1" dirty="0" err="1"/>
              <a:t>ApplicationContext</a:t>
            </a:r>
            <a:r>
              <a:rPr lang="en-IN" dirty="0"/>
              <a:t> are </a:t>
            </a:r>
            <a:r>
              <a:rPr lang="en-IN" b="1" dirty="0"/>
              <a:t>factory</a:t>
            </a:r>
            <a:r>
              <a:rPr lang="en-IN" dirty="0"/>
              <a:t> interfaces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974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5C9D-CDDB-481C-A1EA-04CFA08E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autowiring</a:t>
            </a:r>
            <a:r>
              <a:rPr lang="en-IN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045D-E0F6-444B-9E7F-3FE1C231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Inject the object dependency implicitly. </a:t>
            </a:r>
          </a:p>
          <a:p>
            <a:r>
              <a:rPr lang="en-IN" dirty="0"/>
              <a:t>It internally uses setter or constructor injection.</a:t>
            </a:r>
          </a:p>
          <a:p>
            <a:r>
              <a:rPr lang="en-IN" dirty="0" err="1"/>
              <a:t>Autowiring</a:t>
            </a:r>
            <a:r>
              <a:rPr lang="en-IN" dirty="0"/>
              <a:t> can't be used to inject primitive and string values.</a:t>
            </a:r>
          </a:p>
        </p:txBody>
      </p:sp>
    </p:spTree>
    <p:extLst>
      <p:ext uri="{BB962C8B-B14F-4D97-AF65-F5344CB8AC3E}">
        <p14:creationId xmlns:p14="http://schemas.microsoft.com/office/powerpoint/2010/main" val="35221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728-BEF1-4BAB-93B0-B409326A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@Qualifier annotation in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3BA4-F74A-4E90-B893-92A5CFAD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have more than one bean of same type in your XML configuration but you want to </a:t>
            </a:r>
            <a:r>
              <a:rPr lang="en-IN" dirty="0" err="1"/>
              <a:t>autowire</a:t>
            </a:r>
            <a:r>
              <a:rPr lang="en-IN" dirty="0"/>
              <a:t> only one of them. </a:t>
            </a:r>
          </a:p>
          <a:p>
            <a:pPr lvl="1"/>
            <a:r>
              <a:rPr lang="en-IN" sz="1700" dirty="0"/>
              <a:t>E.g. Employee has Address. </a:t>
            </a:r>
          </a:p>
          <a:p>
            <a:pPr marL="324000" lvl="1" indent="0">
              <a:buNone/>
            </a:pPr>
            <a:r>
              <a:rPr lang="en-IN" sz="1700" dirty="0"/>
              <a:t>        You have two addresses address1 and address2</a:t>
            </a:r>
          </a:p>
          <a:p>
            <a:pPr marL="0" indent="0">
              <a:buNone/>
            </a:pPr>
            <a:r>
              <a:rPr lang="en-IN" dirty="0"/>
              <a:t>              @Qualifier removes confusion created by @</a:t>
            </a:r>
            <a:r>
              <a:rPr lang="en-IN" dirty="0" err="1"/>
              <a:t>Autowired</a:t>
            </a:r>
            <a:r>
              <a:rPr lang="en-IN" dirty="0"/>
              <a:t> by declaring exactly which bean is to </a:t>
            </a:r>
            <a:r>
              <a:rPr lang="en-IN" dirty="0" err="1"/>
              <a:t>autowired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2304-0D6D-44E8-B36B-6579E51D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BDE4-E0C5-44AB-AD12-209F343E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https://github.com/sanjaydegaonkar/spring</a:t>
            </a:r>
          </a:p>
        </p:txBody>
      </p:sp>
    </p:spTree>
    <p:extLst>
      <p:ext uri="{BB962C8B-B14F-4D97-AF65-F5344CB8AC3E}">
        <p14:creationId xmlns:p14="http://schemas.microsoft.com/office/powerpoint/2010/main" val="357610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A5B8-F9B8-40F2-9057-97056981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@Component @controller @service @repository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DE8F-0D14-47D0-A076-36F124C9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always follow layered architecture</a:t>
            </a:r>
          </a:p>
          <a:p>
            <a:r>
              <a:rPr lang="en-IN" dirty="0"/>
              <a:t>@Component can be used in any layer</a:t>
            </a:r>
          </a:p>
          <a:p>
            <a:r>
              <a:rPr lang="en-IN" dirty="0"/>
              <a:t>@Controller is used in the controller layer</a:t>
            </a:r>
          </a:p>
          <a:p>
            <a:r>
              <a:rPr lang="en-IN" dirty="0"/>
              <a:t>@Service is used in the business layer</a:t>
            </a:r>
          </a:p>
          <a:p>
            <a:r>
              <a:rPr lang="en-IN" dirty="0"/>
              <a:t>@Repository is used in the DAO layer</a:t>
            </a:r>
          </a:p>
        </p:txBody>
      </p:sp>
    </p:spTree>
    <p:extLst>
      <p:ext uri="{BB962C8B-B14F-4D97-AF65-F5344CB8AC3E}">
        <p14:creationId xmlns:p14="http://schemas.microsoft.com/office/powerpoint/2010/main" val="372493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751A-A2DF-428E-8035-AF336C3D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Can We Have Multiple Spring Configuration Files in One Project?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98A7-1E15-48E9-8248-917E3F6B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Yes, recommended in large projects.</a:t>
            </a:r>
          </a:p>
          <a:p>
            <a:r>
              <a:rPr lang="en-IN" dirty="0"/>
              <a:t>Maintenance</a:t>
            </a:r>
          </a:p>
          <a:p>
            <a:r>
              <a:rPr lang="en-IN" dirty="0"/>
              <a:t>Modularity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8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7724-B532-4888-960C-AC7818DE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patterns covered in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3D85-0A31-4CB5-AA51-D8E6D17B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Factory Pattern:</a:t>
            </a:r>
            <a:r>
              <a:rPr lang="en-IN" dirty="0"/>
              <a:t> Bean Factory , </a:t>
            </a:r>
            <a:r>
              <a:rPr lang="en-IN" dirty="0" err="1"/>
              <a:t>ApplicationContext</a:t>
            </a:r>
            <a:endParaRPr lang="en-IN" dirty="0"/>
          </a:p>
          <a:p>
            <a:r>
              <a:rPr lang="en-IN" b="1" dirty="0"/>
              <a:t>Prototype Pattern:</a:t>
            </a:r>
            <a:r>
              <a:rPr lang="en-IN" dirty="0"/>
              <a:t> Prototype-scoped beans</a:t>
            </a:r>
          </a:p>
          <a:p>
            <a:r>
              <a:rPr lang="en-IN" b="1" dirty="0"/>
              <a:t>Adapter Pattern:</a:t>
            </a:r>
            <a:r>
              <a:rPr lang="en-IN" dirty="0"/>
              <a:t> Spring Web and Spring MVC</a:t>
            </a:r>
          </a:p>
          <a:p>
            <a:r>
              <a:rPr lang="en-IN" b="1" dirty="0"/>
              <a:t>Proxy Pattern:</a:t>
            </a:r>
            <a:r>
              <a:rPr lang="en-IN" dirty="0"/>
              <a:t> Spring Aspect Oriented Programming support</a:t>
            </a:r>
          </a:p>
          <a:p>
            <a:r>
              <a:rPr lang="en-IN" b="1" dirty="0"/>
              <a:t>Template Method Pattern:</a:t>
            </a:r>
            <a:r>
              <a:rPr lang="en-IN" dirty="0"/>
              <a:t> </a:t>
            </a:r>
            <a:r>
              <a:rPr lang="en-IN" i="1" dirty="0" err="1"/>
              <a:t>JdbcTemplate</a:t>
            </a:r>
            <a:r>
              <a:rPr lang="en-IN" dirty="0"/>
              <a:t>, </a:t>
            </a:r>
            <a:r>
              <a:rPr lang="en-IN" i="1" dirty="0" err="1"/>
              <a:t>HibernateTemplate</a:t>
            </a:r>
            <a:r>
              <a:rPr lang="en-IN" i="1" dirty="0"/>
              <a:t>,</a:t>
            </a:r>
            <a:r>
              <a:rPr lang="en-IN" dirty="0"/>
              <a:t> etc.</a:t>
            </a:r>
          </a:p>
          <a:p>
            <a:r>
              <a:rPr lang="en-IN" b="1" dirty="0"/>
              <a:t>Front Controller:</a:t>
            </a:r>
            <a:r>
              <a:rPr lang="en-IN" dirty="0"/>
              <a:t> Spring MVC </a:t>
            </a:r>
            <a:r>
              <a:rPr lang="en-IN" i="1" dirty="0" err="1"/>
              <a:t>DispatcherServlet</a:t>
            </a:r>
            <a:endParaRPr lang="en-IN" dirty="0"/>
          </a:p>
          <a:p>
            <a:r>
              <a:rPr lang="en-IN" b="1" dirty="0"/>
              <a:t>Data Access Object:</a:t>
            </a:r>
            <a:r>
              <a:rPr lang="en-IN" dirty="0"/>
              <a:t> Spring DAO support</a:t>
            </a:r>
          </a:p>
          <a:p>
            <a:r>
              <a:rPr lang="en-IN" b="1" dirty="0"/>
              <a:t>Model View Controller: </a:t>
            </a:r>
            <a:r>
              <a:rPr lang="en-IN" dirty="0"/>
              <a:t>Spring MVC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91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4BE6-F7B5-40DB-98C8-4E5F1ED4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developed spring framework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A02F-1818-4C71-B2A8-F6EDA3CC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Rod Johnson</a:t>
            </a:r>
          </a:p>
          <a:p>
            <a:r>
              <a:rPr lang="en-IN" dirty="0"/>
              <a:t>Spring – Next version of Winter(EJB)</a:t>
            </a:r>
          </a:p>
        </p:txBody>
      </p:sp>
    </p:spTree>
    <p:extLst>
      <p:ext uri="{BB962C8B-B14F-4D97-AF65-F5344CB8AC3E}">
        <p14:creationId xmlns:p14="http://schemas.microsoft.com/office/powerpoint/2010/main" val="43261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B6A2-C855-4EBB-A8F3-BA762B0C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0C99-25A1-41EB-A932-A304C312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Predefined Templates (</a:t>
            </a:r>
            <a:r>
              <a:rPr lang="en-IN" dirty="0" err="1"/>
              <a:t>e.g</a:t>
            </a:r>
            <a:r>
              <a:rPr lang="en-IN" dirty="0"/>
              <a:t> </a:t>
            </a:r>
            <a:r>
              <a:rPr lang="en-IN" dirty="0" err="1"/>
              <a:t>JdbcTemplate</a:t>
            </a:r>
            <a:r>
              <a:rPr lang="en-IN" dirty="0"/>
              <a:t>)</a:t>
            </a:r>
          </a:p>
          <a:p>
            <a:r>
              <a:rPr lang="en-IN" dirty="0"/>
              <a:t>Loose coupling (DI)</a:t>
            </a:r>
          </a:p>
          <a:p>
            <a:r>
              <a:rPr lang="en-IN" dirty="0"/>
              <a:t>Easy to test (Spring framework doesn’t require any server)</a:t>
            </a:r>
          </a:p>
          <a:p>
            <a:r>
              <a:rPr lang="en-IN" dirty="0"/>
              <a:t>Lightweight </a:t>
            </a:r>
          </a:p>
          <a:p>
            <a:r>
              <a:rPr lang="en-IN" dirty="0"/>
              <a:t>Fast Development (Framework of Frameworks)</a:t>
            </a:r>
          </a:p>
          <a:p>
            <a:r>
              <a:rPr lang="en-IN" dirty="0"/>
              <a:t>Powerful abstraction (JMS, JPA)</a:t>
            </a:r>
          </a:p>
          <a:p>
            <a:r>
              <a:rPr lang="en-IN" dirty="0"/>
              <a:t>Declarative support (Caching, Validation, Transaction)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3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B254-7075-426B-98BD-F1D16101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version are you aware?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BCDB-8559-42C7-8078-2815773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2.5 (annotation support)</a:t>
            </a:r>
          </a:p>
          <a:p>
            <a:r>
              <a:rPr lang="en-IN" dirty="0"/>
              <a:t>3.0 (great use of Java5 improvements and also provided support to JEE6)</a:t>
            </a:r>
          </a:p>
          <a:p>
            <a:r>
              <a:rPr lang="en-IN" dirty="0"/>
              <a:t>4.0 (first version to provide full support to Java 8)</a:t>
            </a:r>
          </a:p>
          <a:p>
            <a:r>
              <a:rPr lang="en-IN" dirty="0"/>
              <a:t>5.0 (supports Java 9)</a:t>
            </a:r>
          </a:p>
        </p:txBody>
      </p:sp>
    </p:spTree>
    <p:extLst>
      <p:ext uri="{BB962C8B-B14F-4D97-AF65-F5344CB8AC3E}">
        <p14:creationId xmlns:p14="http://schemas.microsoft.com/office/powerpoint/2010/main" val="2207779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0893-61D8-4D2C-B88A-4296FB04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many modules?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4F0F96-DE38-4E42-A663-2BADC864E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74" y="2341563"/>
            <a:ext cx="4706851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7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07F6-2A75-4E52-8A5E-93973ECE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68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48C2-E2E5-43F1-9EF0-D5B986C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the container is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F8A3-1261-490E-AF98-BB2256E3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create the object of </a:t>
            </a:r>
            <a:r>
              <a:rPr lang="en-IN" dirty="0" err="1"/>
              <a:t>ApplicationContext</a:t>
            </a:r>
            <a:r>
              <a:rPr lang="en-IN" dirty="0"/>
              <a:t>, container is started.</a:t>
            </a:r>
          </a:p>
        </p:txBody>
      </p:sp>
    </p:spTree>
    <p:extLst>
      <p:ext uri="{BB962C8B-B14F-4D97-AF65-F5344CB8AC3E}">
        <p14:creationId xmlns:p14="http://schemas.microsoft.com/office/powerpoint/2010/main" val="61120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E85-8F03-43D5-AA0E-8A15D048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What is a Spring bean configuration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7F52-D285-4DAA-82B3-55586A6C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Spring bean configuration file is an XML file. Convention is "applicationContext.xml"</a:t>
            </a:r>
          </a:p>
        </p:txBody>
      </p:sp>
    </p:spTree>
    <p:extLst>
      <p:ext uri="{BB962C8B-B14F-4D97-AF65-F5344CB8AC3E}">
        <p14:creationId xmlns:p14="http://schemas.microsoft.com/office/powerpoint/2010/main" val="262688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9683-CA79-4C42-BCDD-589BDA44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object of </a:t>
            </a:r>
            <a:r>
              <a:rPr lang="en-IN" dirty="0" err="1"/>
              <a:t>ApplicationContext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65DF-CB35-4A22-995A-53FE0122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ApplicationContext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= new </a:t>
            </a:r>
            <a:r>
              <a:rPr lang="fr-FR" dirty="0" err="1"/>
              <a:t>ClassPathXmlApplicationContext</a:t>
            </a:r>
            <a:r>
              <a:rPr lang="fr-FR" dirty="0"/>
              <a:t>("applicationContext.xml");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4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55CE-EA6B-4BE5-81C6-BC4A5FC4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creates object? When the object is created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DB8B-5F6D-449C-BE1E-5E8AF98F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 creates object.</a:t>
            </a:r>
          </a:p>
          <a:p>
            <a:r>
              <a:rPr lang="fr-FR" dirty="0" err="1"/>
              <a:t>ApplicationContext</a:t>
            </a:r>
            <a:r>
              <a:rPr lang="fr-FR" dirty="0"/>
              <a:t> </a:t>
            </a:r>
            <a:r>
              <a:rPr lang="fr-FR" dirty="0" err="1"/>
              <a:t>applicationContext</a:t>
            </a:r>
            <a:r>
              <a:rPr lang="fr-FR" dirty="0"/>
              <a:t> = new </a:t>
            </a:r>
            <a:r>
              <a:rPr lang="fr-FR" dirty="0" err="1"/>
              <a:t>ClassPathXmlApplicationContext</a:t>
            </a:r>
            <a:r>
              <a:rPr lang="fr-FR" dirty="0"/>
              <a:t>("applicationContext.xml");</a:t>
            </a:r>
          </a:p>
          <a:p>
            <a:r>
              <a:rPr lang="en-IN" dirty="0"/>
              <a:t>Employee </a:t>
            </a:r>
            <a:r>
              <a:rPr lang="en-IN" dirty="0" err="1"/>
              <a:t>employee</a:t>
            </a:r>
            <a:r>
              <a:rPr lang="en-IN" dirty="0"/>
              <a:t> = (Employee)</a:t>
            </a:r>
            <a:r>
              <a:rPr lang="en-IN" dirty="0" err="1"/>
              <a:t>applicationContext.getBean</a:t>
            </a:r>
            <a:r>
              <a:rPr lang="en-IN" dirty="0"/>
              <a:t>("employee");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A2D3-852A-44BA-94E0-7D4E32F7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difference between </a:t>
            </a:r>
            <a:r>
              <a:rPr lang="en-IN" dirty="0" err="1"/>
              <a:t>BeanFactory</a:t>
            </a:r>
            <a:r>
              <a:rPr lang="en-IN" dirty="0"/>
              <a:t> and </a:t>
            </a:r>
            <a:r>
              <a:rPr lang="en-IN" dirty="0" err="1"/>
              <a:t>ApplicationContext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C7F6-C8E4-4098-BC97-6CD2A4A962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Lazy loading (loads beans on demand)</a:t>
            </a:r>
          </a:p>
          <a:p>
            <a:r>
              <a:rPr lang="en-IN" dirty="0"/>
              <a:t>Support two scopes only : singleton and prototype</a:t>
            </a:r>
          </a:p>
          <a:p>
            <a:r>
              <a:rPr lang="en-IN" dirty="0"/>
              <a:t>No support for internationalization and annotation based dependency</a:t>
            </a:r>
          </a:p>
          <a:p>
            <a:r>
              <a:rPr lang="en-IN" dirty="0"/>
              <a:t>Used to create small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A875-ACA4-450F-9EDC-5F1D7133B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Early loading ( loads beans at start up )</a:t>
            </a:r>
          </a:p>
          <a:p>
            <a:r>
              <a:rPr lang="en-IN" dirty="0"/>
              <a:t>Supports all scopes</a:t>
            </a:r>
          </a:p>
          <a:p>
            <a:r>
              <a:rPr lang="en-IN" dirty="0"/>
              <a:t> supports Internationalization,  Annotation based dependency, event handling, AOP.</a:t>
            </a:r>
          </a:p>
          <a:p>
            <a:r>
              <a:rPr lang="en-IN" dirty="0"/>
              <a:t>used to create enterprise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02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2F19-4C75-45E8-9CDF-71B29E13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inject the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1386-8383-47DB-865B-6005AEAD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Setter injection </a:t>
            </a:r>
            <a:endParaRPr lang="en-IN" dirty="0"/>
          </a:p>
          <a:p>
            <a:r>
              <a:rPr lang="en-IN" dirty="0"/>
              <a:t>Constructor injection</a:t>
            </a:r>
          </a:p>
          <a:p>
            <a:endParaRPr lang="en-IN" dirty="0"/>
          </a:p>
          <a:p>
            <a:r>
              <a:rPr lang="en-IN" dirty="0"/>
              <a:t>Constructor injection example : </a:t>
            </a:r>
            <a:r>
              <a:rPr lang="en-IN" b="1" dirty="0">
                <a:hlinkClick r:id="rId2"/>
              </a:rPr>
              <a:t>Thread</a:t>
            </a:r>
            <a:r>
              <a:rPr lang="en-IN" dirty="0"/>
              <a:t>(</a:t>
            </a:r>
            <a:r>
              <a:rPr lang="en-IN" b="1" dirty="0">
                <a:hlinkClick r:id="rId3" tooltip="interface in java.lang"/>
              </a:rPr>
              <a:t>Runnable</a:t>
            </a:r>
            <a:r>
              <a:rPr lang="en-IN" dirty="0"/>
              <a:t> target)</a:t>
            </a:r>
          </a:p>
        </p:txBody>
      </p:sp>
    </p:spTree>
    <p:extLst>
      <p:ext uri="{BB962C8B-B14F-4D97-AF65-F5344CB8AC3E}">
        <p14:creationId xmlns:p14="http://schemas.microsoft.com/office/powerpoint/2010/main" val="28819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24EC-0E2D-49AA-93B9-381A9AF6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scope vs prototype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518D-7415-4546-A1F2-C2CD6AFDE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single object instance per Spring </a:t>
            </a:r>
            <a:r>
              <a:rPr lang="en-IN" dirty="0" err="1"/>
              <a:t>IoC</a:t>
            </a:r>
            <a:r>
              <a:rPr lang="en-IN" dirty="0"/>
              <a:t> container</a:t>
            </a:r>
          </a:p>
          <a:p>
            <a:r>
              <a:rPr lang="en-IN" dirty="0"/>
              <a:t>Use case : single Bank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FD5E1-D7C1-4816-88AA-6163DA0407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Returns a new bean instance each time you request (</a:t>
            </a:r>
            <a:r>
              <a:rPr lang="en-IN" dirty="0" err="1"/>
              <a:t>getBean</a:t>
            </a:r>
            <a:r>
              <a:rPr lang="en-IN" dirty="0"/>
              <a:t>()) or ref(attribute ref)</a:t>
            </a:r>
          </a:p>
          <a:p>
            <a:r>
              <a:rPr lang="en-IN" dirty="0"/>
              <a:t>Use case : In banking for every customer creating a new object</a:t>
            </a:r>
          </a:p>
        </p:txBody>
      </p:sp>
    </p:spTree>
    <p:extLst>
      <p:ext uri="{BB962C8B-B14F-4D97-AF65-F5344CB8AC3E}">
        <p14:creationId xmlns:p14="http://schemas.microsoft.com/office/powerpoint/2010/main" val="32234002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{87D0803B-FC9D-4D7E-8D33-D9CC726BFB3C}tf67061901_win32</Template>
  <TotalTime>531</TotalTime>
  <Words>931</Words>
  <Application>Microsoft Office PowerPoint</Application>
  <PresentationFormat>Widescreen</PresentationFormat>
  <Paragraphs>114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Franklin Gothic Book</vt:lpstr>
      <vt:lpstr>Franklin Gothic Demi</vt:lpstr>
      <vt:lpstr>Gill Sans MT</vt:lpstr>
      <vt:lpstr>Wingdings 2</vt:lpstr>
      <vt:lpstr>DividendVTI</vt:lpstr>
      <vt:lpstr>Core Spring interview  Q &amp; A</vt:lpstr>
      <vt:lpstr>Practical material</vt:lpstr>
      <vt:lpstr>When the container is started?</vt:lpstr>
      <vt:lpstr> What is a Spring bean configuration file?</vt:lpstr>
      <vt:lpstr>How to create object of ApplicationContext?</vt:lpstr>
      <vt:lpstr>Who creates object? When the object is created ?</vt:lpstr>
      <vt:lpstr>What is difference between BeanFactory and ApplicationContext?</vt:lpstr>
      <vt:lpstr>How to inject the object?</vt:lpstr>
      <vt:lpstr>Singleton scope vs prototype scope</vt:lpstr>
      <vt:lpstr>Is singleton scope follows singleton design pattern ?</vt:lpstr>
      <vt:lpstr>Are Singleton Beans Thread-Safe?</vt:lpstr>
      <vt:lpstr>What are different bean scopes in Spring?</vt:lpstr>
      <vt:lpstr>Life cycle methods for initialization and destruction</vt:lpstr>
      <vt:lpstr> How can you configure Spring in your application?</vt:lpstr>
      <vt:lpstr>What is inversion of control(IOC)?</vt:lpstr>
      <vt:lpstr>Dependency Injection (DI)</vt:lpstr>
      <vt:lpstr>What is factory pattern ?</vt:lpstr>
      <vt:lpstr>What is autowiring ?</vt:lpstr>
      <vt:lpstr>What is @Qualifier annotation in Spring?</vt:lpstr>
      <vt:lpstr>@Component @controller @service @repository</vt:lpstr>
      <vt:lpstr>Can We Have Multiple Spring Configuration Files in One Project? </vt:lpstr>
      <vt:lpstr>Design patterns covered in Spring Framework</vt:lpstr>
      <vt:lpstr>Who developed spring framework ?</vt:lpstr>
      <vt:lpstr>Spring Features?</vt:lpstr>
      <vt:lpstr>Which version are you aware?</vt:lpstr>
      <vt:lpstr>How many modules?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Spring interview Q &amp; A</dc:title>
  <dc:creator>Degaonkar, Sanjay</dc:creator>
  <cp:lastModifiedBy>Degaonkar, Sanjay</cp:lastModifiedBy>
  <cp:revision>50</cp:revision>
  <dcterms:created xsi:type="dcterms:W3CDTF">2021-03-20T12:09:47Z</dcterms:created>
  <dcterms:modified xsi:type="dcterms:W3CDTF">2021-05-10T17:17:08Z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