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303" r:id="rId5"/>
    <p:sldId id="283" r:id="rId6"/>
    <p:sldId id="284" r:id="rId7"/>
    <p:sldId id="285" r:id="rId8"/>
    <p:sldId id="267" r:id="rId9"/>
    <p:sldId id="268" r:id="rId10"/>
    <p:sldId id="269" r:id="rId11"/>
    <p:sldId id="296" r:id="rId12"/>
    <p:sldId id="270" r:id="rId13"/>
    <p:sldId id="271" r:id="rId14"/>
    <p:sldId id="272" r:id="rId15"/>
    <p:sldId id="289" r:id="rId16"/>
    <p:sldId id="301" r:id="rId17"/>
    <p:sldId id="273" r:id="rId18"/>
    <p:sldId id="274" r:id="rId19"/>
    <p:sldId id="287" r:id="rId20"/>
    <p:sldId id="299" r:id="rId21"/>
    <p:sldId id="286" r:id="rId22"/>
    <p:sldId id="275" r:id="rId23"/>
    <p:sldId id="277" r:id="rId24"/>
    <p:sldId id="282" r:id="rId25"/>
    <p:sldId id="276" r:id="rId26"/>
    <p:sldId id="278" r:id="rId27"/>
    <p:sldId id="295" r:id="rId28"/>
    <p:sldId id="280" r:id="rId29"/>
    <p:sldId id="279" r:id="rId30"/>
    <p:sldId id="281" r:id="rId31"/>
    <p:sldId id="298" r:id="rId32"/>
    <p:sldId id="291" r:id="rId33"/>
    <p:sldId id="292" r:id="rId34"/>
    <p:sldId id="293" r:id="rId35"/>
    <p:sldId id="294" r:id="rId36"/>
    <p:sldId id="297" r:id="rId37"/>
    <p:sldId id="300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81" d="100"/>
          <a:sy n="81" d="100"/>
        </p:scale>
        <p:origin x="7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3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https://github.com/sanjaydegaonkar/springboot" TargetMode="External"/></Relationships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hyperlink" Target="http://localhost:8080/employee/1" TargetMode="External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ata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hyperlink" Target="https://github.com/sanjaydegaonkar/springboot" TargetMode="External"/></Relationships>
</file>

<file path=ppt/diagrams/_rels/drawing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hyperlink" Target="http://localhost:8080/employee/1" TargetMode="External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1CDDA7-30A9-4F5E-BF70-29274960F0E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43C7A25-C7F4-4772-82B8-469482A5241C}">
      <dgm:prSet/>
      <dgm:spPr/>
      <dgm:t>
        <a:bodyPr/>
        <a:lstStyle/>
        <a:p>
          <a:r>
            <a:rPr lang="en-IN"/>
            <a:t>Wide and Intelligent set of questions.</a:t>
          </a:r>
          <a:endParaRPr lang="en-US"/>
        </a:p>
      </dgm:t>
    </dgm:pt>
    <dgm:pt modelId="{907839A0-35DD-4196-8606-373B55F40BB7}" type="parTrans" cxnId="{B286024A-E232-48C5-9FE4-19E9AECC803C}">
      <dgm:prSet/>
      <dgm:spPr/>
      <dgm:t>
        <a:bodyPr/>
        <a:lstStyle/>
        <a:p>
          <a:endParaRPr lang="en-US"/>
        </a:p>
      </dgm:t>
    </dgm:pt>
    <dgm:pt modelId="{563F572A-7CFE-4354-8668-E877D0E63162}" type="sibTrans" cxnId="{B286024A-E232-48C5-9FE4-19E9AECC803C}">
      <dgm:prSet/>
      <dgm:spPr/>
      <dgm:t>
        <a:bodyPr/>
        <a:lstStyle/>
        <a:p>
          <a:endParaRPr lang="en-US"/>
        </a:p>
      </dgm:t>
    </dgm:pt>
    <dgm:pt modelId="{CFC2F180-08B1-4483-9E9C-C63934CBFD30}">
      <dgm:prSet/>
      <dgm:spPr/>
      <dgm:t>
        <a:bodyPr/>
        <a:lstStyle/>
        <a:p>
          <a:r>
            <a:rPr lang="en-IN" dirty="0"/>
            <a:t>Cover the questions on REST, Global Exception Handler, Spring Data JPA,  Spring Boot Testing, Security, filtering, swagger, actuator, versioning and content negotiation, Transaction Management, Asynchronous communication, </a:t>
          </a:r>
          <a:r>
            <a:rPr lang="en-IN" dirty="0" err="1"/>
            <a:t>RestTemplate</a:t>
          </a:r>
          <a:r>
            <a:rPr lang="en-IN" dirty="0"/>
            <a:t>, </a:t>
          </a:r>
          <a:r>
            <a:rPr lang="en-IN" dirty="0" err="1"/>
            <a:t>WebClient</a:t>
          </a:r>
          <a:r>
            <a:rPr lang="en-IN" dirty="0"/>
            <a:t>, Profile, Autoconfiguration, Multithreading &amp; design patterns. </a:t>
          </a:r>
          <a:endParaRPr lang="en-US" dirty="0"/>
        </a:p>
      </dgm:t>
    </dgm:pt>
    <dgm:pt modelId="{04958D1F-C4EA-4C6C-A378-05D89B342300}" type="parTrans" cxnId="{C00989D6-FC30-4919-9B81-1CDCEE6D4702}">
      <dgm:prSet/>
      <dgm:spPr/>
      <dgm:t>
        <a:bodyPr/>
        <a:lstStyle/>
        <a:p>
          <a:endParaRPr lang="en-US"/>
        </a:p>
      </dgm:t>
    </dgm:pt>
    <dgm:pt modelId="{8FDA853C-755F-4A44-BB0C-16B2FF47D04A}" type="sibTrans" cxnId="{C00989D6-FC30-4919-9B81-1CDCEE6D4702}">
      <dgm:prSet/>
      <dgm:spPr/>
      <dgm:t>
        <a:bodyPr/>
        <a:lstStyle/>
        <a:p>
          <a:endParaRPr lang="en-US"/>
        </a:p>
      </dgm:t>
    </dgm:pt>
    <dgm:pt modelId="{91F4CDDE-ECB0-4EE7-A5C3-2AEB750D6851}">
      <dgm:prSet/>
      <dgm:spPr/>
      <dgm:t>
        <a:bodyPr/>
        <a:lstStyle/>
        <a:p>
          <a:r>
            <a:rPr lang="en-IN"/>
            <a:t>Practical Material to understand all interview questions</a:t>
          </a:r>
          <a:endParaRPr lang="en-US"/>
        </a:p>
      </dgm:t>
    </dgm:pt>
    <dgm:pt modelId="{6C92B468-5B8A-44C0-A8C8-C3ED2063A643}" type="parTrans" cxnId="{FA252B04-969F-44AD-AB5C-4D15F9FEBFFF}">
      <dgm:prSet/>
      <dgm:spPr/>
      <dgm:t>
        <a:bodyPr/>
        <a:lstStyle/>
        <a:p>
          <a:endParaRPr lang="en-US"/>
        </a:p>
      </dgm:t>
    </dgm:pt>
    <dgm:pt modelId="{48C8BDA2-0E3D-483D-A97A-EAA2A367B607}" type="sibTrans" cxnId="{FA252B04-969F-44AD-AB5C-4D15F9FEBFFF}">
      <dgm:prSet/>
      <dgm:spPr/>
      <dgm:t>
        <a:bodyPr/>
        <a:lstStyle/>
        <a:p>
          <a:endParaRPr lang="en-US"/>
        </a:p>
      </dgm:t>
    </dgm:pt>
    <dgm:pt modelId="{9C5B2718-A994-43BE-84BF-B0000C053F87}">
      <dgm:prSet/>
      <dgm:spPr/>
      <dgm:t>
        <a:bodyPr/>
        <a:lstStyle/>
        <a:p>
          <a:r>
            <a:rPr lang="en-IN">
              <a:hlinkClick xmlns:r="http://schemas.openxmlformats.org/officeDocument/2006/relationships" r:id="rId1"/>
            </a:rPr>
            <a:t>https://github.com/sanjaydegaonkar/springboot</a:t>
          </a:r>
          <a:endParaRPr lang="en-US"/>
        </a:p>
      </dgm:t>
    </dgm:pt>
    <dgm:pt modelId="{CF72870A-2E36-4EB2-8C98-55D6864023E2}" type="parTrans" cxnId="{5B8579A0-8BC2-4939-8D3A-65E42F78968D}">
      <dgm:prSet/>
      <dgm:spPr/>
      <dgm:t>
        <a:bodyPr/>
        <a:lstStyle/>
        <a:p>
          <a:endParaRPr lang="en-US"/>
        </a:p>
      </dgm:t>
    </dgm:pt>
    <dgm:pt modelId="{C6F45C2D-51CA-463B-A853-667064950567}" type="sibTrans" cxnId="{5B8579A0-8BC2-4939-8D3A-65E42F78968D}">
      <dgm:prSet/>
      <dgm:spPr/>
      <dgm:t>
        <a:bodyPr/>
        <a:lstStyle/>
        <a:p>
          <a:endParaRPr lang="en-US"/>
        </a:p>
      </dgm:t>
    </dgm:pt>
    <dgm:pt modelId="{FB22C9C7-4A90-478E-B9D5-58F2695A0CF9}">
      <dgm:prSet/>
      <dgm:spPr/>
      <dgm:t>
        <a:bodyPr/>
        <a:lstStyle/>
        <a:p>
          <a:r>
            <a:rPr lang="en-IN" dirty="0"/>
            <a:t>Scenario based questions, use case(beyond syntax)</a:t>
          </a:r>
          <a:endParaRPr lang="en-US" dirty="0"/>
        </a:p>
      </dgm:t>
    </dgm:pt>
    <dgm:pt modelId="{B9C05B1D-DFD3-49D9-BB3C-5DAF45DBEF99}" type="parTrans" cxnId="{5E6052CD-375C-41D4-BFB4-0A93FDFC6B63}">
      <dgm:prSet/>
      <dgm:spPr/>
      <dgm:t>
        <a:bodyPr/>
        <a:lstStyle/>
        <a:p>
          <a:endParaRPr lang="en-US"/>
        </a:p>
      </dgm:t>
    </dgm:pt>
    <dgm:pt modelId="{9F238429-EB36-4ACE-9245-B3A88699689A}" type="sibTrans" cxnId="{5E6052CD-375C-41D4-BFB4-0A93FDFC6B63}">
      <dgm:prSet/>
      <dgm:spPr/>
      <dgm:t>
        <a:bodyPr/>
        <a:lstStyle/>
        <a:p>
          <a:endParaRPr lang="en-US"/>
        </a:p>
      </dgm:t>
    </dgm:pt>
    <dgm:pt modelId="{74A52149-8D12-481C-A52E-FB76D2582A9F}">
      <dgm:prSet/>
      <dgm:spPr/>
      <dgm:t>
        <a:bodyPr/>
        <a:lstStyle/>
        <a:p>
          <a:r>
            <a:rPr lang="en-IN"/>
            <a:t>Study material – official docs</a:t>
          </a:r>
          <a:endParaRPr lang="en-US"/>
        </a:p>
      </dgm:t>
    </dgm:pt>
    <dgm:pt modelId="{EEDAB321-C729-4070-99CC-48D92F1BBFA3}" type="parTrans" cxnId="{5478F0DD-FD08-4B9E-8ACB-EA1DB3B908CE}">
      <dgm:prSet/>
      <dgm:spPr/>
      <dgm:t>
        <a:bodyPr/>
        <a:lstStyle/>
        <a:p>
          <a:endParaRPr lang="en-US"/>
        </a:p>
      </dgm:t>
    </dgm:pt>
    <dgm:pt modelId="{B02C3643-F231-47CE-ADB0-6D7658345EBA}" type="sibTrans" cxnId="{5478F0DD-FD08-4B9E-8ACB-EA1DB3B908CE}">
      <dgm:prSet/>
      <dgm:spPr/>
      <dgm:t>
        <a:bodyPr/>
        <a:lstStyle/>
        <a:p>
          <a:endParaRPr lang="en-US"/>
        </a:p>
      </dgm:t>
    </dgm:pt>
    <dgm:pt modelId="{65BD165F-4541-4A04-AC23-FBD79F5D25B0}">
      <dgm:prSet/>
      <dgm:spPr/>
      <dgm:t>
        <a:bodyPr/>
        <a:lstStyle/>
        <a:p>
          <a:r>
            <a:rPr lang="en-IN" dirty="0"/>
            <a:t>3 Important tips to clear interview </a:t>
          </a:r>
          <a:r>
            <a:rPr lang="en-IN" dirty="0">
              <a:sym typeface="Wingdings" panose="05000000000000000000" pitchFamily="2" charset="2"/>
            </a:rPr>
            <a:t></a:t>
          </a:r>
          <a:endParaRPr lang="en-US" dirty="0"/>
        </a:p>
      </dgm:t>
    </dgm:pt>
    <dgm:pt modelId="{9912BC07-6F40-4C8C-BC74-BE107C4AA446}" type="parTrans" cxnId="{0230F201-E12E-4D31-9640-DB8B054878ED}">
      <dgm:prSet/>
      <dgm:spPr/>
      <dgm:t>
        <a:bodyPr/>
        <a:lstStyle/>
        <a:p>
          <a:endParaRPr lang="en-US"/>
        </a:p>
      </dgm:t>
    </dgm:pt>
    <dgm:pt modelId="{DF33F411-6C42-45A8-8F04-7B4A09ABEE1D}" type="sibTrans" cxnId="{0230F201-E12E-4D31-9640-DB8B054878ED}">
      <dgm:prSet/>
      <dgm:spPr/>
      <dgm:t>
        <a:bodyPr/>
        <a:lstStyle/>
        <a:p>
          <a:endParaRPr lang="en-US"/>
        </a:p>
      </dgm:t>
    </dgm:pt>
    <dgm:pt modelId="{2AFF529F-AF20-4D42-A53C-85157296786D}" type="pres">
      <dgm:prSet presAssocID="{791CDDA7-30A9-4F5E-BF70-29274960F0E9}" presName="linear" presStyleCnt="0">
        <dgm:presLayoutVars>
          <dgm:animLvl val="lvl"/>
          <dgm:resizeHandles val="exact"/>
        </dgm:presLayoutVars>
      </dgm:prSet>
      <dgm:spPr/>
    </dgm:pt>
    <dgm:pt modelId="{B32198EF-FE7F-44DB-9940-DB98DE026705}" type="pres">
      <dgm:prSet presAssocID="{A43C7A25-C7F4-4772-82B8-469482A5241C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4BBA7D4C-DE8C-488B-B38D-A4AF3CEE5AF1}" type="pres">
      <dgm:prSet presAssocID="{A43C7A25-C7F4-4772-82B8-469482A5241C}" presName="childText" presStyleLbl="revTx" presStyleIdx="0" presStyleCnt="2">
        <dgm:presLayoutVars>
          <dgm:bulletEnabled val="1"/>
        </dgm:presLayoutVars>
      </dgm:prSet>
      <dgm:spPr/>
    </dgm:pt>
    <dgm:pt modelId="{8C57E743-EDEC-4916-AF0B-B9134CB202DF}" type="pres">
      <dgm:prSet presAssocID="{91F4CDDE-ECB0-4EE7-A5C3-2AEB750D6851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DE2992F6-7925-467D-8878-C0D815CA5EA2}" type="pres">
      <dgm:prSet presAssocID="{91F4CDDE-ECB0-4EE7-A5C3-2AEB750D6851}" presName="childText" presStyleLbl="revTx" presStyleIdx="1" presStyleCnt="2">
        <dgm:presLayoutVars>
          <dgm:bulletEnabled val="1"/>
        </dgm:presLayoutVars>
      </dgm:prSet>
      <dgm:spPr/>
    </dgm:pt>
    <dgm:pt modelId="{F5FC3F9D-D190-41E0-8022-FD32494CA9CA}" type="pres">
      <dgm:prSet presAssocID="{FB22C9C7-4A90-478E-B9D5-58F2695A0CF9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F89CA8FD-CE3F-4A53-871A-7201808F5A5C}" type="pres">
      <dgm:prSet presAssocID="{9F238429-EB36-4ACE-9245-B3A88699689A}" presName="spacer" presStyleCnt="0"/>
      <dgm:spPr/>
    </dgm:pt>
    <dgm:pt modelId="{3BABF45C-C1E9-4A83-8086-A772CEE63F1E}" type="pres">
      <dgm:prSet presAssocID="{74A52149-8D12-481C-A52E-FB76D2582A9F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91E3F282-9920-4BB6-9DD2-9476C68A85FD}" type="pres">
      <dgm:prSet presAssocID="{B02C3643-F231-47CE-ADB0-6D7658345EBA}" presName="spacer" presStyleCnt="0"/>
      <dgm:spPr/>
    </dgm:pt>
    <dgm:pt modelId="{615A7F6D-8DBB-4F44-9EE8-9687DBD52C56}" type="pres">
      <dgm:prSet presAssocID="{65BD165F-4541-4A04-AC23-FBD79F5D25B0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0230F201-E12E-4D31-9640-DB8B054878ED}" srcId="{791CDDA7-30A9-4F5E-BF70-29274960F0E9}" destId="{65BD165F-4541-4A04-AC23-FBD79F5D25B0}" srcOrd="4" destOrd="0" parTransId="{9912BC07-6F40-4C8C-BC74-BE107C4AA446}" sibTransId="{DF33F411-6C42-45A8-8F04-7B4A09ABEE1D}"/>
    <dgm:cxn modelId="{FA252B04-969F-44AD-AB5C-4D15F9FEBFFF}" srcId="{791CDDA7-30A9-4F5E-BF70-29274960F0E9}" destId="{91F4CDDE-ECB0-4EE7-A5C3-2AEB750D6851}" srcOrd="1" destOrd="0" parTransId="{6C92B468-5B8A-44C0-A8C8-C3ED2063A643}" sibTransId="{48C8BDA2-0E3D-483D-A97A-EAA2A367B607}"/>
    <dgm:cxn modelId="{AFA2B71A-9384-4730-8BE6-E540846616D0}" type="presOf" srcId="{91F4CDDE-ECB0-4EE7-A5C3-2AEB750D6851}" destId="{8C57E743-EDEC-4916-AF0B-B9134CB202DF}" srcOrd="0" destOrd="0" presId="urn:microsoft.com/office/officeart/2005/8/layout/vList2"/>
    <dgm:cxn modelId="{07685E37-0572-4461-9C01-F0D85C15A00E}" type="presOf" srcId="{FB22C9C7-4A90-478E-B9D5-58F2695A0CF9}" destId="{F5FC3F9D-D190-41E0-8022-FD32494CA9CA}" srcOrd="0" destOrd="0" presId="urn:microsoft.com/office/officeart/2005/8/layout/vList2"/>
    <dgm:cxn modelId="{51359E5C-2131-4F86-BDEA-84DBB9328E3F}" type="presOf" srcId="{A43C7A25-C7F4-4772-82B8-469482A5241C}" destId="{B32198EF-FE7F-44DB-9940-DB98DE026705}" srcOrd="0" destOrd="0" presId="urn:microsoft.com/office/officeart/2005/8/layout/vList2"/>
    <dgm:cxn modelId="{B39C8D47-EE14-47A7-9356-383050FCE831}" type="presOf" srcId="{65BD165F-4541-4A04-AC23-FBD79F5D25B0}" destId="{615A7F6D-8DBB-4F44-9EE8-9687DBD52C56}" srcOrd="0" destOrd="0" presId="urn:microsoft.com/office/officeart/2005/8/layout/vList2"/>
    <dgm:cxn modelId="{A864CB48-8E7C-4F7E-8B83-BB5593E261D0}" type="presOf" srcId="{CFC2F180-08B1-4483-9E9C-C63934CBFD30}" destId="{4BBA7D4C-DE8C-488B-B38D-A4AF3CEE5AF1}" srcOrd="0" destOrd="0" presId="urn:microsoft.com/office/officeart/2005/8/layout/vList2"/>
    <dgm:cxn modelId="{B286024A-E232-48C5-9FE4-19E9AECC803C}" srcId="{791CDDA7-30A9-4F5E-BF70-29274960F0E9}" destId="{A43C7A25-C7F4-4772-82B8-469482A5241C}" srcOrd="0" destOrd="0" parTransId="{907839A0-35DD-4196-8606-373B55F40BB7}" sibTransId="{563F572A-7CFE-4354-8668-E877D0E63162}"/>
    <dgm:cxn modelId="{35B80E53-658C-4903-978B-674F5FC2644E}" type="presOf" srcId="{74A52149-8D12-481C-A52E-FB76D2582A9F}" destId="{3BABF45C-C1E9-4A83-8086-A772CEE63F1E}" srcOrd="0" destOrd="0" presId="urn:microsoft.com/office/officeart/2005/8/layout/vList2"/>
    <dgm:cxn modelId="{059F188A-CE9A-4FC3-8BE5-08A1F6C3235E}" type="presOf" srcId="{9C5B2718-A994-43BE-84BF-B0000C053F87}" destId="{DE2992F6-7925-467D-8878-C0D815CA5EA2}" srcOrd="0" destOrd="0" presId="urn:microsoft.com/office/officeart/2005/8/layout/vList2"/>
    <dgm:cxn modelId="{5B8579A0-8BC2-4939-8D3A-65E42F78968D}" srcId="{91F4CDDE-ECB0-4EE7-A5C3-2AEB750D6851}" destId="{9C5B2718-A994-43BE-84BF-B0000C053F87}" srcOrd="0" destOrd="0" parTransId="{CF72870A-2E36-4EB2-8C98-55D6864023E2}" sibTransId="{C6F45C2D-51CA-463B-A853-667064950567}"/>
    <dgm:cxn modelId="{810D2EC0-5FD3-4BEE-A550-FE1D40AABA0E}" type="presOf" srcId="{791CDDA7-30A9-4F5E-BF70-29274960F0E9}" destId="{2AFF529F-AF20-4D42-A53C-85157296786D}" srcOrd="0" destOrd="0" presId="urn:microsoft.com/office/officeart/2005/8/layout/vList2"/>
    <dgm:cxn modelId="{5E6052CD-375C-41D4-BFB4-0A93FDFC6B63}" srcId="{791CDDA7-30A9-4F5E-BF70-29274960F0E9}" destId="{FB22C9C7-4A90-478E-B9D5-58F2695A0CF9}" srcOrd="2" destOrd="0" parTransId="{B9C05B1D-DFD3-49D9-BB3C-5DAF45DBEF99}" sibTransId="{9F238429-EB36-4ACE-9245-B3A88699689A}"/>
    <dgm:cxn modelId="{C00989D6-FC30-4919-9B81-1CDCEE6D4702}" srcId="{A43C7A25-C7F4-4772-82B8-469482A5241C}" destId="{CFC2F180-08B1-4483-9E9C-C63934CBFD30}" srcOrd="0" destOrd="0" parTransId="{04958D1F-C4EA-4C6C-A378-05D89B342300}" sibTransId="{8FDA853C-755F-4A44-BB0C-16B2FF47D04A}"/>
    <dgm:cxn modelId="{5478F0DD-FD08-4B9E-8ACB-EA1DB3B908CE}" srcId="{791CDDA7-30A9-4F5E-BF70-29274960F0E9}" destId="{74A52149-8D12-481C-A52E-FB76D2582A9F}" srcOrd="3" destOrd="0" parTransId="{EEDAB321-C729-4070-99CC-48D92F1BBFA3}" sibTransId="{B02C3643-F231-47CE-ADB0-6D7658345EBA}"/>
    <dgm:cxn modelId="{06ED1FDE-2DF7-4B6F-B7B3-42A0BCB71AD3}" type="presParOf" srcId="{2AFF529F-AF20-4D42-A53C-85157296786D}" destId="{B32198EF-FE7F-44DB-9940-DB98DE026705}" srcOrd="0" destOrd="0" presId="urn:microsoft.com/office/officeart/2005/8/layout/vList2"/>
    <dgm:cxn modelId="{4AA776DA-9203-4821-96BE-E7D73E9CA33F}" type="presParOf" srcId="{2AFF529F-AF20-4D42-A53C-85157296786D}" destId="{4BBA7D4C-DE8C-488B-B38D-A4AF3CEE5AF1}" srcOrd="1" destOrd="0" presId="urn:microsoft.com/office/officeart/2005/8/layout/vList2"/>
    <dgm:cxn modelId="{B907676E-8BAA-4892-8075-DBBB1E492C0F}" type="presParOf" srcId="{2AFF529F-AF20-4D42-A53C-85157296786D}" destId="{8C57E743-EDEC-4916-AF0B-B9134CB202DF}" srcOrd="2" destOrd="0" presId="urn:microsoft.com/office/officeart/2005/8/layout/vList2"/>
    <dgm:cxn modelId="{40E7E43E-4A73-4309-AB83-BCF972AAA0D0}" type="presParOf" srcId="{2AFF529F-AF20-4D42-A53C-85157296786D}" destId="{DE2992F6-7925-467D-8878-C0D815CA5EA2}" srcOrd="3" destOrd="0" presId="urn:microsoft.com/office/officeart/2005/8/layout/vList2"/>
    <dgm:cxn modelId="{BFC924AC-86DA-4A6C-9214-E99C167F1008}" type="presParOf" srcId="{2AFF529F-AF20-4D42-A53C-85157296786D}" destId="{F5FC3F9D-D190-41E0-8022-FD32494CA9CA}" srcOrd="4" destOrd="0" presId="urn:microsoft.com/office/officeart/2005/8/layout/vList2"/>
    <dgm:cxn modelId="{A95E74EC-4551-408C-8E68-9A1E79B09C22}" type="presParOf" srcId="{2AFF529F-AF20-4D42-A53C-85157296786D}" destId="{F89CA8FD-CE3F-4A53-871A-7201808F5A5C}" srcOrd="5" destOrd="0" presId="urn:microsoft.com/office/officeart/2005/8/layout/vList2"/>
    <dgm:cxn modelId="{63B14C69-AFF9-4B00-BD20-A7CEE39CB576}" type="presParOf" srcId="{2AFF529F-AF20-4D42-A53C-85157296786D}" destId="{3BABF45C-C1E9-4A83-8086-A772CEE63F1E}" srcOrd="6" destOrd="0" presId="urn:microsoft.com/office/officeart/2005/8/layout/vList2"/>
    <dgm:cxn modelId="{B30F9427-5B51-4B69-8F73-8CEBD5BA5668}" type="presParOf" srcId="{2AFF529F-AF20-4D42-A53C-85157296786D}" destId="{91E3F282-9920-4BB6-9DD2-9476C68A85FD}" srcOrd="7" destOrd="0" presId="urn:microsoft.com/office/officeart/2005/8/layout/vList2"/>
    <dgm:cxn modelId="{1BC59A21-8169-4534-8B41-8C741B074631}" type="presParOf" srcId="{2AFF529F-AF20-4D42-A53C-85157296786D}" destId="{615A7F6D-8DBB-4F44-9EE8-9687DBD52C56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24AD6E6-9A64-4C2F-A1E8-F5B5E5D880D7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58D0A33-D635-4665-BC37-7006BCC1C1BA}">
      <dgm:prSet/>
      <dgm:spPr/>
      <dgm:t>
        <a:bodyPr/>
        <a:lstStyle/>
        <a:p>
          <a:pPr>
            <a:defRPr cap="all"/>
          </a:pPr>
          <a:r>
            <a:rPr lang="en-IN"/>
            <a:t>To Develop API</a:t>
          </a:r>
          <a:endParaRPr lang="en-US"/>
        </a:p>
      </dgm:t>
    </dgm:pt>
    <dgm:pt modelId="{B844A48C-5FC4-425D-A0E1-ACB23B67EE77}" type="parTrans" cxnId="{BF5390C2-0A39-4293-A312-8C58B80F57FD}">
      <dgm:prSet/>
      <dgm:spPr/>
      <dgm:t>
        <a:bodyPr/>
        <a:lstStyle/>
        <a:p>
          <a:endParaRPr lang="en-US"/>
        </a:p>
      </dgm:t>
    </dgm:pt>
    <dgm:pt modelId="{B3C2379D-2201-4604-8443-927D9209B162}" type="sibTrans" cxnId="{BF5390C2-0A39-4293-A312-8C58B80F57FD}">
      <dgm:prSet/>
      <dgm:spPr/>
      <dgm:t>
        <a:bodyPr/>
        <a:lstStyle/>
        <a:p>
          <a:endParaRPr lang="en-US"/>
        </a:p>
      </dgm:t>
    </dgm:pt>
    <dgm:pt modelId="{99A8E549-9ED5-4C9A-B8C7-47E0BB150849}">
      <dgm:prSet/>
      <dgm:spPr/>
      <dgm:t>
        <a:bodyPr/>
        <a:lstStyle/>
        <a:p>
          <a:pPr>
            <a:defRPr cap="all"/>
          </a:pPr>
          <a:r>
            <a:rPr lang="en-IN"/>
            <a:t>Interact with API</a:t>
          </a:r>
          <a:endParaRPr lang="en-US"/>
        </a:p>
      </dgm:t>
    </dgm:pt>
    <dgm:pt modelId="{4CC82550-F9FD-48B5-B2EE-646EDF332CA8}" type="parTrans" cxnId="{74483BBE-9C4B-4BA4-ACAF-4EDF740823A8}">
      <dgm:prSet/>
      <dgm:spPr/>
      <dgm:t>
        <a:bodyPr/>
        <a:lstStyle/>
        <a:p>
          <a:endParaRPr lang="en-US"/>
        </a:p>
      </dgm:t>
    </dgm:pt>
    <dgm:pt modelId="{93CB76EC-FC9E-4981-BE5E-55B74D7F750C}" type="sibTrans" cxnId="{74483BBE-9C4B-4BA4-ACAF-4EDF740823A8}">
      <dgm:prSet/>
      <dgm:spPr/>
      <dgm:t>
        <a:bodyPr/>
        <a:lstStyle/>
        <a:p>
          <a:endParaRPr lang="en-US"/>
        </a:p>
      </dgm:t>
    </dgm:pt>
    <dgm:pt modelId="{342EC975-D2B0-4D57-8910-16A68679C269}">
      <dgm:prSet/>
      <dgm:spPr/>
      <dgm:t>
        <a:bodyPr/>
        <a:lstStyle/>
        <a:p>
          <a:pPr>
            <a:defRPr cap="all"/>
          </a:pPr>
          <a:r>
            <a:rPr lang="en-IN"/>
            <a:t>Document APIs</a:t>
          </a:r>
          <a:endParaRPr lang="en-US"/>
        </a:p>
      </dgm:t>
    </dgm:pt>
    <dgm:pt modelId="{64008D2E-02BA-49C7-8572-DA0A05CA5A54}" type="parTrans" cxnId="{C6D5FE4D-5895-4ED3-BB12-AA1CDAF52026}">
      <dgm:prSet/>
      <dgm:spPr/>
      <dgm:t>
        <a:bodyPr/>
        <a:lstStyle/>
        <a:p>
          <a:endParaRPr lang="en-US"/>
        </a:p>
      </dgm:t>
    </dgm:pt>
    <dgm:pt modelId="{70501AF9-5D9F-41A9-B950-07BFF67C4FC7}" type="sibTrans" cxnId="{C6D5FE4D-5895-4ED3-BB12-AA1CDAF52026}">
      <dgm:prSet/>
      <dgm:spPr/>
      <dgm:t>
        <a:bodyPr/>
        <a:lstStyle/>
        <a:p>
          <a:endParaRPr lang="en-US"/>
        </a:p>
      </dgm:t>
    </dgm:pt>
    <dgm:pt modelId="{9F0F083B-1400-42A9-8E61-0D62EE45DCB0}" type="pres">
      <dgm:prSet presAssocID="{C24AD6E6-9A64-4C2F-A1E8-F5B5E5D880D7}" presName="root" presStyleCnt="0">
        <dgm:presLayoutVars>
          <dgm:dir/>
          <dgm:resizeHandles val="exact"/>
        </dgm:presLayoutVars>
      </dgm:prSet>
      <dgm:spPr/>
    </dgm:pt>
    <dgm:pt modelId="{418C2E93-B67B-4686-8300-CFCF004CC946}" type="pres">
      <dgm:prSet presAssocID="{258D0A33-D635-4665-BC37-7006BCC1C1BA}" presName="compNode" presStyleCnt="0"/>
      <dgm:spPr/>
    </dgm:pt>
    <dgm:pt modelId="{4A45293D-9190-4584-BDDF-1E680E133ECE}" type="pres">
      <dgm:prSet presAssocID="{258D0A33-D635-4665-BC37-7006BCC1C1BA}" presName="iconBgRect" presStyleLbl="bgShp" presStyleIdx="0" presStyleCnt="3"/>
      <dgm:spPr/>
    </dgm:pt>
    <dgm:pt modelId="{6D227C4F-2D0C-4A79-995B-2D693F52D65F}" type="pres">
      <dgm:prSet presAssocID="{258D0A33-D635-4665-BC37-7006BCC1C1B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A7E89464-C885-4059-BCE8-8D791AADF62C}" type="pres">
      <dgm:prSet presAssocID="{258D0A33-D635-4665-BC37-7006BCC1C1BA}" presName="spaceRect" presStyleCnt="0"/>
      <dgm:spPr/>
    </dgm:pt>
    <dgm:pt modelId="{7D15A9EC-993A-4A19-840C-F12A82054A79}" type="pres">
      <dgm:prSet presAssocID="{258D0A33-D635-4665-BC37-7006BCC1C1BA}" presName="textRect" presStyleLbl="revTx" presStyleIdx="0" presStyleCnt="3">
        <dgm:presLayoutVars>
          <dgm:chMax val="1"/>
          <dgm:chPref val="1"/>
        </dgm:presLayoutVars>
      </dgm:prSet>
      <dgm:spPr/>
    </dgm:pt>
    <dgm:pt modelId="{911FF9A9-17BA-4D35-92E1-B250EF72AD77}" type="pres">
      <dgm:prSet presAssocID="{B3C2379D-2201-4604-8443-927D9209B162}" presName="sibTrans" presStyleCnt="0"/>
      <dgm:spPr/>
    </dgm:pt>
    <dgm:pt modelId="{66D24733-188E-49A7-A1A3-8B193055A389}" type="pres">
      <dgm:prSet presAssocID="{99A8E549-9ED5-4C9A-B8C7-47E0BB150849}" presName="compNode" presStyleCnt="0"/>
      <dgm:spPr/>
    </dgm:pt>
    <dgm:pt modelId="{CF079B5F-D9A5-41A5-A085-04526981B87B}" type="pres">
      <dgm:prSet presAssocID="{99A8E549-9ED5-4C9A-B8C7-47E0BB150849}" presName="iconBgRect" presStyleLbl="bgShp" presStyleIdx="1" presStyleCnt="3"/>
      <dgm:spPr/>
    </dgm:pt>
    <dgm:pt modelId="{F0A78828-8159-4593-AE60-7659D5D6DA95}" type="pres">
      <dgm:prSet presAssocID="{99A8E549-9ED5-4C9A-B8C7-47E0BB15084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F77F1F2B-1C02-4888-B0CC-332C3F86C55C}" type="pres">
      <dgm:prSet presAssocID="{99A8E549-9ED5-4C9A-B8C7-47E0BB150849}" presName="spaceRect" presStyleCnt="0"/>
      <dgm:spPr/>
    </dgm:pt>
    <dgm:pt modelId="{ACDBCEAE-913C-44ED-9436-4D17A44D1E2A}" type="pres">
      <dgm:prSet presAssocID="{99A8E549-9ED5-4C9A-B8C7-47E0BB150849}" presName="textRect" presStyleLbl="revTx" presStyleIdx="1" presStyleCnt="3">
        <dgm:presLayoutVars>
          <dgm:chMax val="1"/>
          <dgm:chPref val="1"/>
        </dgm:presLayoutVars>
      </dgm:prSet>
      <dgm:spPr/>
    </dgm:pt>
    <dgm:pt modelId="{3761853A-6105-4298-98A0-30D81B6C5569}" type="pres">
      <dgm:prSet presAssocID="{93CB76EC-FC9E-4981-BE5E-55B74D7F750C}" presName="sibTrans" presStyleCnt="0"/>
      <dgm:spPr/>
    </dgm:pt>
    <dgm:pt modelId="{27A655B2-E00B-431E-A14D-E54A187FBFBC}" type="pres">
      <dgm:prSet presAssocID="{342EC975-D2B0-4D57-8910-16A68679C269}" presName="compNode" presStyleCnt="0"/>
      <dgm:spPr/>
    </dgm:pt>
    <dgm:pt modelId="{7872F304-0E78-4FD8-9F6F-2DB924FE9E8C}" type="pres">
      <dgm:prSet presAssocID="{342EC975-D2B0-4D57-8910-16A68679C269}" presName="iconBgRect" presStyleLbl="bgShp" presStyleIdx="2" presStyleCnt="3"/>
      <dgm:spPr/>
    </dgm:pt>
    <dgm:pt modelId="{844632C6-324B-48C1-99FF-BFFDA50C3FC3}" type="pres">
      <dgm:prSet presAssocID="{342EC975-D2B0-4D57-8910-16A68679C26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49F67DF1-F6D1-4A6D-8295-6E9924A8FECE}" type="pres">
      <dgm:prSet presAssocID="{342EC975-D2B0-4D57-8910-16A68679C269}" presName="spaceRect" presStyleCnt="0"/>
      <dgm:spPr/>
    </dgm:pt>
    <dgm:pt modelId="{9BD19BE8-B842-40A0-A2E5-3A3F563175B5}" type="pres">
      <dgm:prSet presAssocID="{342EC975-D2B0-4D57-8910-16A68679C26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6D3A220-43AA-4F91-A251-1A3A2E6D9212}" type="presOf" srcId="{C24AD6E6-9A64-4C2F-A1E8-F5B5E5D880D7}" destId="{9F0F083B-1400-42A9-8E61-0D62EE45DCB0}" srcOrd="0" destOrd="0" presId="urn:microsoft.com/office/officeart/2018/5/layout/IconCircleLabelList"/>
    <dgm:cxn modelId="{C6D5FE4D-5895-4ED3-BB12-AA1CDAF52026}" srcId="{C24AD6E6-9A64-4C2F-A1E8-F5B5E5D880D7}" destId="{342EC975-D2B0-4D57-8910-16A68679C269}" srcOrd="2" destOrd="0" parTransId="{64008D2E-02BA-49C7-8572-DA0A05CA5A54}" sibTransId="{70501AF9-5D9F-41A9-B950-07BFF67C4FC7}"/>
    <dgm:cxn modelId="{28DE7894-6430-45B9-A003-C27F7CFAE604}" type="presOf" srcId="{342EC975-D2B0-4D57-8910-16A68679C269}" destId="{9BD19BE8-B842-40A0-A2E5-3A3F563175B5}" srcOrd="0" destOrd="0" presId="urn:microsoft.com/office/officeart/2018/5/layout/IconCircleLabelList"/>
    <dgm:cxn modelId="{55BA2D9E-D093-4247-A574-AC127F06DD92}" type="presOf" srcId="{258D0A33-D635-4665-BC37-7006BCC1C1BA}" destId="{7D15A9EC-993A-4A19-840C-F12A82054A79}" srcOrd="0" destOrd="0" presId="urn:microsoft.com/office/officeart/2018/5/layout/IconCircleLabelList"/>
    <dgm:cxn modelId="{6C105CB8-39B7-4C06-853E-D6C90C5D22F9}" type="presOf" srcId="{99A8E549-9ED5-4C9A-B8C7-47E0BB150849}" destId="{ACDBCEAE-913C-44ED-9436-4D17A44D1E2A}" srcOrd="0" destOrd="0" presId="urn:microsoft.com/office/officeart/2018/5/layout/IconCircleLabelList"/>
    <dgm:cxn modelId="{74483BBE-9C4B-4BA4-ACAF-4EDF740823A8}" srcId="{C24AD6E6-9A64-4C2F-A1E8-F5B5E5D880D7}" destId="{99A8E549-9ED5-4C9A-B8C7-47E0BB150849}" srcOrd="1" destOrd="0" parTransId="{4CC82550-F9FD-48B5-B2EE-646EDF332CA8}" sibTransId="{93CB76EC-FC9E-4981-BE5E-55B74D7F750C}"/>
    <dgm:cxn modelId="{BF5390C2-0A39-4293-A312-8C58B80F57FD}" srcId="{C24AD6E6-9A64-4C2F-A1E8-F5B5E5D880D7}" destId="{258D0A33-D635-4665-BC37-7006BCC1C1BA}" srcOrd="0" destOrd="0" parTransId="{B844A48C-5FC4-425D-A0E1-ACB23B67EE77}" sibTransId="{B3C2379D-2201-4604-8443-927D9209B162}"/>
    <dgm:cxn modelId="{66E29D49-C926-4EE3-8A38-7DB8FBB47509}" type="presParOf" srcId="{9F0F083B-1400-42A9-8E61-0D62EE45DCB0}" destId="{418C2E93-B67B-4686-8300-CFCF004CC946}" srcOrd="0" destOrd="0" presId="urn:microsoft.com/office/officeart/2018/5/layout/IconCircleLabelList"/>
    <dgm:cxn modelId="{5EFABDC4-CEEE-4CFA-B5A2-887FDDD95ADC}" type="presParOf" srcId="{418C2E93-B67B-4686-8300-CFCF004CC946}" destId="{4A45293D-9190-4584-BDDF-1E680E133ECE}" srcOrd="0" destOrd="0" presId="urn:microsoft.com/office/officeart/2018/5/layout/IconCircleLabelList"/>
    <dgm:cxn modelId="{D91452FC-D0AF-4868-9195-36B8D9C6884E}" type="presParOf" srcId="{418C2E93-B67B-4686-8300-CFCF004CC946}" destId="{6D227C4F-2D0C-4A79-995B-2D693F52D65F}" srcOrd="1" destOrd="0" presId="urn:microsoft.com/office/officeart/2018/5/layout/IconCircleLabelList"/>
    <dgm:cxn modelId="{617FB76F-98B1-4E7D-9352-071DC907C8A0}" type="presParOf" srcId="{418C2E93-B67B-4686-8300-CFCF004CC946}" destId="{A7E89464-C885-4059-BCE8-8D791AADF62C}" srcOrd="2" destOrd="0" presId="urn:microsoft.com/office/officeart/2018/5/layout/IconCircleLabelList"/>
    <dgm:cxn modelId="{D81864B5-FC3F-42E0-A7D1-755779BF5767}" type="presParOf" srcId="{418C2E93-B67B-4686-8300-CFCF004CC946}" destId="{7D15A9EC-993A-4A19-840C-F12A82054A79}" srcOrd="3" destOrd="0" presId="urn:microsoft.com/office/officeart/2018/5/layout/IconCircleLabelList"/>
    <dgm:cxn modelId="{03940098-245C-4194-95A8-630213E204A5}" type="presParOf" srcId="{9F0F083B-1400-42A9-8E61-0D62EE45DCB0}" destId="{911FF9A9-17BA-4D35-92E1-B250EF72AD77}" srcOrd="1" destOrd="0" presId="urn:microsoft.com/office/officeart/2018/5/layout/IconCircleLabelList"/>
    <dgm:cxn modelId="{807CFC73-9368-4BF6-BC32-76427C8F2550}" type="presParOf" srcId="{9F0F083B-1400-42A9-8E61-0D62EE45DCB0}" destId="{66D24733-188E-49A7-A1A3-8B193055A389}" srcOrd="2" destOrd="0" presId="urn:microsoft.com/office/officeart/2018/5/layout/IconCircleLabelList"/>
    <dgm:cxn modelId="{0771B063-B4A6-422E-A1F2-DB4F7829A0AE}" type="presParOf" srcId="{66D24733-188E-49A7-A1A3-8B193055A389}" destId="{CF079B5F-D9A5-41A5-A085-04526981B87B}" srcOrd="0" destOrd="0" presId="urn:microsoft.com/office/officeart/2018/5/layout/IconCircleLabelList"/>
    <dgm:cxn modelId="{E5A86207-7952-42B8-AA4D-BB28B29A1BC6}" type="presParOf" srcId="{66D24733-188E-49A7-A1A3-8B193055A389}" destId="{F0A78828-8159-4593-AE60-7659D5D6DA95}" srcOrd="1" destOrd="0" presId="urn:microsoft.com/office/officeart/2018/5/layout/IconCircleLabelList"/>
    <dgm:cxn modelId="{4BF23564-AA8E-4481-9EE3-462D4A89D7B2}" type="presParOf" srcId="{66D24733-188E-49A7-A1A3-8B193055A389}" destId="{F77F1F2B-1C02-4888-B0CC-332C3F86C55C}" srcOrd="2" destOrd="0" presId="urn:microsoft.com/office/officeart/2018/5/layout/IconCircleLabelList"/>
    <dgm:cxn modelId="{53D2FEB9-3BF5-447B-BBBA-4DD866B1BE08}" type="presParOf" srcId="{66D24733-188E-49A7-A1A3-8B193055A389}" destId="{ACDBCEAE-913C-44ED-9436-4D17A44D1E2A}" srcOrd="3" destOrd="0" presId="urn:microsoft.com/office/officeart/2018/5/layout/IconCircleLabelList"/>
    <dgm:cxn modelId="{CD589770-6657-468D-A849-9BEE81936570}" type="presParOf" srcId="{9F0F083B-1400-42A9-8E61-0D62EE45DCB0}" destId="{3761853A-6105-4298-98A0-30D81B6C5569}" srcOrd="3" destOrd="0" presId="urn:microsoft.com/office/officeart/2018/5/layout/IconCircleLabelList"/>
    <dgm:cxn modelId="{77BBD78E-E983-4B65-96EB-6171EA9F8CAF}" type="presParOf" srcId="{9F0F083B-1400-42A9-8E61-0D62EE45DCB0}" destId="{27A655B2-E00B-431E-A14D-E54A187FBFBC}" srcOrd="4" destOrd="0" presId="urn:microsoft.com/office/officeart/2018/5/layout/IconCircleLabelList"/>
    <dgm:cxn modelId="{106F6F9A-D6F8-4D51-8FEC-D103DED1FA5D}" type="presParOf" srcId="{27A655B2-E00B-431E-A14D-E54A187FBFBC}" destId="{7872F304-0E78-4FD8-9F6F-2DB924FE9E8C}" srcOrd="0" destOrd="0" presId="urn:microsoft.com/office/officeart/2018/5/layout/IconCircleLabelList"/>
    <dgm:cxn modelId="{BA265C31-52F9-4454-AA63-57AA4943E735}" type="presParOf" srcId="{27A655B2-E00B-431E-A14D-E54A187FBFBC}" destId="{844632C6-324B-48C1-99FF-BFFDA50C3FC3}" srcOrd="1" destOrd="0" presId="urn:microsoft.com/office/officeart/2018/5/layout/IconCircleLabelList"/>
    <dgm:cxn modelId="{0A262A1C-72FB-4E18-8193-17F0D2FC1394}" type="presParOf" srcId="{27A655B2-E00B-431E-A14D-E54A187FBFBC}" destId="{49F67DF1-F6D1-4A6D-8295-6E9924A8FECE}" srcOrd="2" destOrd="0" presId="urn:microsoft.com/office/officeart/2018/5/layout/IconCircleLabelList"/>
    <dgm:cxn modelId="{2C11BE7D-10A1-4255-9E57-A4BC8C134A28}" type="presParOf" srcId="{27A655B2-E00B-431E-A14D-E54A187FBFBC}" destId="{9BD19BE8-B842-40A0-A2E5-3A3F563175B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C026210D-5838-4511-8D4D-938E8E3B0DB3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489993D-DD77-492E-99E3-A40F40188A8D}">
      <dgm:prSet/>
      <dgm:spPr/>
      <dgm:t>
        <a:bodyPr/>
        <a:lstStyle/>
        <a:p>
          <a:r>
            <a:rPr lang="en-IN" b="1"/>
            <a:t>REQUIRED(Default)</a:t>
          </a:r>
          <a:endParaRPr lang="en-US"/>
        </a:p>
      </dgm:t>
    </dgm:pt>
    <dgm:pt modelId="{56744B05-218A-41B0-958A-D7ADF4EE4B15}" type="parTrans" cxnId="{B14B958F-0618-456F-8CAA-DE2C64985242}">
      <dgm:prSet/>
      <dgm:spPr/>
      <dgm:t>
        <a:bodyPr/>
        <a:lstStyle/>
        <a:p>
          <a:endParaRPr lang="en-US"/>
        </a:p>
      </dgm:t>
    </dgm:pt>
    <dgm:pt modelId="{ED456F20-AF9B-445E-83CE-DB10215E6D2D}" type="sibTrans" cxnId="{B14B958F-0618-456F-8CAA-DE2C64985242}">
      <dgm:prSet/>
      <dgm:spPr/>
      <dgm:t>
        <a:bodyPr/>
        <a:lstStyle/>
        <a:p>
          <a:endParaRPr lang="en-US"/>
        </a:p>
      </dgm:t>
    </dgm:pt>
    <dgm:pt modelId="{865F621A-3FE9-44B4-B42B-767FC27E9FC1}">
      <dgm:prSet/>
      <dgm:spPr/>
      <dgm:t>
        <a:bodyPr/>
        <a:lstStyle/>
        <a:p>
          <a:r>
            <a:rPr lang="en-IN" b="1"/>
            <a:t>SUPPORTS</a:t>
          </a:r>
          <a:endParaRPr lang="en-US"/>
        </a:p>
      </dgm:t>
    </dgm:pt>
    <dgm:pt modelId="{91319752-C0DC-4E0F-BFD8-B662E627BA2D}" type="parTrans" cxnId="{11C552D4-51B7-47EF-881E-2DF699D1DC18}">
      <dgm:prSet/>
      <dgm:spPr/>
      <dgm:t>
        <a:bodyPr/>
        <a:lstStyle/>
        <a:p>
          <a:endParaRPr lang="en-US"/>
        </a:p>
      </dgm:t>
    </dgm:pt>
    <dgm:pt modelId="{ABB5C11B-6133-4510-A544-F20667CED577}" type="sibTrans" cxnId="{11C552D4-51B7-47EF-881E-2DF699D1DC18}">
      <dgm:prSet/>
      <dgm:spPr/>
      <dgm:t>
        <a:bodyPr/>
        <a:lstStyle/>
        <a:p>
          <a:endParaRPr lang="en-US"/>
        </a:p>
      </dgm:t>
    </dgm:pt>
    <dgm:pt modelId="{94A39BBB-2922-43BF-93C9-CDBE50131CF1}">
      <dgm:prSet/>
      <dgm:spPr/>
      <dgm:t>
        <a:bodyPr/>
        <a:lstStyle/>
        <a:p>
          <a:r>
            <a:rPr lang="en-IN" b="1"/>
            <a:t>NOT_SUPPORTED</a:t>
          </a:r>
          <a:endParaRPr lang="en-US"/>
        </a:p>
      </dgm:t>
    </dgm:pt>
    <dgm:pt modelId="{F021085C-1A6F-4BCE-94B4-EC67C7A0DF36}" type="parTrans" cxnId="{D1B3C96B-9375-4FE7-95E3-64440D27F94D}">
      <dgm:prSet/>
      <dgm:spPr/>
      <dgm:t>
        <a:bodyPr/>
        <a:lstStyle/>
        <a:p>
          <a:endParaRPr lang="en-US"/>
        </a:p>
      </dgm:t>
    </dgm:pt>
    <dgm:pt modelId="{CE1F1E80-8850-43E2-B3A9-E20F21A259F1}" type="sibTrans" cxnId="{D1B3C96B-9375-4FE7-95E3-64440D27F94D}">
      <dgm:prSet/>
      <dgm:spPr/>
      <dgm:t>
        <a:bodyPr/>
        <a:lstStyle/>
        <a:p>
          <a:endParaRPr lang="en-US"/>
        </a:p>
      </dgm:t>
    </dgm:pt>
    <dgm:pt modelId="{9DCE145D-DC08-46EA-8C82-F239D9DE861B}">
      <dgm:prSet/>
      <dgm:spPr/>
      <dgm:t>
        <a:bodyPr/>
        <a:lstStyle/>
        <a:p>
          <a:r>
            <a:rPr lang="en-IN" b="1"/>
            <a:t>REQUIRES_NEW</a:t>
          </a:r>
          <a:endParaRPr lang="en-US"/>
        </a:p>
      </dgm:t>
    </dgm:pt>
    <dgm:pt modelId="{C7949BD0-1159-4755-84AD-7666283C7D24}" type="parTrans" cxnId="{00856E21-1746-4FD2-8016-A373121A2936}">
      <dgm:prSet/>
      <dgm:spPr/>
      <dgm:t>
        <a:bodyPr/>
        <a:lstStyle/>
        <a:p>
          <a:endParaRPr lang="en-US"/>
        </a:p>
      </dgm:t>
    </dgm:pt>
    <dgm:pt modelId="{14561684-14C3-41D1-B54B-4D3FD0C414AC}" type="sibTrans" cxnId="{00856E21-1746-4FD2-8016-A373121A2936}">
      <dgm:prSet/>
      <dgm:spPr/>
      <dgm:t>
        <a:bodyPr/>
        <a:lstStyle/>
        <a:p>
          <a:endParaRPr lang="en-US"/>
        </a:p>
      </dgm:t>
    </dgm:pt>
    <dgm:pt modelId="{6A86D227-0AE5-4FA6-9BDF-262785194657}">
      <dgm:prSet/>
      <dgm:spPr/>
      <dgm:t>
        <a:bodyPr/>
        <a:lstStyle/>
        <a:p>
          <a:r>
            <a:rPr lang="en-IN" b="1"/>
            <a:t>NEVER</a:t>
          </a:r>
          <a:endParaRPr lang="en-US"/>
        </a:p>
      </dgm:t>
    </dgm:pt>
    <dgm:pt modelId="{BA8AC218-65F3-40BC-8645-236A2E132A85}" type="parTrans" cxnId="{4C865F5C-97F8-4C58-8BF0-C0821ADB731C}">
      <dgm:prSet/>
      <dgm:spPr/>
      <dgm:t>
        <a:bodyPr/>
        <a:lstStyle/>
        <a:p>
          <a:endParaRPr lang="en-US"/>
        </a:p>
      </dgm:t>
    </dgm:pt>
    <dgm:pt modelId="{45662140-6954-4720-8FFE-4E81F59E31FB}" type="sibTrans" cxnId="{4C865F5C-97F8-4C58-8BF0-C0821ADB731C}">
      <dgm:prSet/>
      <dgm:spPr/>
      <dgm:t>
        <a:bodyPr/>
        <a:lstStyle/>
        <a:p>
          <a:endParaRPr lang="en-US"/>
        </a:p>
      </dgm:t>
    </dgm:pt>
    <dgm:pt modelId="{74DA8B6E-CA2A-4DE0-A342-6C9C82EDAF2C}">
      <dgm:prSet/>
      <dgm:spPr/>
      <dgm:t>
        <a:bodyPr/>
        <a:lstStyle/>
        <a:p>
          <a:r>
            <a:rPr lang="en-IN" b="1"/>
            <a:t>MANDATORY</a:t>
          </a:r>
          <a:endParaRPr lang="en-US"/>
        </a:p>
      </dgm:t>
    </dgm:pt>
    <dgm:pt modelId="{46DF6735-1FD6-4A9A-A1F0-F7F131215BD0}" type="parTrans" cxnId="{11904972-8FDF-4CC2-AFA4-1917E4F69E63}">
      <dgm:prSet/>
      <dgm:spPr/>
      <dgm:t>
        <a:bodyPr/>
        <a:lstStyle/>
        <a:p>
          <a:endParaRPr lang="en-US"/>
        </a:p>
      </dgm:t>
    </dgm:pt>
    <dgm:pt modelId="{C9F69FB4-211C-46F5-9CA5-6D454A60EB46}" type="sibTrans" cxnId="{11904972-8FDF-4CC2-AFA4-1917E4F69E63}">
      <dgm:prSet/>
      <dgm:spPr/>
      <dgm:t>
        <a:bodyPr/>
        <a:lstStyle/>
        <a:p>
          <a:endParaRPr lang="en-US"/>
        </a:p>
      </dgm:t>
    </dgm:pt>
    <dgm:pt modelId="{54462CF7-6756-4183-A2D7-A010670A0544}" type="pres">
      <dgm:prSet presAssocID="{C026210D-5838-4511-8D4D-938E8E3B0DB3}" presName="linear" presStyleCnt="0">
        <dgm:presLayoutVars>
          <dgm:dir/>
          <dgm:animLvl val="lvl"/>
          <dgm:resizeHandles val="exact"/>
        </dgm:presLayoutVars>
      </dgm:prSet>
      <dgm:spPr/>
    </dgm:pt>
    <dgm:pt modelId="{78B93270-EC5A-4806-B154-F0CB9081942D}" type="pres">
      <dgm:prSet presAssocID="{9489993D-DD77-492E-99E3-A40F40188A8D}" presName="parentLin" presStyleCnt="0"/>
      <dgm:spPr/>
    </dgm:pt>
    <dgm:pt modelId="{2608B87B-50E4-4139-9C89-1EE59DBBAFB1}" type="pres">
      <dgm:prSet presAssocID="{9489993D-DD77-492E-99E3-A40F40188A8D}" presName="parentLeftMargin" presStyleLbl="node1" presStyleIdx="0" presStyleCnt="6"/>
      <dgm:spPr/>
    </dgm:pt>
    <dgm:pt modelId="{5038A0D2-A6E7-4306-8490-FC9CBE42E33B}" type="pres">
      <dgm:prSet presAssocID="{9489993D-DD77-492E-99E3-A40F40188A8D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E51C05D9-E78A-4BB9-8F9F-8BBE29CD37F2}" type="pres">
      <dgm:prSet presAssocID="{9489993D-DD77-492E-99E3-A40F40188A8D}" presName="negativeSpace" presStyleCnt="0"/>
      <dgm:spPr/>
    </dgm:pt>
    <dgm:pt modelId="{10CF7BA9-4D33-4EEA-BBF0-46D246EB5B94}" type="pres">
      <dgm:prSet presAssocID="{9489993D-DD77-492E-99E3-A40F40188A8D}" presName="childText" presStyleLbl="conFgAcc1" presStyleIdx="0" presStyleCnt="6">
        <dgm:presLayoutVars>
          <dgm:bulletEnabled val="1"/>
        </dgm:presLayoutVars>
      </dgm:prSet>
      <dgm:spPr/>
    </dgm:pt>
    <dgm:pt modelId="{2B4C6A6E-44F9-48B9-9127-79F142053DE2}" type="pres">
      <dgm:prSet presAssocID="{ED456F20-AF9B-445E-83CE-DB10215E6D2D}" presName="spaceBetweenRectangles" presStyleCnt="0"/>
      <dgm:spPr/>
    </dgm:pt>
    <dgm:pt modelId="{05027AFD-C32A-409A-B01E-1D626F030D71}" type="pres">
      <dgm:prSet presAssocID="{865F621A-3FE9-44B4-B42B-767FC27E9FC1}" presName="parentLin" presStyleCnt="0"/>
      <dgm:spPr/>
    </dgm:pt>
    <dgm:pt modelId="{4D73C21A-0878-47A1-A691-1CD518F6774D}" type="pres">
      <dgm:prSet presAssocID="{865F621A-3FE9-44B4-B42B-767FC27E9FC1}" presName="parentLeftMargin" presStyleLbl="node1" presStyleIdx="0" presStyleCnt="6"/>
      <dgm:spPr/>
    </dgm:pt>
    <dgm:pt modelId="{CF40FD48-EBA1-40DE-8A2D-DAE9F63008AC}" type="pres">
      <dgm:prSet presAssocID="{865F621A-3FE9-44B4-B42B-767FC27E9FC1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64A9FB1B-6E38-42F4-9F0F-0976EB58E40A}" type="pres">
      <dgm:prSet presAssocID="{865F621A-3FE9-44B4-B42B-767FC27E9FC1}" presName="negativeSpace" presStyleCnt="0"/>
      <dgm:spPr/>
    </dgm:pt>
    <dgm:pt modelId="{29756619-60DB-4DF8-A9BD-188BC4D2002F}" type="pres">
      <dgm:prSet presAssocID="{865F621A-3FE9-44B4-B42B-767FC27E9FC1}" presName="childText" presStyleLbl="conFgAcc1" presStyleIdx="1" presStyleCnt="6">
        <dgm:presLayoutVars>
          <dgm:bulletEnabled val="1"/>
        </dgm:presLayoutVars>
      </dgm:prSet>
      <dgm:spPr/>
    </dgm:pt>
    <dgm:pt modelId="{6AC0C48B-7131-4D55-B98C-8276AF4DDAAD}" type="pres">
      <dgm:prSet presAssocID="{ABB5C11B-6133-4510-A544-F20667CED577}" presName="spaceBetweenRectangles" presStyleCnt="0"/>
      <dgm:spPr/>
    </dgm:pt>
    <dgm:pt modelId="{D37C892F-FC74-480D-A100-81992026BE1A}" type="pres">
      <dgm:prSet presAssocID="{94A39BBB-2922-43BF-93C9-CDBE50131CF1}" presName="parentLin" presStyleCnt="0"/>
      <dgm:spPr/>
    </dgm:pt>
    <dgm:pt modelId="{D614C4CD-6D47-4E01-971F-BFA531FB9D50}" type="pres">
      <dgm:prSet presAssocID="{94A39BBB-2922-43BF-93C9-CDBE50131CF1}" presName="parentLeftMargin" presStyleLbl="node1" presStyleIdx="1" presStyleCnt="6"/>
      <dgm:spPr/>
    </dgm:pt>
    <dgm:pt modelId="{4225A01B-7ADD-4824-A8CF-091EF909F563}" type="pres">
      <dgm:prSet presAssocID="{94A39BBB-2922-43BF-93C9-CDBE50131CF1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22A24A87-423A-4D55-BC91-BAF6E48F46AA}" type="pres">
      <dgm:prSet presAssocID="{94A39BBB-2922-43BF-93C9-CDBE50131CF1}" presName="negativeSpace" presStyleCnt="0"/>
      <dgm:spPr/>
    </dgm:pt>
    <dgm:pt modelId="{264E162C-CD79-4392-986F-F7B66E92CD99}" type="pres">
      <dgm:prSet presAssocID="{94A39BBB-2922-43BF-93C9-CDBE50131CF1}" presName="childText" presStyleLbl="conFgAcc1" presStyleIdx="2" presStyleCnt="6">
        <dgm:presLayoutVars>
          <dgm:bulletEnabled val="1"/>
        </dgm:presLayoutVars>
      </dgm:prSet>
      <dgm:spPr/>
    </dgm:pt>
    <dgm:pt modelId="{1A152246-8488-427D-BBC9-1BA92D55B84C}" type="pres">
      <dgm:prSet presAssocID="{CE1F1E80-8850-43E2-B3A9-E20F21A259F1}" presName="spaceBetweenRectangles" presStyleCnt="0"/>
      <dgm:spPr/>
    </dgm:pt>
    <dgm:pt modelId="{DD808578-FCAB-4FF7-8B36-4497811AA8B7}" type="pres">
      <dgm:prSet presAssocID="{9DCE145D-DC08-46EA-8C82-F239D9DE861B}" presName="parentLin" presStyleCnt="0"/>
      <dgm:spPr/>
    </dgm:pt>
    <dgm:pt modelId="{3AA91428-581E-4B75-9B3B-52C7D077B0A3}" type="pres">
      <dgm:prSet presAssocID="{9DCE145D-DC08-46EA-8C82-F239D9DE861B}" presName="parentLeftMargin" presStyleLbl="node1" presStyleIdx="2" presStyleCnt="6"/>
      <dgm:spPr/>
    </dgm:pt>
    <dgm:pt modelId="{0C81FA78-8A26-40B8-BDBF-A9F3E9E78D51}" type="pres">
      <dgm:prSet presAssocID="{9DCE145D-DC08-46EA-8C82-F239D9DE861B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49A2E7DF-A4B8-44D7-9249-9D47E3BAD18E}" type="pres">
      <dgm:prSet presAssocID="{9DCE145D-DC08-46EA-8C82-F239D9DE861B}" presName="negativeSpace" presStyleCnt="0"/>
      <dgm:spPr/>
    </dgm:pt>
    <dgm:pt modelId="{DB5E0FCC-58FC-491A-B646-29004FACA251}" type="pres">
      <dgm:prSet presAssocID="{9DCE145D-DC08-46EA-8C82-F239D9DE861B}" presName="childText" presStyleLbl="conFgAcc1" presStyleIdx="3" presStyleCnt="6">
        <dgm:presLayoutVars>
          <dgm:bulletEnabled val="1"/>
        </dgm:presLayoutVars>
      </dgm:prSet>
      <dgm:spPr/>
    </dgm:pt>
    <dgm:pt modelId="{9120548C-3227-49E1-990C-EA69F83789EE}" type="pres">
      <dgm:prSet presAssocID="{14561684-14C3-41D1-B54B-4D3FD0C414AC}" presName="spaceBetweenRectangles" presStyleCnt="0"/>
      <dgm:spPr/>
    </dgm:pt>
    <dgm:pt modelId="{09B9FA0A-060B-4A6C-A769-B1D7DE458BDC}" type="pres">
      <dgm:prSet presAssocID="{6A86D227-0AE5-4FA6-9BDF-262785194657}" presName="parentLin" presStyleCnt="0"/>
      <dgm:spPr/>
    </dgm:pt>
    <dgm:pt modelId="{73F1DD0F-E8BA-456F-A910-94C608604A8A}" type="pres">
      <dgm:prSet presAssocID="{6A86D227-0AE5-4FA6-9BDF-262785194657}" presName="parentLeftMargin" presStyleLbl="node1" presStyleIdx="3" presStyleCnt="6"/>
      <dgm:spPr/>
    </dgm:pt>
    <dgm:pt modelId="{8902C921-0E20-4818-B064-0F6757728133}" type="pres">
      <dgm:prSet presAssocID="{6A86D227-0AE5-4FA6-9BDF-262785194657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48695870-221E-4B5F-BD3C-CDBAAEC75469}" type="pres">
      <dgm:prSet presAssocID="{6A86D227-0AE5-4FA6-9BDF-262785194657}" presName="negativeSpace" presStyleCnt="0"/>
      <dgm:spPr/>
    </dgm:pt>
    <dgm:pt modelId="{6DAE6A1C-9763-46AA-A955-E70F3E212CE5}" type="pres">
      <dgm:prSet presAssocID="{6A86D227-0AE5-4FA6-9BDF-262785194657}" presName="childText" presStyleLbl="conFgAcc1" presStyleIdx="4" presStyleCnt="6">
        <dgm:presLayoutVars>
          <dgm:bulletEnabled val="1"/>
        </dgm:presLayoutVars>
      </dgm:prSet>
      <dgm:spPr/>
    </dgm:pt>
    <dgm:pt modelId="{171ABD33-3999-4A45-9D03-68D396B9D73D}" type="pres">
      <dgm:prSet presAssocID="{45662140-6954-4720-8FFE-4E81F59E31FB}" presName="spaceBetweenRectangles" presStyleCnt="0"/>
      <dgm:spPr/>
    </dgm:pt>
    <dgm:pt modelId="{E2AD9016-53EF-4281-A7B8-A793B6FE554D}" type="pres">
      <dgm:prSet presAssocID="{74DA8B6E-CA2A-4DE0-A342-6C9C82EDAF2C}" presName="parentLin" presStyleCnt="0"/>
      <dgm:spPr/>
    </dgm:pt>
    <dgm:pt modelId="{6908CE40-B7E1-43C4-8195-366F3D833EBE}" type="pres">
      <dgm:prSet presAssocID="{74DA8B6E-CA2A-4DE0-A342-6C9C82EDAF2C}" presName="parentLeftMargin" presStyleLbl="node1" presStyleIdx="4" presStyleCnt="6"/>
      <dgm:spPr/>
    </dgm:pt>
    <dgm:pt modelId="{B55FDED5-3B96-41F8-A652-ECCB398DFCF1}" type="pres">
      <dgm:prSet presAssocID="{74DA8B6E-CA2A-4DE0-A342-6C9C82EDAF2C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74D5D1E7-0440-48B8-BDD1-3CE9B6738BC2}" type="pres">
      <dgm:prSet presAssocID="{74DA8B6E-CA2A-4DE0-A342-6C9C82EDAF2C}" presName="negativeSpace" presStyleCnt="0"/>
      <dgm:spPr/>
    </dgm:pt>
    <dgm:pt modelId="{BD2C055C-1F69-40D4-BB7B-89904F1AC8C2}" type="pres">
      <dgm:prSet presAssocID="{74DA8B6E-CA2A-4DE0-A342-6C9C82EDAF2C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4D78410E-278E-44E8-85F4-6AB65994E3CB}" type="presOf" srcId="{9489993D-DD77-492E-99E3-A40F40188A8D}" destId="{5038A0D2-A6E7-4306-8490-FC9CBE42E33B}" srcOrd="1" destOrd="0" presId="urn:microsoft.com/office/officeart/2005/8/layout/list1"/>
    <dgm:cxn modelId="{21F0DD11-E83B-4C8E-8DC6-3659063B9205}" type="presOf" srcId="{9DCE145D-DC08-46EA-8C82-F239D9DE861B}" destId="{3AA91428-581E-4B75-9B3B-52C7D077B0A3}" srcOrd="0" destOrd="0" presId="urn:microsoft.com/office/officeart/2005/8/layout/list1"/>
    <dgm:cxn modelId="{00856E21-1746-4FD2-8016-A373121A2936}" srcId="{C026210D-5838-4511-8D4D-938E8E3B0DB3}" destId="{9DCE145D-DC08-46EA-8C82-F239D9DE861B}" srcOrd="3" destOrd="0" parTransId="{C7949BD0-1159-4755-84AD-7666283C7D24}" sibTransId="{14561684-14C3-41D1-B54B-4D3FD0C414AC}"/>
    <dgm:cxn modelId="{4C865F5C-97F8-4C58-8BF0-C0821ADB731C}" srcId="{C026210D-5838-4511-8D4D-938E8E3B0DB3}" destId="{6A86D227-0AE5-4FA6-9BDF-262785194657}" srcOrd="4" destOrd="0" parTransId="{BA8AC218-65F3-40BC-8645-236A2E132A85}" sibTransId="{45662140-6954-4720-8FFE-4E81F59E31FB}"/>
    <dgm:cxn modelId="{7A364E62-0836-4E0F-BE91-6EAD00B5A856}" type="presOf" srcId="{74DA8B6E-CA2A-4DE0-A342-6C9C82EDAF2C}" destId="{B55FDED5-3B96-41F8-A652-ECCB398DFCF1}" srcOrd="1" destOrd="0" presId="urn:microsoft.com/office/officeart/2005/8/layout/list1"/>
    <dgm:cxn modelId="{FCDDC067-F025-45AC-BC74-C49BE93C0B67}" type="presOf" srcId="{9489993D-DD77-492E-99E3-A40F40188A8D}" destId="{2608B87B-50E4-4139-9C89-1EE59DBBAFB1}" srcOrd="0" destOrd="0" presId="urn:microsoft.com/office/officeart/2005/8/layout/list1"/>
    <dgm:cxn modelId="{6C5A006B-8355-4460-99C5-A2E2118B2798}" type="presOf" srcId="{865F621A-3FE9-44B4-B42B-767FC27E9FC1}" destId="{CF40FD48-EBA1-40DE-8A2D-DAE9F63008AC}" srcOrd="1" destOrd="0" presId="urn:microsoft.com/office/officeart/2005/8/layout/list1"/>
    <dgm:cxn modelId="{D1B3C96B-9375-4FE7-95E3-64440D27F94D}" srcId="{C026210D-5838-4511-8D4D-938E8E3B0DB3}" destId="{94A39BBB-2922-43BF-93C9-CDBE50131CF1}" srcOrd="2" destOrd="0" parTransId="{F021085C-1A6F-4BCE-94B4-EC67C7A0DF36}" sibTransId="{CE1F1E80-8850-43E2-B3A9-E20F21A259F1}"/>
    <dgm:cxn modelId="{5195D251-8C31-4D9A-BC3A-1F7508193898}" type="presOf" srcId="{865F621A-3FE9-44B4-B42B-767FC27E9FC1}" destId="{4D73C21A-0878-47A1-A691-1CD518F6774D}" srcOrd="0" destOrd="0" presId="urn:microsoft.com/office/officeart/2005/8/layout/list1"/>
    <dgm:cxn modelId="{11904972-8FDF-4CC2-AFA4-1917E4F69E63}" srcId="{C026210D-5838-4511-8D4D-938E8E3B0DB3}" destId="{74DA8B6E-CA2A-4DE0-A342-6C9C82EDAF2C}" srcOrd="5" destOrd="0" parTransId="{46DF6735-1FD6-4A9A-A1F0-F7F131215BD0}" sibTransId="{C9F69FB4-211C-46F5-9CA5-6D454A60EB46}"/>
    <dgm:cxn modelId="{42C37559-E8EB-4C9E-94C3-035FF64A29BF}" type="presOf" srcId="{6A86D227-0AE5-4FA6-9BDF-262785194657}" destId="{8902C921-0E20-4818-B064-0F6757728133}" srcOrd="1" destOrd="0" presId="urn:microsoft.com/office/officeart/2005/8/layout/list1"/>
    <dgm:cxn modelId="{B14B958F-0618-456F-8CAA-DE2C64985242}" srcId="{C026210D-5838-4511-8D4D-938E8E3B0DB3}" destId="{9489993D-DD77-492E-99E3-A40F40188A8D}" srcOrd="0" destOrd="0" parTransId="{56744B05-218A-41B0-958A-D7ADF4EE4B15}" sibTransId="{ED456F20-AF9B-445E-83CE-DB10215E6D2D}"/>
    <dgm:cxn modelId="{968B8095-237B-42D4-A351-E8076FA7DD89}" type="presOf" srcId="{74DA8B6E-CA2A-4DE0-A342-6C9C82EDAF2C}" destId="{6908CE40-B7E1-43C4-8195-366F3D833EBE}" srcOrd="0" destOrd="0" presId="urn:microsoft.com/office/officeart/2005/8/layout/list1"/>
    <dgm:cxn modelId="{3401B199-6860-4849-981D-DFAE2A671532}" type="presOf" srcId="{94A39BBB-2922-43BF-93C9-CDBE50131CF1}" destId="{4225A01B-7ADD-4824-A8CF-091EF909F563}" srcOrd="1" destOrd="0" presId="urn:microsoft.com/office/officeart/2005/8/layout/list1"/>
    <dgm:cxn modelId="{0729AE9C-16DA-477E-8811-A9B423A69AB2}" type="presOf" srcId="{C026210D-5838-4511-8D4D-938E8E3B0DB3}" destId="{54462CF7-6756-4183-A2D7-A010670A0544}" srcOrd="0" destOrd="0" presId="urn:microsoft.com/office/officeart/2005/8/layout/list1"/>
    <dgm:cxn modelId="{95B907D4-0321-4614-A713-4215B8812C21}" type="presOf" srcId="{6A86D227-0AE5-4FA6-9BDF-262785194657}" destId="{73F1DD0F-E8BA-456F-A910-94C608604A8A}" srcOrd="0" destOrd="0" presId="urn:microsoft.com/office/officeart/2005/8/layout/list1"/>
    <dgm:cxn modelId="{11C552D4-51B7-47EF-881E-2DF699D1DC18}" srcId="{C026210D-5838-4511-8D4D-938E8E3B0DB3}" destId="{865F621A-3FE9-44B4-B42B-767FC27E9FC1}" srcOrd="1" destOrd="0" parTransId="{91319752-C0DC-4E0F-BFD8-B662E627BA2D}" sibTransId="{ABB5C11B-6133-4510-A544-F20667CED577}"/>
    <dgm:cxn modelId="{4B23E7DB-1FE7-452D-9146-3C324E6245C9}" type="presOf" srcId="{94A39BBB-2922-43BF-93C9-CDBE50131CF1}" destId="{D614C4CD-6D47-4E01-971F-BFA531FB9D50}" srcOrd="0" destOrd="0" presId="urn:microsoft.com/office/officeart/2005/8/layout/list1"/>
    <dgm:cxn modelId="{4B7AD3EE-2E01-43C2-BD4E-08C34CE50EC9}" type="presOf" srcId="{9DCE145D-DC08-46EA-8C82-F239D9DE861B}" destId="{0C81FA78-8A26-40B8-BDBF-A9F3E9E78D51}" srcOrd="1" destOrd="0" presId="urn:microsoft.com/office/officeart/2005/8/layout/list1"/>
    <dgm:cxn modelId="{F531FC5F-05D6-4C9D-952D-8F8F1A083FCB}" type="presParOf" srcId="{54462CF7-6756-4183-A2D7-A010670A0544}" destId="{78B93270-EC5A-4806-B154-F0CB9081942D}" srcOrd="0" destOrd="0" presId="urn:microsoft.com/office/officeart/2005/8/layout/list1"/>
    <dgm:cxn modelId="{A0B3B457-F669-40E7-9CAC-3FA80C920888}" type="presParOf" srcId="{78B93270-EC5A-4806-B154-F0CB9081942D}" destId="{2608B87B-50E4-4139-9C89-1EE59DBBAFB1}" srcOrd="0" destOrd="0" presId="urn:microsoft.com/office/officeart/2005/8/layout/list1"/>
    <dgm:cxn modelId="{363DB247-4FC8-4FC5-B182-22CD6F3B7879}" type="presParOf" srcId="{78B93270-EC5A-4806-B154-F0CB9081942D}" destId="{5038A0D2-A6E7-4306-8490-FC9CBE42E33B}" srcOrd="1" destOrd="0" presId="urn:microsoft.com/office/officeart/2005/8/layout/list1"/>
    <dgm:cxn modelId="{1AAED4E8-CE6C-42E0-BBDD-544906BB96D9}" type="presParOf" srcId="{54462CF7-6756-4183-A2D7-A010670A0544}" destId="{E51C05D9-E78A-4BB9-8F9F-8BBE29CD37F2}" srcOrd="1" destOrd="0" presId="urn:microsoft.com/office/officeart/2005/8/layout/list1"/>
    <dgm:cxn modelId="{ECBABA29-AB3B-4CCB-BA19-762E7EDC910D}" type="presParOf" srcId="{54462CF7-6756-4183-A2D7-A010670A0544}" destId="{10CF7BA9-4D33-4EEA-BBF0-46D246EB5B94}" srcOrd="2" destOrd="0" presId="urn:microsoft.com/office/officeart/2005/8/layout/list1"/>
    <dgm:cxn modelId="{ACD1699A-88C6-46FE-B2D9-67B6D7EFCCCC}" type="presParOf" srcId="{54462CF7-6756-4183-A2D7-A010670A0544}" destId="{2B4C6A6E-44F9-48B9-9127-79F142053DE2}" srcOrd="3" destOrd="0" presId="urn:microsoft.com/office/officeart/2005/8/layout/list1"/>
    <dgm:cxn modelId="{377E2179-B650-4A1E-BDEF-07ABA5180342}" type="presParOf" srcId="{54462CF7-6756-4183-A2D7-A010670A0544}" destId="{05027AFD-C32A-409A-B01E-1D626F030D71}" srcOrd="4" destOrd="0" presId="urn:microsoft.com/office/officeart/2005/8/layout/list1"/>
    <dgm:cxn modelId="{6AE9579E-EF52-4030-B1C3-6F5D561B2E1E}" type="presParOf" srcId="{05027AFD-C32A-409A-B01E-1D626F030D71}" destId="{4D73C21A-0878-47A1-A691-1CD518F6774D}" srcOrd="0" destOrd="0" presId="urn:microsoft.com/office/officeart/2005/8/layout/list1"/>
    <dgm:cxn modelId="{FD0D845B-81E7-4503-A072-894F56E38F0B}" type="presParOf" srcId="{05027AFD-C32A-409A-B01E-1D626F030D71}" destId="{CF40FD48-EBA1-40DE-8A2D-DAE9F63008AC}" srcOrd="1" destOrd="0" presId="urn:microsoft.com/office/officeart/2005/8/layout/list1"/>
    <dgm:cxn modelId="{68068348-6878-4DA1-8377-199E43097240}" type="presParOf" srcId="{54462CF7-6756-4183-A2D7-A010670A0544}" destId="{64A9FB1B-6E38-42F4-9F0F-0976EB58E40A}" srcOrd="5" destOrd="0" presId="urn:microsoft.com/office/officeart/2005/8/layout/list1"/>
    <dgm:cxn modelId="{047D8483-CE4B-4157-B621-975C5906B308}" type="presParOf" srcId="{54462CF7-6756-4183-A2D7-A010670A0544}" destId="{29756619-60DB-4DF8-A9BD-188BC4D2002F}" srcOrd="6" destOrd="0" presId="urn:microsoft.com/office/officeart/2005/8/layout/list1"/>
    <dgm:cxn modelId="{937E0F6D-A9FA-4201-80C5-495F67AC4D8B}" type="presParOf" srcId="{54462CF7-6756-4183-A2D7-A010670A0544}" destId="{6AC0C48B-7131-4D55-B98C-8276AF4DDAAD}" srcOrd="7" destOrd="0" presId="urn:microsoft.com/office/officeart/2005/8/layout/list1"/>
    <dgm:cxn modelId="{E456CA24-273F-4530-A30C-2FDCC3AA4B04}" type="presParOf" srcId="{54462CF7-6756-4183-A2D7-A010670A0544}" destId="{D37C892F-FC74-480D-A100-81992026BE1A}" srcOrd="8" destOrd="0" presId="urn:microsoft.com/office/officeart/2005/8/layout/list1"/>
    <dgm:cxn modelId="{FCBD33CD-162E-4D99-B712-DAA2D24DCF9D}" type="presParOf" srcId="{D37C892F-FC74-480D-A100-81992026BE1A}" destId="{D614C4CD-6D47-4E01-971F-BFA531FB9D50}" srcOrd="0" destOrd="0" presId="urn:microsoft.com/office/officeart/2005/8/layout/list1"/>
    <dgm:cxn modelId="{0B778DA4-9D54-41AC-A84D-439DC8FE1B92}" type="presParOf" srcId="{D37C892F-FC74-480D-A100-81992026BE1A}" destId="{4225A01B-7ADD-4824-A8CF-091EF909F563}" srcOrd="1" destOrd="0" presId="urn:microsoft.com/office/officeart/2005/8/layout/list1"/>
    <dgm:cxn modelId="{111F591D-3B92-4557-851A-EE37E254A866}" type="presParOf" srcId="{54462CF7-6756-4183-A2D7-A010670A0544}" destId="{22A24A87-423A-4D55-BC91-BAF6E48F46AA}" srcOrd="9" destOrd="0" presId="urn:microsoft.com/office/officeart/2005/8/layout/list1"/>
    <dgm:cxn modelId="{5F180795-BADA-4712-9D30-61B8B319D139}" type="presParOf" srcId="{54462CF7-6756-4183-A2D7-A010670A0544}" destId="{264E162C-CD79-4392-986F-F7B66E92CD99}" srcOrd="10" destOrd="0" presId="urn:microsoft.com/office/officeart/2005/8/layout/list1"/>
    <dgm:cxn modelId="{5A811D7D-BB59-4AF3-818D-0C3FF1FC0AF6}" type="presParOf" srcId="{54462CF7-6756-4183-A2D7-A010670A0544}" destId="{1A152246-8488-427D-BBC9-1BA92D55B84C}" srcOrd="11" destOrd="0" presId="urn:microsoft.com/office/officeart/2005/8/layout/list1"/>
    <dgm:cxn modelId="{D86D1978-43F0-4544-94B3-D36F8091EE1F}" type="presParOf" srcId="{54462CF7-6756-4183-A2D7-A010670A0544}" destId="{DD808578-FCAB-4FF7-8B36-4497811AA8B7}" srcOrd="12" destOrd="0" presId="urn:microsoft.com/office/officeart/2005/8/layout/list1"/>
    <dgm:cxn modelId="{1CBA58A7-6682-40DF-AA59-283977CB87F1}" type="presParOf" srcId="{DD808578-FCAB-4FF7-8B36-4497811AA8B7}" destId="{3AA91428-581E-4B75-9B3B-52C7D077B0A3}" srcOrd="0" destOrd="0" presId="urn:microsoft.com/office/officeart/2005/8/layout/list1"/>
    <dgm:cxn modelId="{EF10C6BC-5106-4668-B182-77B45FAAE2AA}" type="presParOf" srcId="{DD808578-FCAB-4FF7-8B36-4497811AA8B7}" destId="{0C81FA78-8A26-40B8-BDBF-A9F3E9E78D51}" srcOrd="1" destOrd="0" presId="urn:microsoft.com/office/officeart/2005/8/layout/list1"/>
    <dgm:cxn modelId="{BF87A83C-EC96-4383-8C7B-0CBAE7240E2F}" type="presParOf" srcId="{54462CF7-6756-4183-A2D7-A010670A0544}" destId="{49A2E7DF-A4B8-44D7-9249-9D47E3BAD18E}" srcOrd="13" destOrd="0" presId="urn:microsoft.com/office/officeart/2005/8/layout/list1"/>
    <dgm:cxn modelId="{C04DC41F-50B3-4AC8-860E-4C85390B092E}" type="presParOf" srcId="{54462CF7-6756-4183-A2D7-A010670A0544}" destId="{DB5E0FCC-58FC-491A-B646-29004FACA251}" srcOrd="14" destOrd="0" presId="urn:microsoft.com/office/officeart/2005/8/layout/list1"/>
    <dgm:cxn modelId="{22F26D0B-1274-43F0-BC93-930220786A8A}" type="presParOf" srcId="{54462CF7-6756-4183-A2D7-A010670A0544}" destId="{9120548C-3227-49E1-990C-EA69F83789EE}" srcOrd="15" destOrd="0" presId="urn:microsoft.com/office/officeart/2005/8/layout/list1"/>
    <dgm:cxn modelId="{F37F1E4F-BD25-4C14-ACD8-38A07B6E9DE4}" type="presParOf" srcId="{54462CF7-6756-4183-A2D7-A010670A0544}" destId="{09B9FA0A-060B-4A6C-A769-B1D7DE458BDC}" srcOrd="16" destOrd="0" presId="urn:microsoft.com/office/officeart/2005/8/layout/list1"/>
    <dgm:cxn modelId="{99652D08-B329-46F8-BD7D-C598B07DC62E}" type="presParOf" srcId="{09B9FA0A-060B-4A6C-A769-B1D7DE458BDC}" destId="{73F1DD0F-E8BA-456F-A910-94C608604A8A}" srcOrd="0" destOrd="0" presId="urn:microsoft.com/office/officeart/2005/8/layout/list1"/>
    <dgm:cxn modelId="{50FCB28B-E2B3-4330-993C-3397AA002408}" type="presParOf" srcId="{09B9FA0A-060B-4A6C-A769-B1D7DE458BDC}" destId="{8902C921-0E20-4818-B064-0F6757728133}" srcOrd="1" destOrd="0" presId="urn:microsoft.com/office/officeart/2005/8/layout/list1"/>
    <dgm:cxn modelId="{DA2C4BC9-8970-46DD-AB80-96768BCC3920}" type="presParOf" srcId="{54462CF7-6756-4183-A2D7-A010670A0544}" destId="{48695870-221E-4B5F-BD3C-CDBAAEC75469}" srcOrd="17" destOrd="0" presId="urn:microsoft.com/office/officeart/2005/8/layout/list1"/>
    <dgm:cxn modelId="{D11693E7-8776-49A1-BD47-D360533E0FB2}" type="presParOf" srcId="{54462CF7-6756-4183-A2D7-A010670A0544}" destId="{6DAE6A1C-9763-46AA-A955-E70F3E212CE5}" srcOrd="18" destOrd="0" presId="urn:microsoft.com/office/officeart/2005/8/layout/list1"/>
    <dgm:cxn modelId="{017DC644-86DA-4CCB-82AF-BF010D012FEC}" type="presParOf" srcId="{54462CF7-6756-4183-A2D7-A010670A0544}" destId="{171ABD33-3999-4A45-9D03-68D396B9D73D}" srcOrd="19" destOrd="0" presId="urn:microsoft.com/office/officeart/2005/8/layout/list1"/>
    <dgm:cxn modelId="{1F3B716C-B440-4867-8343-7E78E6A5F3FC}" type="presParOf" srcId="{54462CF7-6756-4183-A2D7-A010670A0544}" destId="{E2AD9016-53EF-4281-A7B8-A793B6FE554D}" srcOrd="20" destOrd="0" presId="urn:microsoft.com/office/officeart/2005/8/layout/list1"/>
    <dgm:cxn modelId="{923A6C30-F248-4CC2-9F94-A3ED0BA0D2E8}" type="presParOf" srcId="{E2AD9016-53EF-4281-A7B8-A793B6FE554D}" destId="{6908CE40-B7E1-43C4-8195-366F3D833EBE}" srcOrd="0" destOrd="0" presId="urn:microsoft.com/office/officeart/2005/8/layout/list1"/>
    <dgm:cxn modelId="{E3B9E102-903B-4FEC-98CC-04E2F9D9735B}" type="presParOf" srcId="{E2AD9016-53EF-4281-A7B8-A793B6FE554D}" destId="{B55FDED5-3B96-41F8-A652-ECCB398DFCF1}" srcOrd="1" destOrd="0" presId="urn:microsoft.com/office/officeart/2005/8/layout/list1"/>
    <dgm:cxn modelId="{711CDF83-3302-48A6-8A49-182CE70AA3BA}" type="presParOf" srcId="{54462CF7-6756-4183-A2D7-A010670A0544}" destId="{74D5D1E7-0440-48B8-BDD1-3CE9B6738BC2}" srcOrd="21" destOrd="0" presId="urn:microsoft.com/office/officeart/2005/8/layout/list1"/>
    <dgm:cxn modelId="{BC1C66AF-2A92-4C0F-8B53-2CB4CDFEFE16}" type="presParOf" srcId="{54462CF7-6756-4183-A2D7-A010670A0544}" destId="{BD2C055C-1F69-40D4-BB7B-89904F1AC8C2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2BF14CD4-5F1A-4A5D-8CFF-7BAA1A53DB6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56196EF-62E3-4E64-B945-E1A89D6F3012}">
      <dgm:prSet/>
      <dgm:spPr/>
      <dgm:t>
        <a:bodyPr/>
        <a:lstStyle/>
        <a:p>
          <a:r>
            <a:rPr lang="en-IN"/>
            <a:t>ResponseStatusException class (Spring 5)</a:t>
          </a:r>
          <a:endParaRPr lang="en-US"/>
        </a:p>
      </dgm:t>
    </dgm:pt>
    <dgm:pt modelId="{0A468885-2399-4A48-B7A5-F4983FE7D51D}" type="parTrans" cxnId="{7DE64EDD-7BFC-4C98-8902-4406A49E6FCE}">
      <dgm:prSet/>
      <dgm:spPr/>
      <dgm:t>
        <a:bodyPr/>
        <a:lstStyle/>
        <a:p>
          <a:endParaRPr lang="en-US"/>
        </a:p>
      </dgm:t>
    </dgm:pt>
    <dgm:pt modelId="{CCA96CDC-E725-4157-AFCB-C63E266F8449}" type="sibTrans" cxnId="{7DE64EDD-7BFC-4C98-8902-4406A49E6FCE}">
      <dgm:prSet/>
      <dgm:spPr/>
      <dgm:t>
        <a:bodyPr/>
        <a:lstStyle/>
        <a:p>
          <a:endParaRPr lang="en-US"/>
        </a:p>
      </dgm:t>
    </dgm:pt>
    <dgm:pt modelId="{3CDBEF42-AEF5-4260-AA95-D3DD1D31EB9C}">
      <dgm:prSet/>
      <dgm:spPr/>
      <dgm:t>
        <a:bodyPr/>
        <a:lstStyle/>
        <a:p>
          <a:r>
            <a:rPr lang="en-IN"/>
            <a:t>fast way for basic error handling in RESTful APIs (Good for small projects/POC)</a:t>
          </a:r>
          <a:endParaRPr lang="en-US"/>
        </a:p>
      </dgm:t>
    </dgm:pt>
    <dgm:pt modelId="{7DE93935-F1A8-49F4-B6D6-07874AE8B6D4}" type="parTrans" cxnId="{120D40A8-0008-4DD4-B7C0-47E004C8AC6C}">
      <dgm:prSet/>
      <dgm:spPr/>
      <dgm:t>
        <a:bodyPr/>
        <a:lstStyle/>
        <a:p>
          <a:endParaRPr lang="en-US"/>
        </a:p>
      </dgm:t>
    </dgm:pt>
    <dgm:pt modelId="{D89DE4BF-BB3C-49F1-A918-7E77EFBC0627}" type="sibTrans" cxnId="{120D40A8-0008-4DD4-B7C0-47E004C8AC6C}">
      <dgm:prSet/>
      <dgm:spPr/>
      <dgm:t>
        <a:bodyPr/>
        <a:lstStyle/>
        <a:p>
          <a:endParaRPr lang="en-US"/>
        </a:p>
      </dgm:t>
    </dgm:pt>
    <dgm:pt modelId="{D8E5F0CE-2BE5-4B17-9B39-448646365FC0}">
      <dgm:prSet/>
      <dgm:spPr/>
      <dgm:t>
        <a:bodyPr/>
        <a:lstStyle/>
        <a:p>
          <a:r>
            <a:rPr lang="en-IN"/>
            <a:t>ResponseEntity, UriComponentBuilder – status and header info (Spring 5)</a:t>
          </a:r>
          <a:endParaRPr lang="en-US"/>
        </a:p>
      </dgm:t>
    </dgm:pt>
    <dgm:pt modelId="{3887396C-B72A-483D-8F01-9F075486BB52}" type="parTrans" cxnId="{176245C8-8263-42A4-BAA3-AB7ED8CBCC8F}">
      <dgm:prSet/>
      <dgm:spPr/>
      <dgm:t>
        <a:bodyPr/>
        <a:lstStyle/>
        <a:p>
          <a:endParaRPr lang="en-US"/>
        </a:p>
      </dgm:t>
    </dgm:pt>
    <dgm:pt modelId="{ECA9D57D-F82B-4230-A053-2E95CFF5FC6E}" type="sibTrans" cxnId="{176245C8-8263-42A4-BAA3-AB7ED8CBCC8F}">
      <dgm:prSet/>
      <dgm:spPr/>
      <dgm:t>
        <a:bodyPr/>
        <a:lstStyle/>
        <a:p>
          <a:endParaRPr lang="en-US"/>
        </a:p>
      </dgm:t>
    </dgm:pt>
    <dgm:pt modelId="{B967EE49-2805-48B7-AB5E-880B890F7841}">
      <dgm:prSet/>
      <dgm:spPr/>
      <dgm:t>
        <a:bodyPr/>
        <a:lstStyle/>
        <a:p>
          <a:r>
            <a:rPr lang="en-IN"/>
            <a:t>@RestControllerAdvice    and @ExceptionHandler</a:t>
          </a:r>
          <a:endParaRPr lang="en-US"/>
        </a:p>
      </dgm:t>
    </dgm:pt>
    <dgm:pt modelId="{A66D2128-2B8E-4542-8DA3-3CBB86198AB4}" type="parTrans" cxnId="{E8F95EB6-4B7E-4DAE-912D-D710877C2FFE}">
      <dgm:prSet/>
      <dgm:spPr/>
      <dgm:t>
        <a:bodyPr/>
        <a:lstStyle/>
        <a:p>
          <a:endParaRPr lang="en-US"/>
        </a:p>
      </dgm:t>
    </dgm:pt>
    <dgm:pt modelId="{43314330-AAA3-49E1-AA42-0AEEE9E9A853}" type="sibTrans" cxnId="{E8F95EB6-4B7E-4DAE-912D-D710877C2FFE}">
      <dgm:prSet/>
      <dgm:spPr/>
      <dgm:t>
        <a:bodyPr/>
        <a:lstStyle/>
        <a:p>
          <a:endParaRPr lang="en-US"/>
        </a:p>
      </dgm:t>
    </dgm:pt>
    <dgm:pt modelId="{5257FDB2-3AB0-443D-A847-F97B3667C958}" type="pres">
      <dgm:prSet presAssocID="{2BF14CD4-5F1A-4A5D-8CFF-7BAA1A53DB66}" presName="linear" presStyleCnt="0">
        <dgm:presLayoutVars>
          <dgm:animLvl val="lvl"/>
          <dgm:resizeHandles val="exact"/>
        </dgm:presLayoutVars>
      </dgm:prSet>
      <dgm:spPr/>
    </dgm:pt>
    <dgm:pt modelId="{D62475B6-6E27-4B87-83A4-A2266A68F914}" type="pres">
      <dgm:prSet presAssocID="{456196EF-62E3-4E64-B945-E1A89D6F3012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D621638-9B48-45CA-9F45-997BD5D0A523}" type="pres">
      <dgm:prSet presAssocID="{CCA96CDC-E725-4157-AFCB-C63E266F8449}" presName="spacer" presStyleCnt="0"/>
      <dgm:spPr/>
    </dgm:pt>
    <dgm:pt modelId="{5949352E-80EF-4C3A-8FAC-C97AC2F6749A}" type="pres">
      <dgm:prSet presAssocID="{3CDBEF42-AEF5-4260-AA95-D3DD1D31EB9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63316C6B-0D68-4E70-AFC3-C7EE320A0F0E}" type="pres">
      <dgm:prSet presAssocID="{D89DE4BF-BB3C-49F1-A918-7E77EFBC0627}" presName="spacer" presStyleCnt="0"/>
      <dgm:spPr/>
    </dgm:pt>
    <dgm:pt modelId="{FEFADB94-4993-4305-81DA-A5C052961844}" type="pres">
      <dgm:prSet presAssocID="{D8E5F0CE-2BE5-4B17-9B39-448646365FC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D41C49D-558B-4E39-9198-D7D2DDECB0C4}" type="pres">
      <dgm:prSet presAssocID="{ECA9D57D-F82B-4230-A053-2E95CFF5FC6E}" presName="spacer" presStyleCnt="0"/>
      <dgm:spPr/>
    </dgm:pt>
    <dgm:pt modelId="{3D71253E-5B1E-4C60-9450-2AC21025CBE6}" type="pres">
      <dgm:prSet presAssocID="{B967EE49-2805-48B7-AB5E-880B890F7841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9A9DF618-DA96-4054-B3C1-A6F0302C3C60}" type="presOf" srcId="{B967EE49-2805-48B7-AB5E-880B890F7841}" destId="{3D71253E-5B1E-4C60-9450-2AC21025CBE6}" srcOrd="0" destOrd="0" presId="urn:microsoft.com/office/officeart/2005/8/layout/vList2"/>
    <dgm:cxn modelId="{A5AA5741-1D82-4D66-8D4F-1A4985BCE8DB}" type="presOf" srcId="{2BF14CD4-5F1A-4A5D-8CFF-7BAA1A53DB66}" destId="{5257FDB2-3AB0-443D-A847-F97B3667C958}" srcOrd="0" destOrd="0" presId="urn:microsoft.com/office/officeart/2005/8/layout/vList2"/>
    <dgm:cxn modelId="{48C18C43-C98E-4B43-BA9B-098FB02ADBBB}" type="presOf" srcId="{D8E5F0CE-2BE5-4B17-9B39-448646365FC0}" destId="{FEFADB94-4993-4305-81DA-A5C052961844}" srcOrd="0" destOrd="0" presId="urn:microsoft.com/office/officeart/2005/8/layout/vList2"/>
    <dgm:cxn modelId="{120D40A8-0008-4DD4-B7C0-47E004C8AC6C}" srcId="{2BF14CD4-5F1A-4A5D-8CFF-7BAA1A53DB66}" destId="{3CDBEF42-AEF5-4260-AA95-D3DD1D31EB9C}" srcOrd="1" destOrd="0" parTransId="{7DE93935-F1A8-49F4-B6D6-07874AE8B6D4}" sibTransId="{D89DE4BF-BB3C-49F1-A918-7E77EFBC0627}"/>
    <dgm:cxn modelId="{E8F95EB6-4B7E-4DAE-912D-D710877C2FFE}" srcId="{2BF14CD4-5F1A-4A5D-8CFF-7BAA1A53DB66}" destId="{B967EE49-2805-48B7-AB5E-880B890F7841}" srcOrd="3" destOrd="0" parTransId="{A66D2128-2B8E-4542-8DA3-3CBB86198AB4}" sibTransId="{43314330-AAA3-49E1-AA42-0AEEE9E9A853}"/>
    <dgm:cxn modelId="{57EE07C3-4973-4156-83B2-FC36C957C54D}" type="presOf" srcId="{456196EF-62E3-4E64-B945-E1A89D6F3012}" destId="{D62475B6-6E27-4B87-83A4-A2266A68F914}" srcOrd="0" destOrd="0" presId="urn:microsoft.com/office/officeart/2005/8/layout/vList2"/>
    <dgm:cxn modelId="{7A4275C6-DE09-42A6-98ED-4199CD1F3ABF}" type="presOf" srcId="{3CDBEF42-AEF5-4260-AA95-D3DD1D31EB9C}" destId="{5949352E-80EF-4C3A-8FAC-C97AC2F6749A}" srcOrd="0" destOrd="0" presId="urn:microsoft.com/office/officeart/2005/8/layout/vList2"/>
    <dgm:cxn modelId="{176245C8-8263-42A4-BAA3-AB7ED8CBCC8F}" srcId="{2BF14CD4-5F1A-4A5D-8CFF-7BAA1A53DB66}" destId="{D8E5F0CE-2BE5-4B17-9B39-448646365FC0}" srcOrd="2" destOrd="0" parTransId="{3887396C-B72A-483D-8F01-9F075486BB52}" sibTransId="{ECA9D57D-F82B-4230-A053-2E95CFF5FC6E}"/>
    <dgm:cxn modelId="{7DE64EDD-7BFC-4C98-8902-4406A49E6FCE}" srcId="{2BF14CD4-5F1A-4A5D-8CFF-7BAA1A53DB66}" destId="{456196EF-62E3-4E64-B945-E1A89D6F3012}" srcOrd="0" destOrd="0" parTransId="{0A468885-2399-4A48-B7A5-F4983FE7D51D}" sibTransId="{CCA96CDC-E725-4157-AFCB-C63E266F8449}"/>
    <dgm:cxn modelId="{5AB3CC9A-FE53-4F68-A1B1-6616B56298E7}" type="presParOf" srcId="{5257FDB2-3AB0-443D-A847-F97B3667C958}" destId="{D62475B6-6E27-4B87-83A4-A2266A68F914}" srcOrd="0" destOrd="0" presId="urn:microsoft.com/office/officeart/2005/8/layout/vList2"/>
    <dgm:cxn modelId="{CD2F42FD-7B2A-4D6E-BA13-D80DD6248F63}" type="presParOf" srcId="{5257FDB2-3AB0-443D-A847-F97B3667C958}" destId="{ED621638-9B48-45CA-9F45-997BD5D0A523}" srcOrd="1" destOrd="0" presId="urn:microsoft.com/office/officeart/2005/8/layout/vList2"/>
    <dgm:cxn modelId="{8FF3CA90-670D-4EC3-8233-D93624AF0A00}" type="presParOf" srcId="{5257FDB2-3AB0-443D-A847-F97B3667C958}" destId="{5949352E-80EF-4C3A-8FAC-C97AC2F6749A}" srcOrd="2" destOrd="0" presId="urn:microsoft.com/office/officeart/2005/8/layout/vList2"/>
    <dgm:cxn modelId="{E28822F3-5F65-4E20-A427-F38AE38ACCCD}" type="presParOf" srcId="{5257FDB2-3AB0-443D-A847-F97B3667C958}" destId="{63316C6B-0D68-4E70-AFC3-C7EE320A0F0E}" srcOrd="3" destOrd="0" presId="urn:microsoft.com/office/officeart/2005/8/layout/vList2"/>
    <dgm:cxn modelId="{5C690363-A0BE-4142-9757-850D1C192E43}" type="presParOf" srcId="{5257FDB2-3AB0-443D-A847-F97B3667C958}" destId="{FEFADB94-4993-4305-81DA-A5C052961844}" srcOrd="4" destOrd="0" presId="urn:microsoft.com/office/officeart/2005/8/layout/vList2"/>
    <dgm:cxn modelId="{6C86B35B-4E2E-42F3-926B-67F75A84CABF}" type="presParOf" srcId="{5257FDB2-3AB0-443D-A847-F97B3667C958}" destId="{9D41C49D-558B-4E39-9198-D7D2DDECB0C4}" srcOrd="5" destOrd="0" presId="urn:microsoft.com/office/officeart/2005/8/layout/vList2"/>
    <dgm:cxn modelId="{F33A64C7-C0E2-47C9-B6C4-24083254D987}" type="presParOf" srcId="{5257FDB2-3AB0-443D-A847-F97B3667C958}" destId="{3D71253E-5B1E-4C60-9450-2AC21025CBE6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D609499A-3F2F-4B1A-8375-41E629E6707A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EAF8B742-3A38-402E-9A14-CC36D467A159}">
      <dgm:prSet/>
      <dgm:spPr/>
      <dgm:t>
        <a:bodyPr/>
        <a:lstStyle/>
        <a:p>
          <a:r>
            <a:rPr lang="en-IN"/>
            <a:t>Source Code to understand internal working</a:t>
          </a:r>
          <a:endParaRPr lang="en-US"/>
        </a:p>
      </dgm:t>
    </dgm:pt>
    <dgm:pt modelId="{B5497B14-027F-40AD-B163-63507F61DB7D}" type="parTrans" cxnId="{B3A061BC-E38D-4C66-B5A9-93AF117DD409}">
      <dgm:prSet/>
      <dgm:spPr/>
      <dgm:t>
        <a:bodyPr/>
        <a:lstStyle/>
        <a:p>
          <a:endParaRPr lang="en-US"/>
        </a:p>
      </dgm:t>
    </dgm:pt>
    <dgm:pt modelId="{D666399E-3263-460E-972C-59E5C0E68131}" type="sibTrans" cxnId="{B3A061BC-E38D-4C66-B5A9-93AF117DD409}">
      <dgm:prSet/>
      <dgm:spPr/>
      <dgm:t>
        <a:bodyPr/>
        <a:lstStyle/>
        <a:p>
          <a:endParaRPr lang="en-US"/>
        </a:p>
      </dgm:t>
    </dgm:pt>
    <dgm:pt modelId="{2F499B4B-31C9-4A85-B8E1-294C84F7D647}">
      <dgm:prSet/>
      <dgm:spPr/>
      <dgm:t>
        <a:bodyPr/>
        <a:lstStyle/>
        <a:p>
          <a:r>
            <a:rPr lang="en-IN"/>
            <a:t>Did you check any source code to understand internal working ?</a:t>
          </a:r>
          <a:endParaRPr lang="en-US"/>
        </a:p>
      </dgm:t>
    </dgm:pt>
    <dgm:pt modelId="{DAEEDA94-5489-4867-9295-623D6FF30483}" type="parTrans" cxnId="{A7FBF415-0205-42E5-AE9B-3AFDD4ED38EC}">
      <dgm:prSet/>
      <dgm:spPr/>
      <dgm:t>
        <a:bodyPr/>
        <a:lstStyle/>
        <a:p>
          <a:endParaRPr lang="en-US"/>
        </a:p>
      </dgm:t>
    </dgm:pt>
    <dgm:pt modelId="{4DBA82D2-BFE8-4369-90F8-C523A4298EE9}" type="sibTrans" cxnId="{A7FBF415-0205-42E5-AE9B-3AFDD4ED38EC}">
      <dgm:prSet/>
      <dgm:spPr/>
      <dgm:t>
        <a:bodyPr/>
        <a:lstStyle/>
        <a:p>
          <a:endParaRPr lang="en-US"/>
        </a:p>
      </dgm:t>
    </dgm:pt>
    <dgm:pt modelId="{2684D2C5-4B97-424C-AB58-188AD98E1B47}">
      <dgm:prSet/>
      <dgm:spPr/>
      <dgm:t>
        <a:bodyPr/>
        <a:lstStyle/>
        <a:p>
          <a:r>
            <a:rPr lang="en-IN"/>
            <a:t>DevOps</a:t>
          </a:r>
          <a:endParaRPr lang="en-US"/>
        </a:p>
      </dgm:t>
    </dgm:pt>
    <dgm:pt modelId="{5F480CA0-B895-483A-A89B-A451191C8399}" type="parTrans" cxnId="{7E93DF56-6377-41F1-BAF3-8F1247384A6C}">
      <dgm:prSet/>
      <dgm:spPr/>
      <dgm:t>
        <a:bodyPr/>
        <a:lstStyle/>
        <a:p>
          <a:endParaRPr lang="en-US"/>
        </a:p>
      </dgm:t>
    </dgm:pt>
    <dgm:pt modelId="{D55A3B30-0223-4A19-8F7F-C6AECFF2A28B}" type="sibTrans" cxnId="{7E93DF56-6377-41F1-BAF3-8F1247384A6C}">
      <dgm:prSet/>
      <dgm:spPr/>
      <dgm:t>
        <a:bodyPr/>
        <a:lstStyle/>
        <a:p>
          <a:endParaRPr lang="en-US"/>
        </a:p>
      </dgm:t>
    </dgm:pt>
    <dgm:pt modelId="{61DBBE20-0F80-4056-9150-7AEACEBDC703}">
      <dgm:prSet/>
      <dgm:spPr/>
      <dgm:t>
        <a:bodyPr/>
        <a:lstStyle/>
        <a:p>
          <a:r>
            <a:rPr lang="en-IN"/>
            <a:t>Did you build your project using any build server (Jenkins Server) ?</a:t>
          </a:r>
          <a:endParaRPr lang="en-US"/>
        </a:p>
      </dgm:t>
    </dgm:pt>
    <dgm:pt modelId="{F1F928F3-F609-422F-BDEC-122E1517379A}" type="parTrans" cxnId="{CC48EC59-B3FD-4DA4-94EF-CD34E1DC4509}">
      <dgm:prSet/>
      <dgm:spPr/>
      <dgm:t>
        <a:bodyPr/>
        <a:lstStyle/>
        <a:p>
          <a:endParaRPr lang="en-US"/>
        </a:p>
      </dgm:t>
    </dgm:pt>
    <dgm:pt modelId="{AFDCB328-DD76-4E1E-8EC7-EE24753D9472}" type="sibTrans" cxnId="{CC48EC59-B3FD-4DA4-94EF-CD34E1DC4509}">
      <dgm:prSet/>
      <dgm:spPr/>
      <dgm:t>
        <a:bodyPr/>
        <a:lstStyle/>
        <a:p>
          <a:endParaRPr lang="en-US"/>
        </a:p>
      </dgm:t>
    </dgm:pt>
    <dgm:pt modelId="{6191C281-2D56-4266-B250-12920D0D448D}">
      <dgm:prSet/>
      <dgm:spPr/>
      <dgm:t>
        <a:bodyPr/>
        <a:lstStyle/>
        <a:p>
          <a:r>
            <a:rPr lang="en-IN"/>
            <a:t>Cloud</a:t>
          </a:r>
          <a:endParaRPr lang="en-US"/>
        </a:p>
      </dgm:t>
    </dgm:pt>
    <dgm:pt modelId="{5BBA40BB-6541-444B-B831-736E99687458}" type="parTrans" cxnId="{C5AE2C6A-4788-421A-92ED-02062E132AC3}">
      <dgm:prSet/>
      <dgm:spPr/>
      <dgm:t>
        <a:bodyPr/>
        <a:lstStyle/>
        <a:p>
          <a:endParaRPr lang="en-US"/>
        </a:p>
      </dgm:t>
    </dgm:pt>
    <dgm:pt modelId="{E6F0D691-39F5-4491-94E1-4D60C2F44DAD}" type="sibTrans" cxnId="{C5AE2C6A-4788-421A-92ED-02062E132AC3}">
      <dgm:prSet/>
      <dgm:spPr/>
      <dgm:t>
        <a:bodyPr/>
        <a:lstStyle/>
        <a:p>
          <a:endParaRPr lang="en-US"/>
        </a:p>
      </dgm:t>
    </dgm:pt>
    <dgm:pt modelId="{8F14A1E2-D78F-4DF9-9D91-444AC6BBBCC1}">
      <dgm:prSet/>
      <dgm:spPr/>
      <dgm:t>
        <a:bodyPr/>
        <a:lstStyle/>
        <a:p>
          <a:r>
            <a:rPr lang="en-IN"/>
            <a:t>Did you deploy your application using GKE or AKE</a:t>
          </a:r>
          <a:endParaRPr lang="en-US"/>
        </a:p>
      </dgm:t>
    </dgm:pt>
    <dgm:pt modelId="{B1881B92-9914-4FFF-88A7-280F5A712BC3}" type="parTrans" cxnId="{5EB84BF4-46C7-4477-BD78-C3890DF3DF25}">
      <dgm:prSet/>
      <dgm:spPr/>
      <dgm:t>
        <a:bodyPr/>
        <a:lstStyle/>
        <a:p>
          <a:endParaRPr lang="en-US"/>
        </a:p>
      </dgm:t>
    </dgm:pt>
    <dgm:pt modelId="{53FD9EE3-FC8B-4B5E-B780-459EF376B2BB}" type="sibTrans" cxnId="{5EB84BF4-46C7-4477-BD78-C3890DF3DF25}">
      <dgm:prSet/>
      <dgm:spPr/>
      <dgm:t>
        <a:bodyPr/>
        <a:lstStyle/>
        <a:p>
          <a:endParaRPr lang="en-US"/>
        </a:p>
      </dgm:t>
    </dgm:pt>
    <dgm:pt modelId="{B88481BC-4EF8-485D-ABD8-E7FFD4D606D7}" type="pres">
      <dgm:prSet presAssocID="{D609499A-3F2F-4B1A-8375-41E629E6707A}" presName="Name0" presStyleCnt="0">
        <dgm:presLayoutVars>
          <dgm:dir/>
          <dgm:animLvl val="lvl"/>
          <dgm:resizeHandles val="exact"/>
        </dgm:presLayoutVars>
      </dgm:prSet>
      <dgm:spPr/>
    </dgm:pt>
    <dgm:pt modelId="{4BDB1CEC-AC29-4DE7-BA5B-35742C491534}" type="pres">
      <dgm:prSet presAssocID="{EAF8B742-3A38-402E-9A14-CC36D467A159}" presName="linNode" presStyleCnt="0"/>
      <dgm:spPr/>
    </dgm:pt>
    <dgm:pt modelId="{718073C7-B7C9-49A1-9F40-60285A4204FC}" type="pres">
      <dgm:prSet presAssocID="{EAF8B742-3A38-402E-9A14-CC36D467A159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A9C166A3-A3F3-45A0-A08B-71CF7467865E}" type="pres">
      <dgm:prSet presAssocID="{EAF8B742-3A38-402E-9A14-CC36D467A159}" presName="descendantText" presStyleLbl="alignAccFollowNode1" presStyleIdx="0" presStyleCnt="3">
        <dgm:presLayoutVars>
          <dgm:bulletEnabled val="1"/>
        </dgm:presLayoutVars>
      </dgm:prSet>
      <dgm:spPr/>
    </dgm:pt>
    <dgm:pt modelId="{9B4043F5-4C19-4F16-B036-192A5C1156FD}" type="pres">
      <dgm:prSet presAssocID="{D666399E-3263-460E-972C-59E5C0E68131}" presName="sp" presStyleCnt="0"/>
      <dgm:spPr/>
    </dgm:pt>
    <dgm:pt modelId="{F6314CCB-2EF4-4F90-B89F-3BBC7D78AE49}" type="pres">
      <dgm:prSet presAssocID="{2684D2C5-4B97-424C-AB58-188AD98E1B47}" presName="linNode" presStyleCnt="0"/>
      <dgm:spPr/>
    </dgm:pt>
    <dgm:pt modelId="{56655939-366D-45A0-9DC2-565A9DC068D0}" type="pres">
      <dgm:prSet presAssocID="{2684D2C5-4B97-424C-AB58-188AD98E1B47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74BE40B1-E95D-4996-829F-CE2C892ADECB}" type="pres">
      <dgm:prSet presAssocID="{2684D2C5-4B97-424C-AB58-188AD98E1B47}" presName="descendantText" presStyleLbl="alignAccFollowNode1" presStyleIdx="1" presStyleCnt="3">
        <dgm:presLayoutVars>
          <dgm:bulletEnabled val="1"/>
        </dgm:presLayoutVars>
      </dgm:prSet>
      <dgm:spPr/>
    </dgm:pt>
    <dgm:pt modelId="{38C1B3DC-167C-4C14-B965-B9D3DE13FD53}" type="pres">
      <dgm:prSet presAssocID="{D55A3B30-0223-4A19-8F7F-C6AECFF2A28B}" presName="sp" presStyleCnt="0"/>
      <dgm:spPr/>
    </dgm:pt>
    <dgm:pt modelId="{516BF1EE-3E11-42FC-ACB6-8963B079F2CA}" type="pres">
      <dgm:prSet presAssocID="{6191C281-2D56-4266-B250-12920D0D448D}" presName="linNode" presStyleCnt="0"/>
      <dgm:spPr/>
    </dgm:pt>
    <dgm:pt modelId="{363D0009-AAB3-46BF-929E-BBB6E14B1E32}" type="pres">
      <dgm:prSet presAssocID="{6191C281-2D56-4266-B250-12920D0D448D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C62B7BFF-DD91-422F-9E86-0EC0B9886C4D}" type="pres">
      <dgm:prSet presAssocID="{6191C281-2D56-4266-B250-12920D0D448D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A7FBF415-0205-42E5-AE9B-3AFDD4ED38EC}" srcId="{EAF8B742-3A38-402E-9A14-CC36D467A159}" destId="{2F499B4B-31C9-4A85-B8E1-294C84F7D647}" srcOrd="0" destOrd="0" parTransId="{DAEEDA94-5489-4867-9295-623D6FF30483}" sibTransId="{4DBA82D2-BFE8-4369-90F8-C523A4298EE9}"/>
    <dgm:cxn modelId="{F8DF0424-B170-4B19-9F57-B2B50105FDBC}" type="presOf" srcId="{6191C281-2D56-4266-B250-12920D0D448D}" destId="{363D0009-AAB3-46BF-929E-BBB6E14B1E32}" srcOrd="0" destOrd="0" presId="urn:microsoft.com/office/officeart/2005/8/layout/vList5"/>
    <dgm:cxn modelId="{6914FE2A-E85B-489C-A45D-AC2E9631A5F0}" type="presOf" srcId="{2F499B4B-31C9-4A85-B8E1-294C84F7D647}" destId="{A9C166A3-A3F3-45A0-A08B-71CF7467865E}" srcOrd="0" destOrd="0" presId="urn:microsoft.com/office/officeart/2005/8/layout/vList5"/>
    <dgm:cxn modelId="{C34CD833-3C1C-4498-9CC5-5306E2989666}" type="presOf" srcId="{2684D2C5-4B97-424C-AB58-188AD98E1B47}" destId="{56655939-366D-45A0-9DC2-565A9DC068D0}" srcOrd="0" destOrd="0" presId="urn:microsoft.com/office/officeart/2005/8/layout/vList5"/>
    <dgm:cxn modelId="{F1628644-5DED-46D9-8D9A-DEE8221CC0EB}" type="presOf" srcId="{EAF8B742-3A38-402E-9A14-CC36D467A159}" destId="{718073C7-B7C9-49A1-9F40-60285A4204FC}" srcOrd="0" destOrd="0" presId="urn:microsoft.com/office/officeart/2005/8/layout/vList5"/>
    <dgm:cxn modelId="{59177046-1CCC-4485-93F3-4AB5E5174134}" type="presOf" srcId="{8F14A1E2-D78F-4DF9-9D91-444AC6BBBCC1}" destId="{C62B7BFF-DD91-422F-9E86-0EC0B9886C4D}" srcOrd="0" destOrd="0" presId="urn:microsoft.com/office/officeart/2005/8/layout/vList5"/>
    <dgm:cxn modelId="{C5AE2C6A-4788-421A-92ED-02062E132AC3}" srcId="{D609499A-3F2F-4B1A-8375-41E629E6707A}" destId="{6191C281-2D56-4266-B250-12920D0D448D}" srcOrd="2" destOrd="0" parTransId="{5BBA40BB-6541-444B-B831-736E99687458}" sibTransId="{E6F0D691-39F5-4491-94E1-4D60C2F44DAD}"/>
    <dgm:cxn modelId="{7E93DF56-6377-41F1-BAF3-8F1247384A6C}" srcId="{D609499A-3F2F-4B1A-8375-41E629E6707A}" destId="{2684D2C5-4B97-424C-AB58-188AD98E1B47}" srcOrd="1" destOrd="0" parTransId="{5F480CA0-B895-483A-A89B-A451191C8399}" sibTransId="{D55A3B30-0223-4A19-8F7F-C6AECFF2A28B}"/>
    <dgm:cxn modelId="{CC48EC59-B3FD-4DA4-94EF-CD34E1DC4509}" srcId="{2684D2C5-4B97-424C-AB58-188AD98E1B47}" destId="{61DBBE20-0F80-4056-9150-7AEACEBDC703}" srcOrd="0" destOrd="0" parTransId="{F1F928F3-F609-422F-BDEC-122E1517379A}" sibTransId="{AFDCB328-DD76-4E1E-8EC7-EE24753D9472}"/>
    <dgm:cxn modelId="{4F14B5B9-44AD-4511-9690-3BA90E30F2BE}" type="presOf" srcId="{61DBBE20-0F80-4056-9150-7AEACEBDC703}" destId="{74BE40B1-E95D-4996-829F-CE2C892ADECB}" srcOrd="0" destOrd="0" presId="urn:microsoft.com/office/officeart/2005/8/layout/vList5"/>
    <dgm:cxn modelId="{B3A061BC-E38D-4C66-B5A9-93AF117DD409}" srcId="{D609499A-3F2F-4B1A-8375-41E629E6707A}" destId="{EAF8B742-3A38-402E-9A14-CC36D467A159}" srcOrd="0" destOrd="0" parTransId="{B5497B14-027F-40AD-B163-63507F61DB7D}" sibTransId="{D666399E-3263-460E-972C-59E5C0E68131}"/>
    <dgm:cxn modelId="{F09ECBC8-20AC-402C-8E64-99A9D036F1ED}" type="presOf" srcId="{D609499A-3F2F-4B1A-8375-41E629E6707A}" destId="{B88481BC-4EF8-485D-ABD8-E7FFD4D606D7}" srcOrd="0" destOrd="0" presId="urn:microsoft.com/office/officeart/2005/8/layout/vList5"/>
    <dgm:cxn modelId="{5EB84BF4-46C7-4477-BD78-C3890DF3DF25}" srcId="{6191C281-2D56-4266-B250-12920D0D448D}" destId="{8F14A1E2-D78F-4DF9-9D91-444AC6BBBCC1}" srcOrd="0" destOrd="0" parTransId="{B1881B92-9914-4FFF-88A7-280F5A712BC3}" sibTransId="{53FD9EE3-FC8B-4B5E-B780-459EF376B2BB}"/>
    <dgm:cxn modelId="{D5F39E1A-3E81-42B5-A0E0-B58C5EB14600}" type="presParOf" srcId="{B88481BC-4EF8-485D-ABD8-E7FFD4D606D7}" destId="{4BDB1CEC-AC29-4DE7-BA5B-35742C491534}" srcOrd="0" destOrd="0" presId="urn:microsoft.com/office/officeart/2005/8/layout/vList5"/>
    <dgm:cxn modelId="{74CB6DAE-B822-4239-9338-500CA4F8E874}" type="presParOf" srcId="{4BDB1CEC-AC29-4DE7-BA5B-35742C491534}" destId="{718073C7-B7C9-49A1-9F40-60285A4204FC}" srcOrd="0" destOrd="0" presId="urn:microsoft.com/office/officeart/2005/8/layout/vList5"/>
    <dgm:cxn modelId="{C3DFCFD8-4A92-4B3E-A0FD-B53BD2DF2503}" type="presParOf" srcId="{4BDB1CEC-AC29-4DE7-BA5B-35742C491534}" destId="{A9C166A3-A3F3-45A0-A08B-71CF7467865E}" srcOrd="1" destOrd="0" presId="urn:microsoft.com/office/officeart/2005/8/layout/vList5"/>
    <dgm:cxn modelId="{F10E40A4-4600-4DCA-A800-788857710334}" type="presParOf" srcId="{B88481BC-4EF8-485D-ABD8-E7FFD4D606D7}" destId="{9B4043F5-4C19-4F16-B036-192A5C1156FD}" srcOrd="1" destOrd="0" presId="urn:microsoft.com/office/officeart/2005/8/layout/vList5"/>
    <dgm:cxn modelId="{DF872A19-1018-4942-AC55-18DD85524923}" type="presParOf" srcId="{B88481BC-4EF8-485D-ABD8-E7FFD4D606D7}" destId="{F6314CCB-2EF4-4F90-B89F-3BBC7D78AE49}" srcOrd="2" destOrd="0" presId="urn:microsoft.com/office/officeart/2005/8/layout/vList5"/>
    <dgm:cxn modelId="{93D4452B-4E23-4AAF-BBAB-E7426B9A4128}" type="presParOf" srcId="{F6314CCB-2EF4-4F90-B89F-3BBC7D78AE49}" destId="{56655939-366D-45A0-9DC2-565A9DC068D0}" srcOrd="0" destOrd="0" presId="urn:microsoft.com/office/officeart/2005/8/layout/vList5"/>
    <dgm:cxn modelId="{99AE5C7D-3321-4C6B-8387-C6448D98AB54}" type="presParOf" srcId="{F6314CCB-2EF4-4F90-B89F-3BBC7D78AE49}" destId="{74BE40B1-E95D-4996-829F-CE2C892ADECB}" srcOrd="1" destOrd="0" presId="urn:microsoft.com/office/officeart/2005/8/layout/vList5"/>
    <dgm:cxn modelId="{87E0A831-72EF-4CC6-A0D1-0952D2841DC6}" type="presParOf" srcId="{B88481BC-4EF8-485D-ABD8-E7FFD4D606D7}" destId="{38C1B3DC-167C-4C14-B965-B9D3DE13FD53}" srcOrd="3" destOrd="0" presId="urn:microsoft.com/office/officeart/2005/8/layout/vList5"/>
    <dgm:cxn modelId="{5939D3D1-0843-42CD-AE4A-4E008E191B9A}" type="presParOf" srcId="{B88481BC-4EF8-485D-ABD8-E7FFD4D606D7}" destId="{516BF1EE-3E11-42FC-ACB6-8963B079F2CA}" srcOrd="4" destOrd="0" presId="urn:microsoft.com/office/officeart/2005/8/layout/vList5"/>
    <dgm:cxn modelId="{25AF8168-E993-4F26-B39F-E7BAC2177DC8}" type="presParOf" srcId="{516BF1EE-3E11-42FC-ACB6-8963B079F2CA}" destId="{363D0009-AAB3-46BF-929E-BBB6E14B1E32}" srcOrd="0" destOrd="0" presId="urn:microsoft.com/office/officeart/2005/8/layout/vList5"/>
    <dgm:cxn modelId="{2B792C4E-2D28-472D-85C7-A06CA4E3C38A}" type="presParOf" srcId="{516BF1EE-3E11-42FC-ACB6-8963B079F2CA}" destId="{C62B7BFF-DD91-422F-9E86-0EC0B9886C4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AF93650A-E765-456E-86AA-FE776E936800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E294848A-D396-45FB-919A-E205302AC9DC}">
      <dgm:prSet/>
      <dgm:spPr/>
      <dgm:t>
        <a:bodyPr/>
        <a:lstStyle/>
        <a:p>
          <a:r>
            <a:rPr lang="en-IN"/>
            <a:t>Thanks </a:t>
          </a:r>
          <a:r>
            <a:rPr lang="en-IN">
              <a:sym typeface="Wingdings" panose="05000000000000000000" pitchFamily="2" charset="2"/>
            </a:rPr>
            <a:t></a:t>
          </a:r>
          <a:endParaRPr lang="en-US"/>
        </a:p>
      </dgm:t>
    </dgm:pt>
    <dgm:pt modelId="{5BB6D0E5-ED9F-446B-907E-A7EACAAF46F6}" type="parTrans" cxnId="{5503991B-EFC0-4847-8659-D0887143A29E}">
      <dgm:prSet/>
      <dgm:spPr/>
      <dgm:t>
        <a:bodyPr/>
        <a:lstStyle/>
        <a:p>
          <a:endParaRPr lang="en-US"/>
        </a:p>
      </dgm:t>
    </dgm:pt>
    <dgm:pt modelId="{E6B11303-D128-4F0D-9054-EB18EE623BA3}" type="sibTrans" cxnId="{5503991B-EFC0-4847-8659-D0887143A29E}">
      <dgm:prSet/>
      <dgm:spPr/>
      <dgm:t>
        <a:bodyPr/>
        <a:lstStyle/>
        <a:p>
          <a:endParaRPr lang="en-US"/>
        </a:p>
      </dgm:t>
    </dgm:pt>
    <dgm:pt modelId="{A5D18D58-81CD-41DA-BAF4-67BE01CACF72}">
      <dgm:prSet/>
      <dgm:spPr/>
      <dgm:t>
        <a:bodyPr/>
        <a:lstStyle/>
        <a:p>
          <a:r>
            <a:rPr lang="en-IN"/>
            <a:t>Subscribe channel to get latest and greatest update in technology </a:t>
          </a:r>
          <a:r>
            <a:rPr lang="en-IN">
              <a:sym typeface="Wingdings" panose="05000000000000000000" pitchFamily="2" charset="2"/>
            </a:rPr>
            <a:t></a:t>
          </a:r>
          <a:endParaRPr lang="en-US"/>
        </a:p>
      </dgm:t>
    </dgm:pt>
    <dgm:pt modelId="{6CA9BD47-88D7-4C69-9909-1A79AF2EB599}" type="parTrans" cxnId="{78D216A7-9325-4CED-910E-F405198BDBCA}">
      <dgm:prSet/>
      <dgm:spPr/>
      <dgm:t>
        <a:bodyPr/>
        <a:lstStyle/>
        <a:p>
          <a:endParaRPr lang="en-US"/>
        </a:p>
      </dgm:t>
    </dgm:pt>
    <dgm:pt modelId="{95382B0C-227D-47FF-8008-B4A6DE1512D5}" type="sibTrans" cxnId="{78D216A7-9325-4CED-910E-F405198BDBCA}">
      <dgm:prSet/>
      <dgm:spPr/>
      <dgm:t>
        <a:bodyPr/>
        <a:lstStyle/>
        <a:p>
          <a:endParaRPr lang="en-US"/>
        </a:p>
      </dgm:t>
    </dgm:pt>
    <dgm:pt modelId="{55D6FB63-06D6-4CF7-B056-975A9D03C9EB}" type="pres">
      <dgm:prSet presAssocID="{AF93650A-E765-456E-86AA-FE776E93680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8335170-22EA-4BAC-A28F-A596C96DF2A1}" type="pres">
      <dgm:prSet presAssocID="{E294848A-D396-45FB-919A-E205302AC9DC}" presName="hierRoot1" presStyleCnt="0"/>
      <dgm:spPr/>
    </dgm:pt>
    <dgm:pt modelId="{B76A5E84-F9BF-4BEE-8F92-C59C625A7B93}" type="pres">
      <dgm:prSet presAssocID="{E294848A-D396-45FB-919A-E205302AC9DC}" presName="composite" presStyleCnt="0"/>
      <dgm:spPr/>
    </dgm:pt>
    <dgm:pt modelId="{0021DDF8-B652-4AA8-8640-CF129ABE971D}" type="pres">
      <dgm:prSet presAssocID="{E294848A-D396-45FB-919A-E205302AC9DC}" presName="background" presStyleLbl="node0" presStyleIdx="0" presStyleCnt="2"/>
      <dgm:spPr/>
    </dgm:pt>
    <dgm:pt modelId="{15B75034-97F6-4E51-8996-F5E20A3C5192}" type="pres">
      <dgm:prSet presAssocID="{E294848A-D396-45FB-919A-E205302AC9DC}" presName="text" presStyleLbl="fgAcc0" presStyleIdx="0" presStyleCnt="2">
        <dgm:presLayoutVars>
          <dgm:chPref val="3"/>
        </dgm:presLayoutVars>
      </dgm:prSet>
      <dgm:spPr/>
    </dgm:pt>
    <dgm:pt modelId="{738F78EF-B953-4952-A4EB-4D0CC7A8CF0B}" type="pres">
      <dgm:prSet presAssocID="{E294848A-D396-45FB-919A-E205302AC9DC}" presName="hierChild2" presStyleCnt="0"/>
      <dgm:spPr/>
    </dgm:pt>
    <dgm:pt modelId="{0957C188-F7B3-4C22-AB33-AA662D63DD38}" type="pres">
      <dgm:prSet presAssocID="{A5D18D58-81CD-41DA-BAF4-67BE01CACF72}" presName="hierRoot1" presStyleCnt="0"/>
      <dgm:spPr/>
    </dgm:pt>
    <dgm:pt modelId="{447C3934-9FCE-421D-BCAA-788D07F8DD5B}" type="pres">
      <dgm:prSet presAssocID="{A5D18D58-81CD-41DA-BAF4-67BE01CACF72}" presName="composite" presStyleCnt="0"/>
      <dgm:spPr/>
    </dgm:pt>
    <dgm:pt modelId="{5109FB64-AFD4-4259-BA0D-82FC8F1926BA}" type="pres">
      <dgm:prSet presAssocID="{A5D18D58-81CD-41DA-BAF4-67BE01CACF72}" presName="background" presStyleLbl="node0" presStyleIdx="1" presStyleCnt="2"/>
      <dgm:spPr/>
    </dgm:pt>
    <dgm:pt modelId="{7C2696C4-735F-4750-8D79-ED0A8854B52B}" type="pres">
      <dgm:prSet presAssocID="{A5D18D58-81CD-41DA-BAF4-67BE01CACF72}" presName="text" presStyleLbl="fgAcc0" presStyleIdx="1" presStyleCnt="2">
        <dgm:presLayoutVars>
          <dgm:chPref val="3"/>
        </dgm:presLayoutVars>
      </dgm:prSet>
      <dgm:spPr/>
    </dgm:pt>
    <dgm:pt modelId="{8A95A12D-02D4-4508-97E7-182C827C9CB8}" type="pres">
      <dgm:prSet presAssocID="{A5D18D58-81CD-41DA-BAF4-67BE01CACF72}" presName="hierChild2" presStyleCnt="0"/>
      <dgm:spPr/>
    </dgm:pt>
  </dgm:ptLst>
  <dgm:cxnLst>
    <dgm:cxn modelId="{5503991B-EFC0-4847-8659-D0887143A29E}" srcId="{AF93650A-E765-456E-86AA-FE776E936800}" destId="{E294848A-D396-45FB-919A-E205302AC9DC}" srcOrd="0" destOrd="0" parTransId="{5BB6D0E5-ED9F-446B-907E-A7EACAAF46F6}" sibTransId="{E6B11303-D128-4F0D-9054-EB18EE623BA3}"/>
    <dgm:cxn modelId="{2478594B-CC37-4CFF-A675-5D5DD2EEEEBE}" type="presOf" srcId="{E294848A-D396-45FB-919A-E205302AC9DC}" destId="{15B75034-97F6-4E51-8996-F5E20A3C5192}" srcOrd="0" destOrd="0" presId="urn:microsoft.com/office/officeart/2005/8/layout/hierarchy1"/>
    <dgm:cxn modelId="{78D216A7-9325-4CED-910E-F405198BDBCA}" srcId="{AF93650A-E765-456E-86AA-FE776E936800}" destId="{A5D18D58-81CD-41DA-BAF4-67BE01CACF72}" srcOrd="1" destOrd="0" parTransId="{6CA9BD47-88D7-4C69-9909-1A79AF2EB599}" sibTransId="{95382B0C-227D-47FF-8008-B4A6DE1512D5}"/>
    <dgm:cxn modelId="{4AFF7CC9-14F0-4557-B3EF-2AF07F43719E}" type="presOf" srcId="{AF93650A-E765-456E-86AA-FE776E936800}" destId="{55D6FB63-06D6-4CF7-B056-975A9D03C9EB}" srcOrd="0" destOrd="0" presId="urn:microsoft.com/office/officeart/2005/8/layout/hierarchy1"/>
    <dgm:cxn modelId="{B184E7FC-4FA7-41B3-8F4E-71884763B5BB}" type="presOf" srcId="{A5D18D58-81CD-41DA-BAF4-67BE01CACF72}" destId="{7C2696C4-735F-4750-8D79-ED0A8854B52B}" srcOrd="0" destOrd="0" presId="urn:microsoft.com/office/officeart/2005/8/layout/hierarchy1"/>
    <dgm:cxn modelId="{A2A417EB-C228-4D3A-8B88-694FB9DF0A64}" type="presParOf" srcId="{55D6FB63-06D6-4CF7-B056-975A9D03C9EB}" destId="{08335170-22EA-4BAC-A28F-A596C96DF2A1}" srcOrd="0" destOrd="0" presId="urn:microsoft.com/office/officeart/2005/8/layout/hierarchy1"/>
    <dgm:cxn modelId="{369E02BA-DC92-41F0-96B5-8CCCA383F105}" type="presParOf" srcId="{08335170-22EA-4BAC-A28F-A596C96DF2A1}" destId="{B76A5E84-F9BF-4BEE-8F92-C59C625A7B93}" srcOrd="0" destOrd="0" presId="urn:microsoft.com/office/officeart/2005/8/layout/hierarchy1"/>
    <dgm:cxn modelId="{F7668741-7776-47A8-8283-DA83ABAD3EF0}" type="presParOf" srcId="{B76A5E84-F9BF-4BEE-8F92-C59C625A7B93}" destId="{0021DDF8-B652-4AA8-8640-CF129ABE971D}" srcOrd="0" destOrd="0" presId="urn:microsoft.com/office/officeart/2005/8/layout/hierarchy1"/>
    <dgm:cxn modelId="{4EFD6FE4-4CD8-4B05-9D8B-1CE354431A2F}" type="presParOf" srcId="{B76A5E84-F9BF-4BEE-8F92-C59C625A7B93}" destId="{15B75034-97F6-4E51-8996-F5E20A3C5192}" srcOrd="1" destOrd="0" presId="urn:microsoft.com/office/officeart/2005/8/layout/hierarchy1"/>
    <dgm:cxn modelId="{DF52180A-A11E-49CE-A4AB-8F233AB3403A}" type="presParOf" srcId="{08335170-22EA-4BAC-A28F-A596C96DF2A1}" destId="{738F78EF-B953-4952-A4EB-4D0CC7A8CF0B}" srcOrd="1" destOrd="0" presId="urn:microsoft.com/office/officeart/2005/8/layout/hierarchy1"/>
    <dgm:cxn modelId="{D0B41E66-B3A0-4BC2-8177-AD7D0D348E73}" type="presParOf" srcId="{55D6FB63-06D6-4CF7-B056-975A9D03C9EB}" destId="{0957C188-F7B3-4C22-AB33-AA662D63DD38}" srcOrd="1" destOrd="0" presId="urn:microsoft.com/office/officeart/2005/8/layout/hierarchy1"/>
    <dgm:cxn modelId="{58F4BEFA-5471-4F4B-BB4A-FCED12C16AD0}" type="presParOf" srcId="{0957C188-F7B3-4C22-AB33-AA662D63DD38}" destId="{447C3934-9FCE-421D-BCAA-788D07F8DD5B}" srcOrd="0" destOrd="0" presId="urn:microsoft.com/office/officeart/2005/8/layout/hierarchy1"/>
    <dgm:cxn modelId="{AF61F4C3-FE7B-417E-8871-1A7B848BBCFC}" type="presParOf" srcId="{447C3934-9FCE-421D-BCAA-788D07F8DD5B}" destId="{5109FB64-AFD4-4259-BA0D-82FC8F1926BA}" srcOrd="0" destOrd="0" presId="urn:microsoft.com/office/officeart/2005/8/layout/hierarchy1"/>
    <dgm:cxn modelId="{946CD2FE-6795-452D-A2A3-B782674FB0F0}" type="presParOf" srcId="{447C3934-9FCE-421D-BCAA-788D07F8DD5B}" destId="{7C2696C4-735F-4750-8D79-ED0A8854B52B}" srcOrd="1" destOrd="0" presId="urn:microsoft.com/office/officeart/2005/8/layout/hierarchy1"/>
    <dgm:cxn modelId="{55C5658B-D12C-4BEC-8A27-E0E10008A703}" type="presParOf" srcId="{0957C188-F7B3-4C22-AB33-AA662D63DD38}" destId="{8A95A12D-02D4-4508-97E7-182C827C9CB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362639E-0467-480F-8CA1-B6B1DF12A951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89992A0-E4DD-4D84-9A5E-2CE5CFF1C4EE}">
      <dgm:prSet/>
      <dgm:spPr/>
      <dgm:t>
        <a:bodyPr/>
        <a:lstStyle/>
        <a:p>
          <a:r>
            <a:rPr lang="en-IN" dirty="0"/>
            <a:t>Combination of 7 annotations.</a:t>
          </a:r>
          <a:endParaRPr lang="en-US" dirty="0"/>
        </a:p>
      </dgm:t>
    </dgm:pt>
    <dgm:pt modelId="{35C2A18A-D3CC-429B-BC38-391056B10ED2}" type="parTrans" cxnId="{7D73F3AB-6EA8-4C35-819B-6FE677827B63}">
      <dgm:prSet/>
      <dgm:spPr/>
      <dgm:t>
        <a:bodyPr/>
        <a:lstStyle/>
        <a:p>
          <a:endParaRPr lang="en-US"/>
        </a:p>
      </dgm:t>
    </dgm:pt>
    <dgm:pt modelId="{E33A2A26-054F-4E2F-AB80-39912D312676}" type="sibTrans" cxnId="{7D73F3AB-6EA8-4C35-819B-6FE677827B63}">
      <dgm:prSet/>
      <dgm:spPr/>
      <dgm:t>
        <a:bodyPr/>
        <a:lstStyle/>
        <a:p>
          <a:endParaRPr lang="en-US"/>
        </a:p>
      </dgm:t>
    </dgm:pt>
    <dgm:pt modelId="{F3EE85E1-935B-442C-8DDA-BF961F18076A}">
      <dgm:prSet/>
      <dgm:spPr/>
      <dgm:t>
        <a:bodyPr/>
        <a:lstStyle/>
        <a:p>
          <a:r>
            <a:rPr lang="en-IN"/>
            <a:t>@Documented</a:t>
          </a:r>
          <a:endParaRPr lang="en-US"/>
        </a:p>
      </dgm:t>
    </dgm:pt>
    <dgm:pt modelId="{8BFDA157-E192-4CAE-BAC0-64C198145CD4}" type="parTrans" cxnId="{2948B8EC-E50D-44D6-B3AA-80855BD38EDF}">
      <dgm:prSet/>
      <dgm:spPr/>
      <dgm:t>
        <a:bodyPr/>
        <a:lstStyle/>
        <a:p>
          <a:endParaRPr lang="en-US"/>
        </a:p>
      </dgm:t>
    </dgm:pt>
    <dgm:pt modelId="{A4776EEF-E5C1-4ED4-8D2F-07949E23742A}" type="sibTrans" cxnId="{2948B8EC-E50D-44D6-B3AA-80855BD38EDF}">
      <dgm:prSet/>
      <dgm:spPr/>
      <dgm:t>
        <a:bodyPr/>
        <a:lstStyle/>
        <a:p>
          <a:endParaRPr lang="en-US"/>
        </a:p>
      </dgm:t>
    </dgm:pt>
    <dgm:pt modelId="{B9C24522-9EE0-45B1-A27D-7AE0854D9198}">
      <dgm:prSet/>
      <dgm:spPr/>
      <dgm:t>
        <a:bodyPr/>
        <a:lstStyle/>
        <a:p>
          <a:r>
            <a:rPr lang="en-IN"/>
            <a:t>@Inherited</a:t>
          </a:r>
          <a:endParaRPr lang="en-US"/>
        </a:p>
      </dgm:t>
    </dgm:pt>
    <dgm:pt modelId="{39C13A87-522A-481C-85ED-1751365BF4DD}" type="parTrans" cxnId="{D15C4D12-0D1A-4B54-93CF-6B7DC69ED5F0}">
      <dgm:prSet/>
      <dgm:spPr/>
      <dgm:t>
        <a:bodyPr/>
        <a:lstStyle/>
        <a:p>
          <a:endParaRPr lang="en-US"/>
        </a:p>
      </dgm:t>
    </dgm:pt>
    <dgm:pt modelId="{BA4DF4EA-29F5-4515-901D-914AB922D022}" type="sibTrans" cxnId="{D15C4D12-0D1A-4B54-93CF-6B7DC69ED5F0}">
      <dgm:prSet/>
      <dgm:spPr/>
      <dgm:t>
        <a:bodyPr/>
        <a:lstStyle/>
        <a:p>
          <a:endParaRPr lang="en-US"/>
        </a:p>
      </dgm:t>
    </dgm:pt>
    <dgm:pt modelId="{C9CACD84-09FD-40B5-AB7C-5AEE877071EE}">
      <dgm:prSet/>
      <dgm:spPr/>
      <dgm:t>
        <a:bodyPr/>
        <a:lstStyle/>
        <a:p>
          <a:r>
            <a:rPr lang="en-IN"/>
            <a:t>@Target</a:t>
          </a:r>
          <a:endParaRPr lang="en-US"/>
        </a:p>
      </dgm:t>
    </dgm:pt>
    <dgm:pt modelId="{CF6E8EEB-2E10-49BF-8109-A529B7E133C7}" type="parTrans" cxnId="{AF1DE961-3F22-4B7F-AE09-39964AC7112E}">
      <dgm:prSet/>
      <dgm:spPr/>
      <dgm:t>
        <a:bodyPr/>
        <a:lstStyle/>
        <a:p>
          <a:endParaRPr lang="en-US"/>
        </a:p>
      </dgm:t>
    </dgm:pt>
    <dgm:pt modelId="{AFC72E16-9596-4D00-AA20-01F02299CCF8}" type="sibTrans" cxnId="{AF1DE961-3F22-4B7F-AE09-39964AC7112E}">
      <dgm:prSet/>
      <dgm:spPr/>
      <dgm:t>
        <a:bodyPr/>
        <a:lstStyle/>
        <a:p>
          <a:endParaRPr lang="en-US"/>
        </a:p>
      </dgm:t>
    </dgm:pt>
    <dgm:pt modelId="{21537DC3-4F65-4753-A58B-B2E40727AD92}">
      <dgm:prSet/>
      <dgm:spPr/>
      <dgm:t>
        <a:bodyPr/>
        <a:lstStyle/>
        <a:p>
          <a:r>
            <a:rPr lang="en-IN"/>
            <a:t>@Retention</a:t>
          </a:r>
          <a:endParaRPr lang="en-US"/>
        </a:p>
      </dgm:t>
    </dgm:pt>
    <dgm:pt modelId="{A6E5C78F-BE16-42AB-82BD-39928C776BF5}" type="parTrans" cxnId="{5A1B9962-7CCF-4BDA-9F48-155D297B1BEB}">
      <dgm:prSet/>
      <dgm:spPr/>
      <dgm:t>
        <a:bodyPr/>
        <a:lstStyle/>
        <a:p>
          <a:endParaRPr lang="en-US"/>
        </a:p>
      </dgm:t>
    </dgm:pt>
    <dgm:pt modelId="{9BE1BA19-91D2-4C4B-98B3-CA4607401DE1}" type="sibTrans" cxnId="{5A1B9962-7CCF-4BDA-9F48-155D297B1BEB}">
      <dgm:prSet/>
      <dgm:spPr/>
      <dgm:t>
        <a:bodyPr/>
        <a:lstStyle/>
        <a:p>
          <a:endParaRPr lang="en-US"/>
        </a:p>
      </dgm:t>
    </dgm:pt>
    <dgm:pt modelId="{CAADD74C-6980-4303-A5AB-EBF8CCF4C981}">
      <dgm:prSet/>
      <dgm:spPr/>
      <dgm:t>
        <a:bodyPr/>
        <a:lstStyle/>
        <a:p>
          <a:r>
            <a:rPr lang="en-IN"/>
            <a:t>@SpringBootConfiguration</a:t>
          </a:r>
          <a:endParaRPr lang="en-US"/>
        </a:p>
      </dgm:t>
    </dgm:pt>
    <dgm:pt modelId="{839BBE3C-255D-4889-B610-152A654B2D4A}" type="parTrans" cxnId="{7E93B0F0-651F-4C92-AE50-2443A09FAB54}">
      <dgm:prSet/>
      <dgm:spPr/>
      <dgm:t>
        <a:bodyPr/>
        <a:lstStyle/>
        <a:p>
          <a:endParaRPr lang="en-US"/>
        </a:p>
      </dgm:t>
    </dgm:pt>
    <dgm:pt modelId="{B9407E9A-F826-4A75-B5F9-A9E66868328D}" type="sibTrans" cxnId="{7E93B0F0-651F-4C92-AE50-2443A09FAB54}">
      <dgm:prSet/>
      <dgm:spPr/>
      <dgm:t>
        <a:bodyPr/>
        <a:lstStyle/>
        <a:p>
          <a:endParaRPr lang="en-US"/>
        </a:p>
      </dgm:t>
    </dgm:pt>
    <dgm:pt modelId="{20C02FB3-D8D4-478C-B308-301091B82522}">
      <dgm:prSet/>
      <dgm:spPr/>
      <dgm:t>
        <a:bodyPr/>
        <a:lstStyle/>
        <a:p>
          <a:r>
            <a:rPr lang="en-IN"/>
            <a:t>@AutoConfiguration</a:t>
          </a:r>
          <a:endParaRPr lang="en-US"/>
        </a:p>
      </dgm:t>
    </dgm:pt>
    <dgm:pt modelId="{4C7EA470-7543-48EB-9D61-951B4CB8E0F1}" type="parTrans" cxnId="{D08BEF53-38C1-43E5-8C5E-C23BBEE3F4C7}">
      <dgm:prSet/>
      <dgm:spPr/>
      <dgm:t>
        <a:bodyPr/>
        <a:lstStyle/>
        <a:p>
          <a:endParaRPr lang="en-US"/>
        </a:p>
      </dgm:t>
    </dgm:pt>
    <dgm:pt modelId="{4309D6DF-A2DC-43C0-8BE0-9BB22159DBCF}" type="sibTrans" cxnId="{D08BEF53-38C1-43E5-8C5E-C23BBEE3F4C7}">
      <dgm:prSet/>
      <dgm:spPr/>
      <dgm:t>
        <a:bodyPr/>
        <a:lstStyle/>
        <a:p>
          <a:endParaRPr lang="en-US"/>
        </a:p>
      </dgm:t>
    </dgm:pt>
    <dgm:pt modelId="{665F065A-69E3-4B94-B82C-3D01BA7DE1E3}">
      <dgm:prSet/>
      <dgm:spPr/>
      <dgm:t>
        <a:bodyPr/>
        <a:lstStyle/>
        <a:p>
          <a:r>
            <a:rPr lang="en-IN"/>
            <a:t>@ComponentScan</a:t>
          </a:r>
          <a:endParaRPr lang="en-US"/>
        </a:p>
      </dgm:t>
    </dgm:pt>
    <dgm:pt modelId="{1FDF801E-A4B7-47D9-9A4C-47DE9F889AB3}" type="parTrans" cxnId="{EB9AB548-2D40-4BEC-9818-408F403D0423}">
      <dgm:prSet/>
      <dgm:spPr/>
      <dgm:t>
        <a:bodyPr/>
        <a:lstStyle/>
        <a:p>
          <a:endParaRPr lang="en-US"/>
        </a:p>
      </dgm:t>
    </dgm:pt>
    <dgm:pt modelId="{A3403BAD-6EEC-4FD1-A564-12F4B630FF7B}" type="sibTrans" cxnId="{EB9AB548-2D40-4BEC-9818-408F403D0423}">
      <dgm:prSet/>
      <dgm:spPr/>
      <dgm:t>
        <a:bodyPr/>
        <a:lstStyle/>
        <a:p>
          <a:endParaRPr lang="en-US"/>
        </a:p>
      </dgm:t>
    </dgm:pt>
    <dgm:pt modelId="{4892EB37-C0CA-4729-B995-2C56E57D9D15}" type="pres">
      <dgm:prSet presAssocID="{0362639E-0467-480F-8CA1-B6B1DF12A951}" presName="Name0" presStyleCnt="0">
        <dgm:presLayoutVars>
          <dgm:dir/>
          <dgm:animLvl val="lvl"/>
          <dgm:resizeHandles val="exact"/>
        </dgm:presLayoutVars>
      </dgm:prSet>
      <dgm:spPr/>
    </dgm:pt>
    <dgm:pt modelId="{A71CDA41-18F5-4A6E-9089-D58D645E0219}" type="pres">
      <dgm:prSet presAssocID="{189992A0-E4DD-4D84-9A5E-2CE5CFF1C4EE}" presName="linNode" presStyleCnt="0"/>
      <dgm:spPr/>
    </dgm:pt>
    <dgm:pt modelId="{2CF46B2C-54DB-4EFF-B835-BB41C9009BEF}" type="pres">
      <dgm:prSet presAssocID="{189992A0-E4DD-4D84-9A5E-2CE5CFF1C4EE}" presName="parentText" presStyleLbl="node1" presStyleIdx="0" presStyleCnt="8">
        <dgm:presLayoutVars>
          <dgm:chMax val="1"/>
          <dgm:bulletEnabled val="1"/>
        </dgm:presLayoutVars>
      </dgm:prSet>
      <dgm:spPr/>
    </dgm:pt>
    <dgm:pt modelId="{6D969C72-80BD-44A3-99A0-164777C21E4E}" type="pres">
      <dgm:prSet presAssocID="{E33A2A26-054F-4E2F-AB80-39912D312676}" presName="sp" presStyleCnt="0"/>
      <dgm:spPr/>
    </dgm:pt>
    <dgm:pt modelId="{A51820D3-9C77-4342-912D-D4CC2D0CEF9B}" type="pres">
      <dgm:prSet presAssocID="{F3EE85E1-935B-442C-8DDA-BF961F18076A}" presName="linNode" presStyleCnt="0"/>
      <dgm:spPr/>
    </dgm:pt>
    <dgm:pt modelId="{5B0D6FA4-3998-4399-8046-E8B26790B1D8}" type="pres">
      <dgm:prSet presAssocID="{F3EE85E1-935B-442C-8DDA-BF961F18076A}" presName="parentText" presStyleLbl="node1" presStyleIdx="1" presStyleCnt="8">
        <dgm:presLayoutVars>
          <dgm:chMax val="1"/>
          <dgm:bulletEnabled val="1"/>
        </dgm:presLayoutVars>
      </dgm:prSet>
      <dgm:spPr/>
    </dgm:pt>
    <dgm:pt modelId="{D83A5E05-6A45-4480-82FF-1E582B300B9E}" type="pres">
      <dgm:prSet presAssocID="{A4776EEF-E5C1-4ED4-8D2F-07949E23742A}" presName="sp" presStyleCnt="0"/>
      <dgm:spPr/>
    </dgm:pt>
    <dgm:pt modelId="{332D9EB2-D0A2-455D-825F-B4C25D592842}" type="pres">
      <dgm:prSet presAssocID="{B9C24522-9EE0-45B1-A27D-7AE0854D9198}" presName="linNode" presStyleCnt="0"/>
      <dgm:spPr/>
    </dgm:pt>
    <dgm:pt modelId="{9E1A29F0-681F-4D08-B54A-E15D8E0895B6}" type="pres">
      <dgm:prSet presAssocID="{B9C24522-9EE0-45B1-A27D-7AE0854D9198}" presName="parentText" presStyleLbl="node1" presStyleIdx="2" presStyleCnt="8">
        <dgm:presLayoutVars>
          <dgm:chMax val="1"/>
          <dgm:bulletEnabled val="1"/>
        </dgm:presLayoutVars>
      </dgm:prSet>
      <dgm:spPr/>
    </dgm:pt>
    <dgm:pt modelId="{6F15ECB9-1A65-47CD-A604-17085BD51C15}" type="pres">
      <dgm:prSet presAssocID="{BA4DF4EA-29F5-4515-901D-914AB922D022}" presName="sp" presStyleCnt="0"/>
      <dgm:spPr/>
    </dgm:pt>
    <dgm:pt modelId="{3032BF95-BE87-4D59-9B07-E2949A0637ED}" type="pres">
      <dgm:prSet presAssocID="{C9CACD84-09FD-40B5-AB7C-5AEE877071EE}" presName="linNode" presStyleCnt="0"/>
      <dgm:spPr/>
    </dgm:pt>
    <dgm:pt modelId="{C20712BD-8FC6-46C6-A3D3-A0564B5B6D72}" type="pres">
      <dgm:prSet presAssocID="{C9CACD84-09FD-40B5-AB7C-5AEE877071EE}" presName="parentText" presStyleLbl="node1" presStyleIdx="3" presStyleCnt="8">
        <dgm:presLayoutVars>
          <dgm:chMax val="1"/>
          <dgm:bulletEnabled val="1"/>
        </dgm:presLayoutVars>
      </dgm:prSet>
      <dgm:spPr/>
    </dgm:pt>
    <dgm:pt modelId="{5351BCDC-3DB4-4495-9AA4-941ACF891610}" type="pres">
      <dgm:prSet presAssocID="{AFC72E16-9596-4D00-AA20-01F02299CCF8}" presName="sp" presStyleCnt="0"/>
      <dgm:spPr/>
    </dgm:pt>
    <dgm:pt modelId="{D5889B2A-81D7-4EEE-B06D-8FDE96E47BB5}" type="pres">
      <dgm:prSet presAssocID="{21537DC3-4F65-4753-A58B-B2E40727AD92}" presName="linNode" presStyleCnt="0"/>
      <dgm:spPr/>
    </dgm:pt>
    <dgm:pt modelId="{74733D76-7EE4-40BA-B585-06FD366D5293}" type="pres">
      <dgm:prSet presAssocID="{21537DC3-4F65-4753-A58B-B2E40727AD92}" presName="parentText" presStyleLbl="node1" presStyleIdx="4" presStyleCnt="8">
        <dgm:presLayoutVars>
          <dgm:chMax val="1"/>
          <dgm:bulletEnabled val="1"/>
        </dgm:presLayoutVars>
      </dgm:prSet>
      <dgm:spPr/>
    </dgm:pt>
    <dgm:pt modelId="{8864280F-2FDD-42DD-94C6-05AEA63C512F}" type="pres">
      <dgm:prSet presAssocID="{9BE1BA19-91D2-4C4B-98B3-CA4607401DE1}" presName="sp" presStyleCnt="0"/>
      <dgm:spPr/>
    </dgm:pt>
    <dgm:pt modelId="{D34C20D4-B6B5-4E3B-97CD-81F6B5C8BE58}" type="pres">
      <dgm:prSet presAssocID="{CAADD74C-6980-4303-A5AB-EBF8CCF4C981}" presName="linNode" presStyleCnt="0"/>
      <dgm:spPr/>
    </dgm:pt>
    <dgm:pt modelId="{88D6CA2C-59E5-429F-93ED-763EDA32F965}" type="pres">
      <dgm:prSet presAssocID="{CAADD74C-6980-4303-A5AB-EBF8CCF4C981}" presName="parentText" presStyleLbl="node1" presStyleIdx="5" presStyleCnt="8">
        <dgm:presLayoutVars>
          <dgm:chMax val="1"/>
          <dgm:bulletEnabled val="1"/>
        </dgm:presLayoutVars>
      </dgm:prSet>
      <dgm:spPr/>
    </dgm:pt>
    <dgm:pt modelId="{EB7230D5-CEF1-4CE5-81AE-65239A918E30}" type="pres">
      <dgm:prSet presAssocID="{B9407E9A-F826-4A75-B5F9-A9E66868328D}" presName="sp" presStyleCnt="0"/>
      <dgm:spPr/>
    </dgm:pt>
    <dgm:pt modelId="{533DBBE4-35AA-4E48-9E97-0C9FDD52A0A6}" type="pres">
      <dgm:prSet presAssocID="{20C02FB3-D8D4-478C-B308-301091B82522}" presName="linNode" presStyleCnt="0"/>
      <dgm:spPr/>
    </dgm:pt>
    <dgm:pt modelId="{3C9B7FE6-997C-44BA-8043-B0379226B84F}" type="pres">
      <dgm:prSet presAssocID="{20C02FB3-D8D4-478C-B308-301091B82522}" presName="parentText" presStyleLbl="node1" presStyleIdx="6" presStyleCnt="8">
        <dgm:presLayoutVars>
          <dgm:chMax val="1"/>
          <dgm:bulletEnabled val="1"/>
        </dgm:presLayoutVars>
      </dgm:prSet>
      <dgm:spPr/>
    </dgm:pt>
    <dgm:pt modelId="{43E2B5C1-4D5F-4BB4-A7BB-121879CD1AF5}" type="pres">
      <dgm:prSet presAssocID="{4309D6DF-A2DC-43C0-8BE0-9BB22159DBCF}" presName="sp" presStyleCnt="0"/>
      <dgm:spPr/>
    </dgm:pt>
    <dgm:pt modelId="{D4472783-1122-4595-9913-5C239A444423}" type="pres">
      <dgm:prSet presAssocID="{665F065A-69E3-4B94-B82C-3D01BA7DE1E3}" presName="linNode" presStyleCnt="0"/>
      <dgm:spPr/>
    </dgm:pt>
    <dgm:pt modelId="{1E13ABA3-7E15-4E0C-BC1D-04EA8B8A4D63}" type="pres">
      <dgm:prSet presAssocID="{665F065A-69E3-4B94-B82C-3D01BA7DE1E3}" presName="parentText" presStyleLbl="node1" presStyleIdx="7" presStyleCnt="8">
        <dgm:presLayoutVars>
          <dgm:chMax val="1"/>
          <dgm:bulletEnabled val="1"/>
        </dgm:presLayoutVars>
      </dgm:prSet>
      <dgm:spPr/>
    </dgm:pt>
  </dgm:ptLst>
  <dgm:cxnLst>
    <dgm:cxn modelId="{1227F206-0054-47F2-AD88-3795E3D8C049}" type="presOf" srcId="{21537DC3-4F65-4753-A58B-B2E40727AD92}" destId="{74733D76-7EE4-40BA-B585-06FD366D5293}" srcOrd="0" destOrd="0" presId="urn:microsoft.com/office/officeart/2005/8/layout/vList5"/>
    <dgm:cxn modelId="{D15C4D12-0D1A-4B54-93CF-6B7DC69ED5F0}" srcId="{0362639E-0467-480F-8CA1-B6B1DF12A951}" destId="{B9C24522-9EE0-45B1-A27D-7AE0854D9198}" srcOrd="2" destOrd="0" parTransId="{39C13A87-522A-481C-85ED-1751365BF4DD}" sibTransId="{BA4DF4EA-29F5-4515-901D-914AB922D022}"/>
    <dgm:cxn modelId="{F595AA1E-F123-407A-A66B-726DBE4B8A7A}" type="presOf" srcId="{0362639E-0467-480F-8CA1-B6B1DF12A951}" destId="{4892EB37-C0CA-4729-B995-2C56E57D9D15}" srcOrd="0" destOrd="0" presId="urn:microsoft.com/office/officeart/2005/8/layout/vList5"/>
    <dgm:cxn modelId="{71FFAC2C-D84C-4243-8593-3BF9BCF10352}" type="presOf" srcId="{189992A0-E4DD-4D84-9A5E-2CE5CFF1C4EE}" destId="{2CF46B2C-54DB-4EFF-B835-BB41C9009BEF}" srcOrd="0" destOrd="0" presId="urn:microsoft.com/office/officeart/2005/8/layout/vList5"/>
    <dgm:cxn modelId="{AF1DE961-3F22-4B7F-AE09-39964AC7112E}" srcId="{0362639E-0467-480F-8CA1-B6B1DF12A951}" destId="{C9CACD84-09FD-40B5-AB7C-5AEE877071EE}" srcOrd="3" destOrd="0" parTransId="{CF6E8EEB-2E10-49BF-8109-A529B7E133C7}" sibTransId="{AFC72E16-9596-4D00-AA20-01F02299CCF8}"/>
    <dgm:cxn modelId="{5A1B9962-7CCF-4BDA-9F48-155D297B1BEB}" srcId="{0362639E-0467-480F-8CA1-B6B1DF12A951}" destId="{21537DC3-4F65-4753-A58B-B2E40727AD92}" srcOrd="4" destOrd="0" parTransId="{A6E5C78F-BE16-42AB-82BD-39928C776BF5}" sibTransId="{9BE1BA19-91D2-4C4B-98B3-CA4607401DE1}"/>
    <dgm:cxn modelId="{EB9AB548-2D40-4BEC-9818-408F403D0423}" srcId="{0362639E-0467-480F-8CA1-B6B1DF12A951}" destId="{665F065A-69E3-4B94-B82C-3D01BA7DE1E3}" srcOrd="7" destOrd="0" parTransId="{1FDF801E-A4B7-47D9-9A4C-47DE9F889AB3}" sibTransId="{A3403BAD-6EEC-4FD1-A564-12F4B630FF7B}"/>
    <dgm:cxn modelId="{749B0552-7710-4499-B283-63E0F18AB438}" type="presOf" srcId="{F3EE85E1-935B-442C-8DDA-BF961F18076A}" destId="{5B0D6FA4-3998-4399-8046-E8B26790B1D8}" srcOrd="0" destOrd="0" presId="urn:microsoft.com/office/officeart/2005/8/layout/vList5"/>
    <dgm:cxn modelId="{D08BEF53-38C1-43E5-8C5E-C23BBEE3F4C7}" srcId="{0362639E-0467-480F-8CA1-B6B1DF12A951}" destId="{20C02FB3-D8D4-478C-B308-301091B82522}" srcOrd="6" destOrd="0" parTransId="{4C7EA470-7543-48EB-9D61-951B4CB8E0F1}" sibTransId="{4309D6DF-A2DC-43C0-8BE0-9BB22159DBCF}"/>
    <dgm:cxn modelId="{76185D54-79E1-4C48-93B5-1477CDA7C751}" type="presOf" srcId="{665F065A-69E3-4B94-B82C-3D01BA7DE1E3}" destId="{1E13ABA3-7E15-4E0C-BC1D-04EA8B8A4D63}" srcOrd="0" destOrd="0" presId="urn:microsoft.com/office/officeart/2005/8/layout/vList5"/>
    <dgm:cxn modelId="{2D92D296-F0AB-4D35-B06D-6DD550F71547}" type="presOf" srcId="{20C02FB3-D8D4-478C-B308-301091B82522}" destId="{3C9B7FE6-997C-44BA-8043-B0379226B84F}" srcOrd="0" destOrd="0" presId="urn:microsoft.com/office/officeart/2005/8/layout/vList5"/>
    <dgm:cxn modelId="{430E43A0-3FFF-4DA6-9423-260E08D9E513}" type="presOf" srcId="{B9C24522-9EE0-45B1-A27D-7AE0854D9198}" destId="{9E1A29F0-681F-4D08-B54A-E15D8E0895B6}" srcOrd="0" destOrd="0" presId="urn:microsoft.com/office/officeart/2005/8/layout/vList5"/>
    <dgm:cxn modelId="{F262DCA1-CDA3-4FA8-B48F-E74E717214D6}" type="presOf" srcId="{C9CACD84-09FD-40B5-AB7C-5AEE877071EE}" destId="{C20712BD-8FC6-46C6-A3D3-A0564B5B6D72}" srcOrd="0" destOrd="0" presId="urn:microsoft.com/office/officeart/2005/8/layout/vList5"/>
    <dgm:cxn modelId="{7D73F3AB-6EA8-4C35-819B-6FE677827B63}" srcId="{0362639E-0467-480F-8CA1-B6B1DF12A951}" destId="{189992A0-E4DD-4D84-9A5E-2CE5CFF1C4EE}" srcOrd="0" destOrd="0" parTransId="{35C2A18A-D3CC-429B-BC38-391056B10ED2}" sibTransId="{E33A2A26-054F-4E2F-AB80-39912D312676}"/>
    <dgm:cxn modelId="{19AF14B1-326F-43A0-9E39-B33E25EB6352}" type="presOf" srcId="{CAADD74C-6980-4303-A5AB-EBF8CCF4C981}" destId="{88D6CA2C-59E5-429F-93ED-763EDA32F965}" srcOrd="0" destOrd="0" presId="urn:microsoft.com/office/officeart/2005/8/layout/vList5"/>
    <dgm:cxn modelId="{2948B8EC-E50D-44D6-B3AA-80855BD38EDF}" srcId="{0362639E-0467-480F-8CA1-B6B1DF12A951}" destId="{F3EE85E1-935B-442C-8DDA-BF961F18076A}" srcOrd="1" destOrd="0" parTransId="{8BFDA157-E192-4CAE-BAC0-64C198145CD4}" sibTransId="{A4776EEF-E5C1-4ED4-8D2F-07949E23742A}"/>
    <dgm:cxn modelId="{7E93B0F0-651F-4C92-AE50-2443A09FAB54}" srcId="{0362639E-0467-480F-8CA1-B6B1DF12A951}" destId="{CAADD74C-6980-4303-A5AB-EBF8CCF4C981}" srcOrd="5" destOrd="0" parTransId="{839BBE3C-255D-4889-B610-152A654B2D4A}" sibTransId="{B9407E9A-F826-4A75-B5F9-A9E66868328D}"/>
    <dgm:cxn modelId="{63F3C966-D6BC-4A3F-B5E2-5E13504998CC}" type="presParOf" srcId="{4892EB37-C0CA-4729-B995-2C56E57D9D15}" destId="{A71CDA41-18F5-4A6E-9089-D58D645E0219}" srcOrd="0" destOrd="0" presId="urn:microsoft.com/office/officeart/2005/8/layout/vList5"/>
    <dgm:cxn modelId="{7E51A471-07EF-4B83-B3C2-8BC7315A9409}" type="presParOf" srcId="{A71CDA41-18F5-4A6E-9089-D58D645E0219}" destId="{2CF46B2C-54DB-4EFF-B835-BB41C9009BEF}" srcOrd="0" destOrd="0" presId="urn:microsoft.com/office/officeart/2005/8/layout/vList5"/>
    <dgm:cxn modelId="{7A44E7F6-4263-4223-B238-AC052BECD61C}" type="presParOf" srcId="{4892EB37-C0CA-4729-B995-2C56E57D9D15}" destId="{6D969C72-80BD-44A3-99A0-164777C21E4E}" srcOrd="1" destOrd="0" presId="urn:microsoft.com/office/officeart/2005/8/layout/vList5"/>
    <dgm:cxn modelId="{0481AEEF-074A-4DE7-94A1-DFE902E07E5C}" type="presParOf" srcId="{4892EB37-C0CA-4729-B995-2C56E57D9D15}" destId="{A51820D3-9C77-4342-912D-D4CC2D0CEF9B}" srcOrd="2" destOrd="0" presId="urn:microsoft.com/office/officeart/2005/8/layout/vList5"/>
    <dgm:cxn modelId="{81E7E740-B984-447A-A25D-C3D2333D8AE8}" type="presParOf" srcId="{A51820D3-9C77-4342-912D-D4CC2D0CEF9B}" destId="{5B0D6FA4-3998-4399-8046-E8B26790B1D8}" srcOrd="0" destOrd="0" presId="urn:microsoft.com/office/officeart/2005/8/layout/vList5"/>
    <dgm:cxn modelId="{AE93BA28-9FEB-4B21-82FD-0D30F8DB2997}" type="presParOf" srcId="{4892EB37-C0CA-4729-B995-2C56E57D9D15}" destId="{D83A5E05-6A45-4480-82FF-1E582B300B9E}" srcOrd="3" destOrd="0" presId="urn:microsoft.com/office/officeart/2005/8/layout/vList5"/>
    <dgm:cxn modelId="{5DB412EE-111D-4897-835A-E6F285520C89}" type="presParOf" srcId="{4892EB37-C0CA-4729-B995-2C56E57D9D15}" destId="{332D9EB2-D0A2-455D-825F-B4C25D592842}" srcOrd="4" destOrd="0" presId="urn:microsoft.com/office/officeart/2005/8/layout/vList5"/>
    <dgm:cxn modelId="{A807FE83-DB28-4017-9175-896398C8EE83}" type="presParOf" srcId="{332D9EB2-D0A2-455D-825F-B4C25D592842}" destId="{9E1A29F0-681F-4D08-B54A-E15D8E0895B6}" srcOrd="0" destOrd="0" presId="urn:microsoft.com/office/officeart/2005/8/layout/vList5"/>
    <dgm:cxn modelId="{56E2C66D-5D97-4F6A-8469-108066F64B1E}" type="presParOf" srcId="{4892EB37-C0CA-4729-B995-2C56E57D9D15}" destId="{6F15ECB9-1A65-47CD-A604-17085BD51C15}" srcOrd="5" destOrd="0" presId="urn:microsoft.com/office/officeart/2005/8/layout/vList5"/>
    <dgm:cxn modelId="{C42805BA-11D0-43FC-A0FB-0E53B5657B5C}" type="presParOf" srcId="{4892EB37-C0CA-4729-B995-2C56E57D9D15}" destId="{3032BF95-BE87-4D59-9B07-E2949A0637ED}" srcOrd="6" destOrd="0" presId="urn:microsoft.com/office/officeart/2005/8/layout/vList5"/>
    <dgm:cxn modelId="{18BBBD37-22E0-40D5-91AD-3013A30BB9C6}" type="presParOf" srcId="{3032BF95-BE87-4D59-9B07-E2949A0637ED}" destId="{C20712BD-8FC6-46C6-A3D3-A0564B5B6D72}" srcOrd="0" destOrd="0" presId="urn:microsoft.com/office/officeart/2005/8/layout/vList5"/>
    <dgm:cxn modelId="{65BCDCD3-E983-4191-AADC-564AD8106EBC}" type="presParOf" srcId="{4892EB37-C0CA-4729-B995-2C56E57D9D15}" destId="{5351BCDC-3DB4-4495-9AA4-941ACF891610}" srcOrd="7" destOrd="0" presId="urn:microsoft.com/office/officeart/2005/8/layout/vList5"/>
    <dgm:cxn modelId="{6799437F-B61E-41C6-B3F2-D70068007CC9}" type="presParOf" srcId="{4892EB37-C0CA-4729-B995-2C56E57D9D15}" destId="{D5889B2A-81D7-4EEE-B06D-8FDE96E47BB5}" srcOrd="8" destOrd="0" presId="urn:microsoft.com/office/officeart/2005/8/layout/vList5"/>
    <dgm:cxn modelId="{8A57F280-18BC-4725-899C-D871CA0006A8}" type="presParOf" srcId="{D5889B2A-81D7-4EEE-B06D-8FDE96E47BB5}" destId="{74733D76-7EE4-40BA-B585-06FD366D5293}" srcOrd="0" destOrd="0" presId="urn:microsoft.com/office/officeart/2005/8/layout/vList5"/>
    <dgm:cxn modelId="{D4B1B6BA-2252-4A7E-BD04-CC8134199F58}" type="presParOf" srcId="{4892EB37-C0CA-4729-B995-2C56E57D9D15}" destId="{8864280F-2FDD-42DD-94C6-05AEA63C512F}" srcOrd="9" destOrd="0" presId="urn:microsoft.com/office/officeart/2005/8/layout/vList5"/>
    <dgm:cxn modelId="{89438E93-73D4-4F31-AA42-7BFBDECD2CB0}" type="presParOf" srcId="{4892EB37-C0CA-4729-B995-2C56E57D9D15}" destId="{D34C20D4-B6B5-4E3B-97CD-81F6B5C8BE58}" srcOrd="10" destOrd="0" presId="urn:microsoft.com/office/officeart/2005/8/layout/vList5"/>
    <dgm:cxn modelId="{7F68A7B0-1B5E-4C5D-A66A-68534CFF5994}" type="presParOf" srcId="{D34C20D4-B6B5-4E3B-97CD-81F6B5C8BE58}" destId="{88D6CA2C-59E5-429F-93ED-763EDA32F965}" srcOrd="0" destOrd="0" presId="urn:microsoft.com/office/officeart/2005/8/layout/vList5"/>
    <dgm:cxn modelId="{A4DE5D0F-5ABB-4C84-A6DE-F281F4F39167}" type="presParOf" srcId="{4892EB37-C0CA-4729-B995-2C56E57D9D15}" destId="{EB7230D5-CEF1-4CE5-81AE-65239A918E30}" srcOrd="11" destOrd="0" presId="urn:microsoft.com/office/officeart/2005/8/layout/vList5"/>
    <dgm:cxn modelId="{DEA0FB20-18D7-4AA8-BCE8-BA02DE063B83}" type="presParOf" srcId="{4892EB37-C0CA-4729-B995-2C56E57D9D15}" destId="{533DBBE4-35AA-4E48-9E97-0C9FDD52A0A6}" srcOrd="12" destOrd="0" presId="urn:microsoft.com/office/officeart/2005/8/layout/vList5"/>
    <dgm:cxn modelId="{5A70C5FF-5853-4380-919C-1018290CA502}" type="presParOf" srcId="{533DBBE4-35AA-4E48-9E97-0C9FDD52A0A6}" destId="{3C9B7FE6-997C-44BA-8043-B0379226B84F}" srcOrd="0" destOrd="0" presId="urn:microsoft.com/office/officeart/2005/8/layout/vList5"/>
    <dgm:cxn modelId="{70BB80BE-1519-44BF-8846-1F42B107C4F9}" type="presParOf" srcId="{4892EB37-C0CA-4729-B995-2C56E57D9D15}" destId="{43E2B5C1-4D5F-4BB4-A7BB-121879CD1AF5}" srcOrd="13" destOrd="0" presId="urn:microsoft.com/office/officeart/2005/8/layout/vList5"/>
    <dgm:cxn modelId="{22AF17CA-CFFA-49C9-BCAF-D82A78F7383C}" type="presParOf" srcId="{4892EB37-C0CA-4729-B995-2C56E57D9D15}" destId="{D4472783-1122-4595-9913-5C239A444423}" srcOrd="14" destOrd="0" presId="urn:microsoft.com/office/officeart/2005/8/layout/vList5"/>
    <dgm:cxn modelId="{A64D5685-3824-4355-9117-34AA53630157}" type="presParOf" srcId="{D4472783-1122-4595-9913-5C239A444423}" destId="{1E13ABA3-7E15-4E0C-BC1D-04EA8B8A4D63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CF0F00E-1D40-4369-AC13-43DBEC2195D7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11BAD1E-821F-4BBD-87FA-AC67AD658E7D}">
      <dgm:prSet/>
      <dgm:spPr/>
      <dgm:t>
        <a:bodyPr/>
        <a:lstStyle/>
        <a:p>
          <a:r>
            <a:rPr lang="en-IN"/>
            <a:t>Tomcat</a:t>
          </a:r>
          <a:endParaRPr lang="en-US"/>
        </a:p>
      </dgm:t>
    </dgm:pt>
    <dgm:pt modelId="{36198673-3169-47C1-9162-48F5B86A96C8}" type="parTrans" cxnId="{922C13C4-B8A9-4A68-A37E-92434A9674B9}">
      <dgm:prSet/>
      <dgm:spPr/>
      <dgm:t>
        <a:bodyPr/>
        <a:lstStyle/>
        <a:p>
          <a:endParaRPr lang="en-US"/>
        </a:p>
      </dgm:t>
    </dgm:pt>
    <dgm:pt modelId="{15312898-A20E-4889-9EA0-849D2D6F46E8}" type="sibTrans" cxnId="{922C13C4-B8A9-4A68-A37E-92434A9674B9}">
      <dgm:prSet/>
      <dgm:spPr/>
      <dgm:t>
        <a:bodyPr/>
        <a:lstStyle/>
        <a:p>
          <a:endParaRPr lang="en-US"/>
        </a:p>
      </dgm:t>
    </dgm:pt>
    <dgm:pt modelId="{125331F9-FA71-4630-89C7-D70EC7A4A57E}">
      <dgm:prSet/>
      <dgm:spPr/>
      <dgm:t>
        <a:bodyPr/>
        <a:lstStyle/>
        <a:p>
          <a:r>
            <a:rPr lang="en-IN"/>
            <a:t>Other embedded server(Jetty, Undertow)</a:t>
          </a:r>
          <a:endParaRPr lang="en-US"/>
        </a:p>
      </dgm:t>
    </dgm:pt>
    <dgm:pt modelId="{E147D65D-D71E-4BCF-BEE4-3A6E0E5B7113}" type="parTrans" cxnId="{E8B19A8A-D33E-4245-B2C7-C70CF6BD76C8}">
      <dgm:prSet/>
      <dgm:spPr/>
      <dgm:t>
        <a:bodyPr/>
        <a:lstStyle/>
        <a:p>
          <a:endParaRPr lang="en-US"/>
        </a:p>
      </dgm:t>
    </dgm:pt>
    <dgm:pt modelId="{95B1CDAC-EB30-4D21-9680-1F43E70D40AC}" type="sibTrans" cxnId="{E8B19A8A-D33E-4245-B2C7-C70CF6BD76C8}">
      <dgm:prSet/>
      <dgm:spPr/>
      <dgm:t>
        <a:bodyPr/>
        <a:lstStyle/>
        <a:p>
          <a:endParaRPr lang="en-US"/>
        </a:p>
      </dgm:t>
    </dgm:pt>
    <dgm:pt modelId="{A3D1599C-394A-4E76-9990-7B34A0DA6285}" type="pres">
      <dgm:prSet presAssocID="{5CF0F00E-1D40-4369-AC13-43DBEC2195D7}" presName="linear" presStyleCnt="0">
        <dgm:presLayoutVars>
          <dgm:animLvl val="lvl"/>
          <dgm:resizeHandles val="exact"/>
        </dgm:presLayoutVars>
      </dgm:prSet>
      <dgm:spPr/>
    </dgm:pt>
    <dgm:pt modelId="{3F70E31A-5883-456B-89CF-6F71CBE7D049}" type="pres">
      <dgm:prSet presAssocID="{411BAD1E-821F-4BBD-87FA-AC67AD658E7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7AACD61-E3D7-4111-A79A-E11069D784EC}" type="pres">
      <dgm:prSet presAssocID="{15312898-A20E-4889-9EA0-849D2D6F46E8}" presName="spacer" presStyleCnt="0"/>
      <dgm:spPr/>
    </dgm:pt>
    <dgm:pt modelId="{566C8676-3E97-4147-B4E6-A571865F5474}" type="pres">
      <dgm:prSet presAssocID="{125331F9-FA71-4630-89C7-D70EC7A4A57E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E93D2464-7A57-4D84-91F3-A728306545BF}" type="presOf" srcId="{5CF0F00E-1D40-4369-AC13-43DBEC2195D7}" destId="{A3D1599C-394A-4E76-9990-7B34A0DA6285}" srcOrd="0" destOrd="0" presId="urn:microsoft.com/office/officeart/2005/8/layout/vList2"/>
    <dgm:cxn modelId="{E8B19A8A-D33E-4245-B2C7-C70CF6BD76C8}" srcId="{5CF0F00E-1D40-4369-AC13-43DBEC2195D7}" destId="{125331F9-FA71-4630-89C7-D70EC7A4A57E}" srcOrd="1" destOrd="0" parTransId="{E147D65D-D71E-4BCF-BEE4-3A6E0E5B7113}" sibTransId="{95B1CDAC-EB30-4D21-9680-1F43E70D40AC}"/>
    <dgm:cxn modelId="{FB5F2A9D-E541-4101-9A68-1E2EC97403AC}" type="presOf" srcId="{125331F9-FA71-4630-89C7-D70EC7A4A57E}" destId="{566C8676-3E97-4147-B4E6-A571865F5474}" srcOrd="0" destOrd="0" presId="urn:microsoft.com/office/officeart/2005/8/layout/vList2"/>
    <dgm:cxn modelId="{81BA77B7-89FF-4A77-811F-72A9EFD75F63}" type="presOf" srcId="{411BAD1E-821F-4BBD-87FA-AC67AD658E7D}" destId="{3F70E31A-5883-456B-89CF-6F71CBE7D049}" srcOrd="0" destOrd="0" presId="urn:microsoft.com/office/officeart/2005/8/layout/vList2"/>
    <dgm:cxn modelId="{922C13C4-B8A9-4A68-A37E-92434A9674B9}" srcId="{5CF0F00E-1D40-4369-AC13-43DBEC2195D7}" destId="{411BAD1E-821F-4BBD-87FA-AC67AD658E7D}" srcOrd="0" destOrd="0" parTransId="{36198673-3169-47C1-9162-48F5B86A96C8}" sibTransId="{15312898-A20E-4889-9EA0-849D2D6F46E8}"/>
    <dgm:cxn modelId="{E25C5F25-10AB-4730-B42E-DA914C8F39B7}" type="presParOf" srcId="{A3D1599C-394A-4E76-9990-7B34A0DA6285}" destId="{3F70E31A-5883-456B-89CF-6F71CBE7D049}" srcOrd="0" destOrd="0" presId="urn:microsoft.com/office/officeart/2005/8/layout/vList2"/>
    <dgm:cxn modelId="{2E96B142-79F6-4847-A101-BB838B99EBEC}" type="presParOf" srcId="{A3D1599C-394A-4E76-9990-7B34A0DA6285}" destId="{37AACD61-E3D7-4111-A79A-E11069D784EC}" srcOrd="1" destOrd="0" presId="urn:microsoft.com/office/officeart/2005/8/layout/vList2"/>
    <dgm:cxn modelId="{01581AF4-7CD4-4E98-9AB6-136ECC8F23F1}" type="presParOf" srcId="{A3D1599C-394A-4E76-9990-7B34A0DA6285}" destId="{566C8676-3E97-4147-B4E6-A571865F5474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BE2E56F-FF86-45AD-992F-178E5CDD5BD1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70195BA-76CD-4C79-AF4D-CC0A5C4FFE2E}">
      <dgm:prSet/>
      <dgm:spPr/>
      <dgm:t>
        <a:bodyPr/>
        <a:lstStyle/>
        <a:p>
          <a:r>
            <a:rPr lang="en-IN"/>
            <a:t>@PathVariable ex. </a:t>
          </a:r>
          <a:r>
            <a:rPr lang="en-IN">
              <a:hlinkClick xmlns:r="http://schemas.openxmlformats.org/officeDocument/2006/relationships" r:id="rId1"/>
            </a:rPr>
            <a:t>http://localhost:8080/employee/1</a:t>
          </a:r>
          <a:endParaRPr lang="en-US"/>
        </a:p>
      </dgm:t>
    </dgm:pt>
    <dgm:pt modelId="{5BAC78F0-6106-4734-9885-B4443594DE39}" type="parTrans" cxnId="{CA57B8EA-11AE-4D69-94C1-C9519DC9E3D5}">
      <dgm:prSet/>
      <dgm:spPr/>
      <dgm:t>
        <a:bodyPr/>
        <a:lstStyle/>
        <a:p>
          <a:endParaRPr lang="en-US"/>
        </a:p>
      </dgm:t>
    </dgm:pt>
    <dgm:pt modelId="{DC2CAD78-BB3C-4A53-A488-F5C131D6C266}" type="sibTrans" cxnId="{CA57B8EA-11AE-4D69-94C1-C9519DC9E3D5}">
      <dgm:prSet/>
      <dgm:spPr/>
      <dgm:t>
        <a:bodyPr/>
        <a:lstStyle/>
        <a:p>
          <a:endParaRPr lang="en-US"/>
        </a:p>
      </dgm:t>
    </dgm:pt>
    <dgm:pt modelId="{6C9FC506-834E-4765-9309-B919F4733CC5}">
      <dgm:prSet/>
      <dgm:spPr/>
      <dgm:t>
        <a:bodyPr/>
        <a:lstStyle/>
        <a:p>
          <a:r>
            <a:rPr lang="en-IN"/>
            <a:t>@RequestParam ex. http://localhost:8080/employee?empId=1</a:t>
          </a:r>
          <a:endParaRPr lang="en-US"/>
        </a:p>
      </dgm:t>
    </dgm:pt>
    <dgm:pt modelId="{D9DBDFCA-EA87-4DC0-9940-CA83B3DCF38B}" type="parTrans" cxnId="{0D94E78E-CA44-4811-8643-5F96CDC6398F}">
      <dgm:prSet/>
      <dgm:spPr/>
      <dgm:t>
        <a:bodyPr/>
        <a:lstStyle/>
        <a:p>
          <a:endParaRPr lang="en-US"/>
        </a:p>
      </dgm:t>
    </dgm:pt>
    <dgm:pt modelId="{F42A2463-4601-403F-9F82-E664E0BABD13}" type="sibTrans" cxnId="{0D94E78E-CA44-4811-8643-5F96CDC6398F}">
      <dgm:prSet/>
      <dgm:spPr/>
      <dgm:t>
        <a:bodyPr/>
        <a:lstStyle/>
        <a:p>
          <a:endParaRPr lang="en-US"/>
        </a:p>
      </dgm:t>
    </dgm:pt>
    <dgm:pt modelId="{26C6143C-7893-4D61-B024-0D8D70D9769C}" type="pres">
      <dgm:prSet presAssocID="{CBE2E56F-FF86-45AD-992F-178E5CDD5BD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3EAFF8E-DE33-49F3-84A7-F07C1043DF64}" type="pres">
      <dgm:prSet presAssocID="{C70195BA-76CD-4C79-AF4D-CC0A5C4FFE2E}" presName="hierRoot1" presStyleCnt="0"/>
      <dgm:spPr/>
    </dgm:pt>
    <dgm:pt modelId="{218BC683-5804-4BDF-8503-BF18BF74C0A6}" type="pres">
      <dgm:prSet presAssocID="{C70195BA-76CD-4C79-AF4D-CC0A5C4FFE2E}" presName="composite" presStyleCnt="0"/>
      <dgm:spPr/>
    </dgm:pt>
    <dgm:pt modelId="{726E2600-64FD-4444-B66B-7D90E815F40A}" type="pres">
      <dgm:prSet presAssocID="{C70195BA-76CD-4C79-AF4D-CC0A5C4FFE2E}" presName="background" presStyleLbl="node0" presStyleIdx="0" presStyleCnt="2"/>
      <dgm:spPr/>
    </dgm:pt>
    <dgm:pt modelId="{8F2A99EC-A541-4105-B72D-57D180EC5110}" type="pres">
      <dgm:prSet presAssocID="{C70195BA-76CD-4C79-AF4D-CC0A5C4FFE2E}" presName="text" presStyleLbl="fgAcc0" presStyleIdx="0" presStyleCnt="2">
        <dgm:presLayoutVars>
          <dgm:chPref val="3"/>
        </dgm:presLayoutVars>
      </dgm:prSet>
      <dgm:spPr/>
    </dgm:pt>
    <dgm:pt modelId="{A3DD12AF-19DC-432B-AAFA-5DD249C5EA31}" type="pres">
      <dgm:prSet presAssocID="{C70195BA-76CD-4C79-AF4D-CC0A5C4FFE2E}" presName="hierChild2" presStyleCnt="0"/>
      <dgm:spPr/>
    </dgm:pt>
    <dgm:pt modelId="{9E6B4B13-D3B4-481A-ACB2-06E6519B582A}" type="pres">
      <dgm:prSet presAssocID="{6C9FC506-834E-4765-9309-B919F4733CC5}" presName="hierRoot1" presStyleCnt="0"/>
      <dgm:spPr/>
    </dgm:pt>
    <dgm:pt modelId="{43D0D3C3-F0B8-49B1-A169-B2180C18EC5C}" type="pres">
      <dgm:prSet presAssocID="{6C9FC506-834E-4765-9309-B919F4733CC5}" presName="composite" presStyleCnt="0"/>
      <dgm:spPr/>
    </dgm:pt>
    <dgm:pt modelId="{8AB05911-5646-4C68-B578-7CAE8368C8E4}" type="pres">
      <dgm:prSet presAssocID="{6C9FC506-834E-4765-9309-B919F4733CC5}" presName="background" presStyleLbl="node0" presStyleIdx="1" presStyleCnt="2"/>
      <dgm:spPr/>
    </dgm:pt>
    <dgm:pt modelId="{B967E1FF-69E7-4AD7-9759-B3B6377E4248}" type="pres">
      <dgm:prSet presAssocID="{6C9FC506-834E-4765-9309-B919F4733CC5}" presName="text" presStyleLbl="fgAcc0" presStyleIdx="1" presStyleCnt="2">
        <dgm:presLayoutVars>
          <dgm:chPref val="3"/>
        </dgm:presLayoutVars>
      </dgm:prSet>
      <dgm:spPr/>
    </dgm:pt>
    <dgm:pt modelId="{97A14FA2-6395-4318-B235-9CDBCE8EB924}" type="pres">
      <dgm:prSet presAssocID="{6C9FC506-834E-4765-9309-B919F4733CC5}" presName="hierChild2" presStyleCnt="0"/>
      <dgm:spPr/>
    </dgm:pt>
  </dgm:ptLst>
  <dgm:cxnLst>
    <dgm:cxn modelId="{4706C200-D584-4385-AA3D-55D32F6A0A11}" type="presOf" srcId="{CBE2E56F-FF86-45AD-992F-178E5CDD5BD1}" destId="{26C6143C-7893-4D61-B024-0D8D70D9769C}" srcOrd="0" destOrd="0" presId="urn:microsoft.com/office/officeart/2005/8/layout/hierarchy1"/>
    <dgm:cxn modelId="{10E7243C-7E4B-46CA-9444-B66D8F39E5D1}" type="presOf" srcId="{C70195BA-76CD-4C79-AF4D-CC0A5C4FFE2E}" destId="{8F2A99EC-A541-4105-B72D-57D180EC5110}" srcOrd="0" destOrd="0" presId="urn:microsoft.com/office/officeart/2005/8/layout/hierarchy1"/>
    <dgm:cxn modelId="{0D94E78E-CA44-4811-8643-5F96CDC6398F}" srcId="{CBE2E56F-FF86-45AD-992F-178E5CDD5BD1}" destId="{6C9FC506-834E-4765-9309-B919F4733CC5}" srcOrd="1" destOrd="0" parTransId="{D9DBDFCA-EA87-4DC0-9940-CA83B3DCF38B}" sibTransId="{F42A2463-4601-403F-9F82-E664E0BABD13}"/>
    <dgm:cxn modelId="{CA57B8EA-11AE-4D69-94C1-C9519DC9E3D5}" srcId="{CBE2E56F-FF86-45AD-992F-178E5CDD5BD1}" destId="{C70195BA-76CD-4C79-AF4D-CC0A5C4FFE2E}" srcOrd="0" destOrd="0" parTransId="{5BAC78F0-6106-4734-9885-B4443594DE39}" sibTransId="{DC2CAD78-BB3C-4A53-A488-F5C131D6C266}"/>
    <dgm:cxn modelId="{A211C9FA-26AE-43C4-97F7-5AE5DBC02A11}" type="presOf" srcId="{6C9FC506-834E-4765-9309-B919F4733CC5}" destId="{B967E1FF-69E7-4AD7-9759-B3B6377E4248}" srcOrd="0" destOrd="0" presId="urn:microsoft.com/office/officeart/2005/8/layout/hierarchy1"/>
    <dgm:cxn modelId="{1C44EBB6-842B-408A-8D38-F57A04B1907F}" type="presParOf" srcId="{26C6143C-7893-4D61-B024-0D8D70D9769C}" destId="{83EAFF8E-DE33-49F3-84A7-F07C1043DF64}" srcOrd="0" destOrd="0" presId="urn:microsoft.com/office/officeart/2005/8/layout/hierarchy1"/>
    <dgm:cxn modelId="{526013D6-F04E-4836-8E02-7A09C42BAED4}" type="presParOf" srcId="{83EAFF8E-DE33-49F3-84A7-F07C1043DF64}" destId="{218BC683-5804-4BDF-8503-BF18BF74C0A6}" srcOrd="0" destOrd="0" presId="urn:microsoft.com/office/officeart/2005/8/layout/hierarchy1"/>
    <dgm:cxn modelId="{DEAEE3DB-8EC9-4346-97EF-71D744BBF4C6}" type="presParOf" srcId="{218BC683-5804-4BDF-8503-BF18BF74C0A6}" destId="{726E2600-64FD-4444-B66B-7D90E815F40A}" srcOrd="0" destOrd="0" presId="urn:microsoft.com/office/officeart/2005/8/layout/hierarchy1"/>
    <dgm:cxn modelId="{C44FC01B-061C-4337-A818-E67F2EAA6EC6}" type="presParOf" srcId="{218BC683-5804-4BDF-8503-BF18BF74C0A6}" destId="{8F2A99EC-A541-4105-B72D-57D180EC5110}" srcOrd="1" destOrd="0" presId="urn:microsoft.com/office/officeart/2005/8/layout/hierarchy1"/>
    <dgm:cxn modelId="{1DEF3E90-84DA-464A-A3B7-A8362D1AF578}" type="presParOf" srcId="{83EAFF8E-DE33-49F3-84A7-F07C1043DF64}" destId="{A3DD12AF-19DC-432B-AAFA-5DD249C5EA31}" srcOrd="1" destOrd="0" presId="urn:microsoft.com/office/officeart/2005/8/layout/hierarchy1"/>
    <dgm:cxn modelId="{EE8F049B-464B-4807-805F-3433978D4AB9}" type="presParOf" srcId="{26C6143C-7893-4D61-B024-0D8D70D9769C}" destId="{9E6B4B13-D3B4-481A-ACB2-06E6519B582A}" srcOrd="1" destOrd="0" presId="urn:microsoft.com/office/officeart/2005/8/layout/hierarchy1"/>
    <dgm:cxn modelId="{F31248FE-EDCA-418D-A041-51A2A6466858}" type="presParOf" srcId="{9E6B4B13-D3B4-481A-ACB2-06E6519B582A}" destId="{43D0D3C3-F0B8-49B1-A169-B2180C18EC5C}" srcOrd="0" destOrd="0" presId="urn:microsoft.com/office/officeart/2005/8/layout/hierarchy1"/>
    <dgm:cxn modelId="{5AC3BF06-55D0-49A5-BA5A-D31935626EC9}" type="presParOf" srcId="{43D0D3C3-F0B8-49B1-A169-B2180C18EC5C}" destId="{8AB05911-5646-4C68-B578-7CAE8368C8E4}" srcOrd="0" destOrd="0" presId="urn:microsoft.com/office/officeart/2005/8/layout/hierarchy1"/>
    <dgm:cxn modelId="{033F452D-0295-4471-BA59-FF07F26A0D18}" type="presParOf" srcId="{43D0D3C3-F0B8-49B1-A169-B2180C18EC5C}" destId="{B967E1FF-69E7-4AD7-9759-B3B6377E4248}" srcOrd="1" destOrd="0" presId="urn:microsoft.com/office/officeart/2005/8/layout/hierarchy1"/>
    <dgm:cxn modelId="{66367D8A-7FF3-4F5C-88FC-84883C38694D}" type="presParOf" srcId="{9E6B4B13-D3B4-481A-ACB2-06E6519B582A}" destId="{97A14FA2-6395-4318-B235-9CDBCE8EB92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0DCD2C5-B52C-4419-86AD-965C7C80CB15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5D314EF-B778-4DB4-8E14-0CC278B01716}">
      <dgm:prSet/>
      <dgm:spPr/>
      <dgm:t>
        <a:bodyPr/>
        <a:lstStyle/>
        <a:p>
          <a:r>
            <a:rPr lang="en-IN"/>
            <a:t>How do you want to traverse the data?</a:t>
          </a:r>
          <a:endParaRPr lang="en-US"/>
        </a:p>
      </dgm:t>
    </dgm:pt>
    <dgm:pt modelId="{EB26F762-E20B-4BD2-AEE1-5A11BAB3B5C5}" type="parTrans" cxnId="{DFF8ADF2-A4A2-4D6F-A13E-948990AC66D6}">
      <dgm:prSet/>
      <dgm:spPr/>
      <dgm:t>
        <a:bodyPr/>
        <a:lstStyle/>
        <a:p>
          <a:endParaRPr lang="en-US"/>
        </a:p>
      </dgm:t>
    </dgm:pt>
    <dgm:pt modelId="{6FD893FE-C665-4AE1-8484-955123C5B52F}" type="sibTrans" cxnId="{DFF8ADF2-A4A2-4D6F-A13E-948990AC66D6}">
      <dgm:prSet/>
      <dgm:spPr/>
      <dgm:t>
        <a:bodyPr/>
        <a:lstStyle/>
        <a:p>
          <a:endParaRPr lang="en-US"/>
        </a:p>
      </dgm:t>
    </dgm:pt>
    <dgm:pt modelId="{0EF8C350-A13B-4290-BB5A-2CDB4D5AD7A9}">
      <dgm:prSet/>
      <dgm:spPr/>
      <dgm:t>
        <a:bodyPr/>
        <a:lstStyle/>
        <a:p>
          <a:r>
            <a:rPr lang="en-IN"/>
            <a:t>Employee has Address (one-to-one)</a:t>
          </a:r>
          <a:endParaRPr lang="en-US"/>
        </a:p>
      </dgm:t>
    </dgm:pt>
    <dgm:pt modelId="{6B313F69-4B58-4E15-B181-0A7DF5D10B67}" type="parTrans" cxnId="{162D3D71-FEEC-415E-8941-CC2873F1B182}">
      <dgm:prSet/>
      <dgm:spPr/>
      <dgm:t>
        <a:bodyPr/>
        <a:lstStyle/>
        <a:p>
          <a:endParaRPr lang="en-US"/>
        </a:p>
      </dgm:t>
    </dgm:pt>
    <dgm:pt modelId="{6930A9DE-A3A3-4B70-8921-B0895B475328}" type="sibTrans" cxnId="{162D3D71-FEEC-415E-8941-CC2873F1B182}">
      <dgm:prSet/>
      <dgm:spPr/>
      <dgm:t>
        <a:bodyPr/>
        <a:lstStyle/>
        <a:p>
          <a:endParaRPr lang="en-US"/>
        </a:p>
      </dgm:t>
    </dgm:pt>
    <dgm:pt modelId="{6938BCFF-3D98-4CB0-8F8D-441D65489BA4}">
      <dgm:prSet/>
      <dgm:spPr/>
      <dgm:t>
        <a:bodyPr/>
        <a:lstStyle/>
        <a:p>
          <a:r>
            <a:rPr lang="en-IN"/>
            <a:t>User has Orders(one-to-many)</a:t>
          </a:r>
          <a:endParaRPr lang="en-US" dirty="0"/>
        </a:p>
      </dgm:t>
    </dgm:pt>
    <dgm:pt modelId="{0B8A5EAD-47F5-47AD-B6AB-60A73BE5C8F7}" type="parTrans" cxnId="{1987F998-4994-4EBA-9D0B-E7E942B8BD37}">
      <dgm:prSet/>
      <dgm:spPr/>
      <dgm:t>
        <a:bodyPr/>
        <a:lstStyle/>
        <a:p>
          <a:endParaRPr lang="en-US"/>
        </a:p>
      </dgm:t>
    </dgm:pt>
    <dgm:pt modelId="{89DE2FCA-C226-42A5-A39E-D5215B7E12DD}" type="sibTrans" cxnId="{1987F998-4994-4EBA-9D0B-E7E942B8BD37}">
      <dgm:prSet/>
      <dgm:spPr/>
      <dgm:t>
        <a:bodyPr/>
        <a:lstStyle/>
        <a:p>
          <a:endParaRPr lang="en-US"/>
        </a:p>
      </dgm:t>
    </dgm:pt>
    <dgm:pt modelId="{D2067CBE-9650-43DE-AC2F-E45F00E79C85}" type="pres">
      <dgm:prSet presAssocID="{C0DCD2C5-B52C-4419-86AD-965C7C80CB15}" presName="linear" presStyleCnt="0">
        <dgm:presLayoutVars>
          <dgm:animLvl val="lvl"/>
          <dgm:resizeHandles val="exact"/>
        </dgm:presLayoutVars>
      </dgm:prSet>
      <dgm:spPr/>
    </dgm:pt>
    <dgm:pt modelId="{DF7505C3-D5ED-472E-8299-D0436BEDF860}" type="pres">
      <dgm:prSet presAssocID="{75D314EF-B778-4DB4-8E14-0CC278B0171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E7FB181-BABA-4774-B057-637BF9997963}" type="pres">
      <dgm:prSet presAssocID="{6FD893FE-C665-4AE1-8484-955123C5B52F}" presName="spacer" presStyleCnt="0"/>
      <dgm:spPr/>
    </dgm:pt>
    <dgm:pt modelId="{A4926F43-8457-4B93-9DE2-A9912B1EDCDE}" type="pres">
      <dgm:prSet presAssocID="{0EF8C350-A13B-4290-BB5A-2CDB4D5AD7A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A9BF9E1-CF56-4502-A7EE-BE2E6FA13F0A}" type="pres">
      <dgm:prSet presAssocID="{6930A9DE-A3A3-4B70-8921-B0895B475328}" presName="spacer" presStyleCnt="0"/>
      <dgm:spPr/>
    </dgm:pt>
    <dgm:pt modelId="{97F700A8-F313-42EC-B530-53E6BFF8A43F}" type="pres">
      <dgm:prSet presAssocID="{6938BCFF-3D98-4CB0-8F8D-441D65489BA4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0E4C3E1C-6089-461F-8CFD-242E5756AB4F}" type="presOf" srcId="{C0DCD2C5-B52C-4419-86AD-965C7C80CB15}" destId="{D2067CBE-9650-43DE-AC2F-E45F00E79C85}" srcOrd="0" destOrd="0" presId="urn:microsoft.com/office/officeart/2005/8/layout/vList2"/>
    <dgm:cxn modelId="{162D3D71-FEEC-415E-8941-CC2873F1B182}" srcId="{C0DCD2C5-B52C-4419-86AD-965C7C80CB15}" destId="{0EF8C350-A13B-4290-BB5A-2CDB4D5AD7A9}" srcOrd="1" destOrd="0" parTransId="{6B313F69-4B58-4E15-B181-0A7DF5D10B67}" sibTransId="{6930A9DE-A3A3-4B70-8921-B0895B475328}"/>
    <dgm:cxn modelId="{2DC56859-9A64-486D-91BA-819983EAE13E}" type="presOf" srcId="{75D314EF-B778-4DB4-8E14-0CC278B01716}" destId="{DF7505C3-D5ED-472E-8299-D0436BEDF860}" srcOrd="0" destOrd="0" presId="urn:microsoft.com/office/officeart/2005/8/layout/vList2"/>
    <dgm:cxn modelId="{1987F998-4994-4EBA-9D0B-E7E942B8BD37}" srcId="{C0DCD2C5-B52C-4419-86AD-965C7C80CB15}" destId="{6938BCFF-3D98-4CB0-8F8D-441D65489BA4}" srcOrd="2" destOrd="0" parTransId="{0B8A5EAD-47F5-47AD-B6AB-60A73BE5C8F7}" sibTransId="{89DE2FCA-C226-42A5-A39E-D5215B7E12DD}"/>
    <dgm:cxn modelId="{73E009BA-3657-4116-957A-E9961CA6073B}" type="presOf" srcId="{0EF8C350-A13B-4290-BB5A-2CDB4D5AD7A9}" destId="{A4926F43-8457-4B93-9DE2-A9912B1EDCDE}" srcOrd="0" destOrd="0" presId="urn:microsoft.com/office/officeart/2005/8/layout/vList2"/>
    <dgm:cxn modelId="{C2937ACA-7AE4-41EC-B9A8-A640B90DA91A}" type="presOf" srcId="{6938BCFF-3D98-4CB0-8F8D-441D65489BA4}" destId="{97F700A8-F313-42EC-B530-53E6BFF8A43F}" srcOrd="0" destOrd="0" presId="urn:microsoft.com/office/officeart/2005/8/layout/vList2"/>
    <dgm:cxn modelId="{DFF8ADF2-A4A2-4D6F-A13E-948990AC66D6}" srcId="{C0DCD2C5-B52C-4419-86AD-965C7C80CB15}" destId="{75D314EF-B778-4DB4-8E14-0CC278B01716}" srcOrd="0" destOrd="0" parTransId="{EB26F762-E20B-4BD2-AEE1-5A11BAB3B5C5}" sibTransId="{6FD893FE-C665-4AE1-8484-955123C5B52F}"/>
    <dgm:cxn modelId="{F1C2A434-E3E3-4F20-8278-051EF2444CFE}" type="presParOf" srcId="{D2067CBE-9650-43DE-AC2F-E45F00E79C85}" destId="{DF7505C3-D5ED-472E-8299-D0436BEDF860}" srcOrd="0" destOrd="0" presId="urn:microsoft.com/office/officeart/2005/8/layout/vList2"/>
    <dgm:cxn modelId="{E73DF878-858F-46A9-804E-72BD55C01D93}" type="presParOf" srcId="{D2067CBE-9650-43DE-AC2F-E45F00E79C85}" destId="{1E7FB181-BABA-4774-B057-637BF9997963}" srcOrd="1" destOrd="0" presId="urn:microsoft.com/office/officeart/2005/8/layout/vList2"/>
    <dgm:cxn modelId="{CC263162-5E65-40F2-AD3F-D4DAD6D1D510}" type="presParOf" srcId="{D2067CBE-9650-43DE-AC2F-E45F00E79C85}" destId="{A4926F43-8457-4B93-9DE2-A9912B1EDCDE}" srcOrd="2" destOrd="0" presId="urn:microsoft.com/office/officeart/2005/8/layout/vList2"/>
    <dgm:cxn modelId="{5687E52D-7143-43EA-BF0A-2C42B233958E}" type="presParOf" srcId="{D2067CBE-9650-43DE-AC2F-E45F00E79C85}" destId="{AA9BF9E1-CF56-4502-A7EE-BE2E6FA13F0A}" srcOrd="3" destOrd="0" presId="urn:microsoft.com/office/officeart/2005/8/layout/vList2"/>
    <dgm:cxn modelId="{9088412B-6EF0-4057-AF5E-C1FF33BD57FF}" type="presParOf" srcId="{D2067CBE-9650-43DE-AC2F-E45F00E79C85}" destId="{97F700A8-F313-42EC-B530-53E6BFF8A43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B8547E4-E7CB-4612-BDCD-5FB439A3A74A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589934E-9CB2-4134-B8D2-C5970B9F8AB4}">
      <dgm:prSet/>
      <dgm:spPr/>
      <dgm:t>
        <a:bodyPr/>
        <a:lstStyle/>
        <a:p>
          <a:r>
            <a:rPr lang="en-IN"/>
            <a:t>Offers elegant and natural templates for a web application.</a:t>
          </a:r>
          <a:endParaRPr lang="en-US"/>
        </a:p>
      </dgm:t>
    </dgm:pt>
    <dgm:pt modelId="{7BACCE83-3BBC-48A6-828C-5FE2321A9027}" type="parTrans" cxnId="{2D544E13-26E1-4F47-A177-C647A5D2C05A}">
      <dgm:prSet/>
      <dgm:spPr/>
      <dgm:t>
        <a:bodyPr/>
        <a:lstStyle/>
        <a:p>
          <a:endParaRPr lang="en-US"/>
        </a:p>
      </dgm:t>
    </dgm:pt>
    <dgm:pt modelId="{CEB94763-1B35-4929-BE65-3DB6FBFD67AF}" type="sibTrans" cxnId="{2D544E13-26E1-4F47-A177-C647A5D2C05A}">
      <dgm:prSet/>
      <dgm:spPr/>
      <dgm:t>
        <a:bodyPr/>
        <a:lstStyle/>
        <a:p>
          <a:endParaRPr lang="en-US"/>
        </a:p>
      </dgm:t>
    </dgm:pt>
    <dgm:pt modelId="{FF33850A-14E7-4AE5-BB42-5504289C419F}">
      <dgm:prSet/>
      <dgm:spPr/>
      <dgm:t>
        <a:bodyPr/>
        <a:lstStyle/>
        <a:p>
          <a:r>
            <a:rPr lang="en-IN"/>
            <a:t>Ideal for HTML5,CSS Java Web applications.</a:t>
          </a:r>
          <a:endParaRPr lang="en-US"/>
        </a:p>
      </dgm:t>
    </dgm:pt>
    <dgm:pt modelId="{A7B4D216-801C-4B1E-8C46-466D28A38905}" type="parTrans" cxnId="{2A2204BF-B3B4-4EDD-ACE3-ED5FF2D0D82C}">
      <dgm:prSet/>
      <dgm:spPr/>
      <dgm:t>
        <a:bodyPr/>
        <a:lstStyle/>
        <a:p>
          <a:endParaRPr lang="en-US"/>
        </a:p>
      </dgm:t>
    </dgm:pt>
    <dgm:pt modelId="{2A91C7DF-088B-4605-B1E4-CEFB64EB3094}" type="sibTrans" cxnId="{2A2204BF-B3B4-4EDD-ACE3-ED5FF2D0D82C}">
      <dgm:prSet/>
      <dgm:spPr/>
      <dgm:t>
        <a:bodyPr/>
        <a:lstStyle/>
        <a:p>
          <a:endParaRPr lang="en-US"/>
        </a:p>
      </dgm:t>
    </dgm:pt>
    <dgm:pt modelId="{0E0DCF5B-5E18-4D24-AC75-48021506FB78}" type="pres">
      <dgm:prSet presAssocID="{CB8547E4-E7CB-4612-BDCD-5FB439A3A74A}" presName="linear" presStyleCnt="0">
        <dgm:presLayoutVars>
          <dgm:animLvl val="lvl"/>
          <dgm:resizeHandles val="exact"/>
        </dgm:presLayoutVars>
      </dgm:prSet>
      <dgm:spPr/>
    </dgm:pt>
    <dgm:pt modelId="{06C0DC45-20FB-44FE-9565-364C66EF9832}" type="pres">
      <dgm:prSet presAssocID="{6589934E-9CB2-4134-B8D2-C5970B9F8AB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A378B0C-A61A-4BDA-89E3-103102FABD8E}" type="pres">
      <dgm:prSet presAssocID="{CEB94763-1B35-4929-BE65-3DB6FBFD67AF}" presName="spacer" presStyleCnt="0"/>
      <dgm:spPr/>
    </dgm:pt>
    <dgm:pt modelId="{3D5BFE21-2D0C-461D-A92A-5BB60CDAF7C3}" type="pres">
      <dgm:prSet presAssocID="{FF33850A-14E7-4AE5-BB42-5504289C419F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2D544E13-26E1-4F47-A177-C647A5D2C05A}" srcId="{CB8547E4-E7CB-4612-BDCD-5FB439A3A74A}" destId="{6589934E-9CB2-4134-B8D2-C5970B9F8AB4}" srcOrd="0" destOrd="0" parTransId="{7BACCE83-3BBC-48A6-828C-5FE2321A9027}" sibTransId="{CEB94763-1B35-4929-BE65-3DB6FBFD67AF}"/>
    <dgm:cxn modelId="{D423934D-479B-4719-BA90-C03CCDFF8C9F}" type="presOf" srcId="{6589934E-9CB2-4134-B8D2-C5970B9F8AB4}" destId="{06C0DC45-20FB-44FE-9565-364C66EF9832}" srcOrd="0" destOrd="0" presId="urn:microsoft.com/office/officeart/2005/8/layout/vList2"/>
    <dgm:cxn modelId="{50286C86-13BA-4115-841B-69F057AF0126}" type="presOf" srcId="{CB8547E4-E7CB-4612-BDCD-5FB439A3A74A}" destId="{0E0DCF5B-5E18-4D24-AC75-48021506FB78}" srcOrd="0" destOrd="0" presId="urn:microsoft.com/office/officeart/2005/8/layout/vList2"/>
    <dgm:cxn modelId="{2A2204BF-B3B4-4EDD-ACE3-ED5FF2D0D82C}" srcId="{CB8547E4-E7CB-4612-BDCD-5FB439A3A74A}" destId="{FF33850A-14E7-4AE5-BB42-5504289C419F}" srcOrd="1" destOrd="0" parTransId="{A7B4D216-801C-4B1E-8C46-466D28A38905}" sibTransId="{2A91C7DF-088B-4605-B1E4-CEFB64EB3094}"/>
    <dgm:cxn modelId="{5E1A53D0-3A9A-4D22-B190-A7F77293A967}" type="presOf" srcId="{FF33850A-14E7-4AE5-BB42-5504289C419F}" destId="{3D5BFE21-2D0C-461D-A92A-5BB60CDAF7C3}" srcOrd="0" destOrd="0" presId="urn:microsoft.com/office/officeart/2005/8/layout/vList2"/>
    <dgm:cxn modelId="{25285B9E-0AB8-478C-9DCB-6B8EA44E2A5C}" type="presParOf" srcId="{0E0DCF5B-5E18-4D24-AC75-48021506FB78}" destId="{06C0DC45-20FB-44FE-9565-364C66EF9832}" srcOrd="0" destOrd="0" presId="urn:microsoft.com/office/officeart/2005/8/layout/vList2"/>
    <dgm:cxn modelId="{F2216B60-5425-44EE-8043-D98C5BCC3978}" type="presParOf" srcId="{0E0DCF5B-5E18-4D24-AC75-48021506FB78}" destId="{FA378B0C-A61A-4BDA-89E3-103102FABD8E}" srcOrd="1" destOrd="0" presId="urn:microsoft.com/office/officeart/2005/8/layout/vList2"/>
    <dgm:cxn modelId="{CB17165B-91DC-405C-8C1B-07C67A49052F}" type="presParOf" srcId="{0E0DCF5B-5E18-4D24-AC75-48021506FB78}" destId="{3D5BFE21-2D0C-461D-A92A-5BB60CDAF7C3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D0BB1CB-6715-45C7-87FE-21C1028FD1AE}" type="doc">
      <dgm:prSet loTypeId="urn:microsoft.com/office/officeart/2005/8/layout/matrix3" loCatId="matrix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6AEC3A1-E3CE-4DE1-9277-28E2DF75AA58}">
      <dgm:prSet/>
      <dgm:spPr/>
      <dgm:t>
        <a:bodyPr/>
        <a:lstStyle/>
        <a:p>
          <a:r>
            <a:rPr lang="en-IN"/>
            <a:t>debug=true (application.properties)</a:t>
          </a:r>
          <a:endParaRPr lang="en-US"/>
        </a:p>
      </dgm:t>
    </dgm:pt>
    <dgm:pt modelId="{397D3A9C-8DD7-4BB3-9C1D-C31044601F96}" type="parTrans" cxnId="{8DE544A3-0F27-43F8-B113-1ECEACB2685F}">
      <dgm:prSet/>
      <dgm:spPr/>
      <dgm:t>
        <a:bodyPr/>
        <a:lstStyle/>
        <a:p>
          <a:endParaRPr lang="en-US"/>
        </a:p>
      </dgm:t>
    </dgm:pt>
    <dgm:pt modelId="{AEE7C339-8753-422D-9932-338D8EE9D9C4}" type="sibTrans" cxnId="{8DE544A3-0F27-43F8-B113-1ECEACB2685F}">
      <dgm:prSet/>
      <dgm:spPr/>
      <dgm:t>
        <a:bodyPr/>
        <a:lstStyle/>
        <a:p>
          <a:endParaRPr lang="en-US"/>
        </a:p>
      </dgm:t>
    </dgm:pt>
    <dgm:pt modelId="{A96A2CE1-2CD3-431B-A28B-B0DBA5A92E7C}">
      <dgm:prSet/>
      <dgm:spPr/>
      <dgm:t>
        <a:bodyPr/>
        <a:lstStyle/>
        <a:p>
          <a:r>
            <a:rPr lang="en-IN"/>
            <a:t>logging.level.root=debug (application.properties)</a:t>
          </a:r>
          <a:endParaRPr lang="en-US"/>
        </a:p>
      </dgm:t>
    </dgm:pt>
    <dgm:pt modelId="{D706C1CE-2F6E-4663-81EE-D8B13E43FC6E}" type="parTrans" cxnId="{6E505A19-FDB2-400F-A543-C609E3EE7706}">
      <dgm:prSet/>
      <dgm:spPr/>
      <dgm:t>
        <a:bodyPr/>
        <a:lstStyle/>
        <a:p>
          <a:endParaRPr lang="en-US"/>
        </a:p>
      </dgm:t>
    </dgm:pt>
    <dgm:pt modelId="{763514FD-05FF-4CF5-9E61-21D6CCF0F859}" type="sibTrans" cxnId="{6E505A19-FDB2-400F-A543-C609E3EE7706}">
      <dgm:prSet/>
      <dgm:spPr/>
      <dgm:t>
        <a:bodyPr/>
        <a:lstStyle/>
        <a:p>
          <a:endParaRPr lang="en-US"/>
        </a:p>
      </dgm:t>
    </dgm:pt>
    <dgm:pt modelId="{F2B45368-0B30-4DEE-A7AC-DA6197C4573F}">
      <dgm:prSet/>
      <dgm:spPr/>
      <dgm:t>
        <a:bodyPr/>
        <a:lstStyle/>
        <a:p>
          <a:r>
            <a:rPr lang="en-IN"/>
            <a:t>Java –jar demoproject.jar –debug  (command line)</a:t>
          </a:r>
          <a:endParaRPr lang="en-US"/>
        </a:p>
      </dgm:t>
    </dgm:pt>
    <dgm:pt modelId="{DA4EEF3C-8280-45E2-A39C-337F23C0FB16}" type="parTrans" cxnId="{9FF54085-156E-48B1-94D6-CED9F64169C4}">
      <dgm:prSet/>
      <dgm:spPr/>
      <dgm:t>
        <a:bodyPr/>
        <a:lstStyle/>
        <a:p>
          <a:endParaRPr lang="en-US"/>
        </a:p>
      </dgm:t>
    </dgm:pt>
    <dgm:pt modelId="{BEE77F6C-831E-4DB8-94A8-DD134E75B4B9}" type="sibTrans" cxnId="{9FF54085-156E-48B1-94D6-CED9F64169C4}">
      <dgm:prSet/>
      <dgm:spPr/>
      <dgm:t>
        <a:bodyPr/>
        <a:lstStyle/>
        <a:p>
          <a:endParaRPr lang="en-US"/>
        </a:p>
      </dgm:t>
    </dgm:pt>
    <dgm:pt modelId="{50CBE88D-42E2-4F2D-B804-475411F3BD97}">
      <dgm:prSet/>
      <dgm:spPr/>
      <dgm:t>
        <a:bodyPr/>
        <a:lstStyle/>
        <a:p>
          <a:r>
            <a:rPr lang="en-IN"/>
            <a:t>Many more !</a:t>
          </a:r>
          <a:endParaRPr lang="en-US"/>
        </a:p>
      </dgm:t>
    </dgm:pt>
    <dgm:pt modelId="{A0FC75C0-A234-434F-BF00-4DB72B7DFC7E}" type="parTrans" cxnId="{9A510651-FA19-458E-9DC8-8027674B4D3A}">
      <dgm:prSet/>
      <dgm:spPr/>
      <dgm:t>
        <a:bodyPr/>
        <a:lstStyle/>
        <a:p>
          <a:endParaRPr lang="en-US"/>
        </a:p>
      </dgm:t>
    </dgm:pt>
    <dgm:pt modelId="{7196A16B-47BA-4AE9-819C-898D4378B066}" type="sibTrans" cxnId="{9A510651-FA19-458E-9DC8-8027674B4D3A}">
      <dgm:prSet/>
      <dgm:spPr/>
      <dgm:t>
        <a:bodyPr/>
        <a:lstStyle/>
        <a:p>
          <a:endParaRPr lang="en-US"/>
        </a:p>
      </dgm:t>
    </dgm:pt>
    <dgm:pt modelId="{462A6BF7-6E29-4F81-944A-81CA3E5514F4}" type="pres">
      <dgm:prSet presAssocID="{FD0BB1CB-6715-45C7-87FE-21C1028FD1AE}" presName="matrix" presStyleCnt="0">
        <dgm:presLayoutVars>
          <dgm:chMax val="1"/>
          <dgm:dir/>
          <dgm:resizeHandles val="exact"/>
        </dgm:presLayoutVars>
      </dgm:prSet>
      <dgm:spPr/>
    </dgm:pt>
    <dgm:pt modelId="{79A896DB-2A34-463E-A640-D924550C2367}" type="pres">
      <dgm:prSet presAssocID="{FD0BB1CB-6715-45C7-87FE-21C1028FD1AE}" presName="diamond" presStyleLbl="bgShp" presStyleIdx="0" presStyleCnt="1"/>
      <dgm:spPr/>
    </dgm:pt>
    <dgm:pt modelId="{00EF536F-30F4-4F84-83FE-F5EFF3EEF71C}" type="pres">
      <dgm:prSet presAssocID="{FD0BB1CB-6715-45C7-87FE-21C1028FD1AE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98FF20E4-3C50-4F34-B61E-0E1D9B1BE573}" type="pres">
      <dgm:prSet presAssocID="{FD0BB1CB-6715-45C7-87FE-21C1028FD1AE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1ACCB443-D2AE-44B4-AC08-611500431471}" type="pres">
      <dgm:prSet presAssocID="{FD0BB1CB-6715-45C7-87FE-21C1028FD1AE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E0270F1-65EB-4130-9C54-8120AA3CAC99}" type="pres">
      <dgm:prSet presAssocID="{FD0BB1CB-6715-45C7-87FE-21C1028FD1AE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F4CCB018-8836-4A21-93C3-72DCC91A7804}" type="presOf" srcId="{50CBE88D-42E2-4F2D-B804-475411F3BD97}" destId="{7E0270F1-65EB-4130-9C54-8120AA3CAC99}" srcOrd="0" destOrd="0" presId="urn:microsoft.com/office/officeart/2005/8/layout/matrix3"/>
    <dgm:cxn modelId="{6E505A19-FDB2-400F-A543-C609E3EE7706}" srcId="{FD0BB1CB-6715-45C7-87FE-21C1028FD1AE}" destId="{A96A2CE1-2CD3-431B-A28B-B0DBA5A92E7C}" srcOrd="1" destOrd="0" parTransId="{D706C1CE-2F6E-4663-81EE-D8B13E43FC6E}" sibTransId="{763514FD-05FF-4CF5-9E61-21D6CCF0F859}"/>
    <dgm:cxn modelId="{2F98E567-9536-4132-9ECE-CD377E29E045}" type="presOf" srcId="{66AEC3A1-E3CE-4DE1-9277-28E2DF75AA58}" destId="{00EF536F-30F4-4F84-83FE-F5EFF3EEF71C}" srcOrd="0" destOrd="0" presId="urn:microsoft.com/office/officeart/2005/8/layout/matrix3"/>
    <dgm:cxn modelId="{9A510651-FA19-458E-9DC8-8027674B4D3A}" srcId="{FD0BB1CB-6715-45C7-87FE-21C1028FD1AE}" destId="{50CBE88D-42E2-4F2D-B804-475411F3BD97}" srcOrd="3" destOrd="0" parTransId="{A0FC75C0-A234-434F-BF00-4DB72B7DFC7E}" sibTransId="{7196A16B-47BA-4AE9-819C-898D4378B066}"/>
    <dgm:cxn modelId="{9FF54085-156E-48B1-94D6-CED9F64169C4}" srcId="{FD0BB1CB-6715-45C7-87FE-21C1028FD1AE}" destId="{F2B45368-0B30-4DEE-A7AC-DA6197C4573F}" srcOrd="2" destOrd="0" parTransId="{DA4EEF3C-8280-45E2-A39C-337F23C0FB16}" sibTransId="{BEE77F6C-831E-4DB8-94A8-DD134E75B4B9}"/>
    <dgm:cxn modelId="{8DE544A3-0F27-43F8-B113-1ECEACB2685F}" srcId="{FD0BB1CB-6715-45C7-87FE-21C1028FD1AE}" destId="{66AEC3A1-E3CE-4DE1-9277-28E2DF75AA58}" srcOrd="0" destOrd="0" parTransId="{397D3A9C-8DD7-4BB3-9C1D-C31044601F96}" sibTransId="{AEE7C339-8753-422D-9932-338D8EE9D9C4}"/>
    <dgm:cxn modelId="{6C555BAB-8DFD-479A-AF79-720EB06D2150}" type="presOf" srcId="{F2B45368-0B30-4DEE-A7AC-DA6197C4573F}" destId="{1ACCB443-D2AE-44B4-AC08-611500431471}" srcOrd="0" destOrd="0" presId="urn:microsoft.com/office/officeart/2005/8/layout/matrix3"/>
    <dgm:cxn modelId="{B4C02CE4-B5BC-4777-8A34-C7901DB16D86}" type="presOf" srcId="{A96A2CE1-2CD3-431B-A28B-B0DBA5A92E7C}" destId="{98FF20E4-3C50-4F34-B61E-0E1D9B1BE573}" srcOrd="0" destOrd="0" presId="urn:microsoft.com/office/officeart/2005/8/layout/matrix3"/>
    <dgm:cxn modelId="{F8F23FEF-7DF5-49A5-9D6C-9B16AF76AF9D}" type="presOf" srcId="{FD0BB1CB-6715-45C7-87FE-21C1028FD1AE}" destId="{462A6BF7-6E29-4F81-944A-81CA3E5514F4}" srcOrd="0" destOrd="0" presId="urn:microsoft.com/office/officeart/2005/8/layout/matrix3"/>
    <dgm:cxn modelId="{4C5AA263-631F-4D60-B7C5-FC813E4F24FB}" type="presParOf" srcId="{462A6BF7-6E29-4F81-944A-81CA3E5514F4}" destId="{79A896DB-2A34-463E-A640-D924550C2367}" srcOrd="0" destOrd="0" presId="urn:microsoft.com/office/officeart/2005/8/layout/matrix3"/>
    <dgm:cxn modelId="{CF802DB0-39FC-4F9C-BA1D-98A98FB8F178}" type="presParOf" srcId="{462A6BF7-6E29-4F81-944A-81CA3E5514F4}" destId="{00EF536F-30F4-4F84-83FE-F5EFF3EEF71C}" srcOrd="1" destOrd="0" presId="urn:microsoft.com/office/officeart/2005/8/layout/matrix3"/>
    <dgm:cxn modelId="{59D0C3ED-9FB0-4358-BBE9-C8686990EFD7}" type="presParOf" srcId="{462A6BF7-6E29-4F81-944A-81CA3E5514F4}" destId="{98FF20E4-3C50-4F34-B61E-0E1D9B1BE573}" srcOrd="2" destOrd="0" presId="urn:microsoft.com/office/officeart/2005/8/layout/matrix3"/>
    <dgm:cxn modelId="{8B23F4CF-319E-40D4-992B-2355ACBE99A3}" type="presParOf" srcId="{462A6BF7-6E29-4F81-944A-81CA3E5514F4}" destId="{1ACCB443-D2AE-44B4-AC08-611500431471}" srcOrd="3" destOrd="0" presId="urn:microsoft.com/office/officeart/2005/8/layout/matrix3"/>
    <dgm:cxn modelId="{546ED4BA-4FB2-4E9C-8249-4CEBDF118C4F}" type="presParOf" srcId="{462A6BF7-6E29-4F81-944A-81CA3E5514F4}" destId="{7E0270F1-65EB-4130-9C54-8120AA3CAC99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A748E2C-DBD1-44E0-90B0-211373E1B0B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DFAC50C9-DB2B-45FB-91B5-15028FFA4CAD}">
      <dgm:prSet/>
      <dgm:spPr/>
      <dgm:t>
        <a:bodyPr/>
        <a:lstStyle/>
        <a:p>
          <a:r>
            <a:rPr lang="en-IN"/>
            <a:t>@EnableAutoConfiguration(exclude={SomeAutoConfig.class})  //above the class   OR</a:t>
          </a:r>
          <a:endParaRPr lang="en-US"/>
        </a:p>
      </dgm:t>
    </dgm:pt>
    <dgm:pt modelId="{6AACE04B-D909-40B6-ADD3-D3C766B32F5A}" type="parTrans" cxnId="{F49FFE68-C2D5-4208-9C00-3F4752135DF6}">
      <dgm:prSet/>
      <dgm:spPr/>
      <dgm:t>
        <a:bodyPr/>
        <a:lstStyle/>
        <a:p>
          <a:endParaRPr lang="en-US"/>
        </a:p>
      </dgm:t>
    </dgm:pt>
    <dgm:pt modelId="{12CE1AD3-9828-46FC-8612-C8DAF53B793F}" type="sibTrans" cxnId="{F49FFE68-C2D5-4208-9C00-3F4752135DF6}">
      <dgm:prSet/>
      <dgm:spPr/>
      <dgm:t>
        <a:bodyPr/>
        <a:lstStyle/>
        <a:p>
          <a:endParaRPr lang="en-US"/>
        </a:p>
      </dgm:t>
    </dgm:pt>
    <dgm:pt modelId="{0295622B-776F-46BD-B5A4-B734DC51AEA3}">
      <dgm:prSet/>
      <dgm:spPr/>
      <dgm:t>
        <a:bodyPr/>
        <a:lstStyle/>
        <a:p>
          <a:r>
            <a:rPr lang="en-IN"/>
            <a:t>@EnableAutoConfiguration(excludeName={“a.b.SomeAutoConfig”}) OR</a:t>
          </a:r>
          <a:endParaRPr lang="en-US"/>
        </a:p>
      </dgm:t>
    </dgm:pt>
    <dgm:pt modelId="{F2B3D9FA-870C-44B1-B007-E38B20DB2750}" type="parTrans" cxnId="{0749737D-2A5E-4974-8EBF-5BAB0E38E3BA}">
      <dgm:prSet/>
      <dgm:spPr/>
      <dgm:t>
        <a:bodyPr/>
        <a:lstStyle/>
        <a:p>
          <a:endParaRPr lang="en-US"/>
        </a:p>
      </dgm:t>
    </dgm:pt>
    <dgm:pt modelId="{643E482D-970F-4B3B-856E-5FED0D00FB37}" type="sibTrans" cxnId="{0749737D-2A5E-4974-8EBF-5BAB0E38E3BA}">
      <dgm:prSet/>
      <dgm:spPr/>
      <dgm:t>
        <a:bodyPr/>
        <a:lstStyle/>
        <a:p>
          <a:endParaRPr lang="en-US"/>
        </a:p>
      </dgm:t>
    </dgm:pt>
    <dgm:pt modelId="{BC2FFE8F-C6CD-4B82-A342-15537974DBE3}">
      <dgm:prSet/>
      <dgm:spPr/>
      <dgm:t>
        <a:bodyPr/>
        <a:lstStyle/>
        <a:p>
          <a:r>
            <a:rPr lang="en-IN" b="1"/>
            <a:t>@SpringBootApplication</a:t>
          </a:r>
          <a:r>
            <a:rPr lang="en-IN"/>
            <a:t>(exclude = { SomeAutoConfig.</a:t>
          </a:r>
          <a:r>
            <a:rPr lang="en-IN" b="1"/>
            <a:t>class </a:t>
          </a:r>
          <a:r>
            <a:rPr lang="en-IN"/>
            <a:t>})</a:t>
          </a:r>
          <a:endParaRPr lang="en-US"/>
        </a:p>
      </dgm:t>
    </dgm:pt>
    <dgm:pt modelId="{B55CC545-398E-420F-89C7-D6F63BEFCA03}" type="parTrans" cxnId="{CAC010FE-8738-44D2-BE2F-55720579FDF1}">
      <dgm:prSet/>
      <dgm:spPr/>
      <dgm:t>
        <a:bodyPr/>
        <a:lstStyle/>
        <a:p>
          <a:endParaRPr lang="en-US"/>
        </a:p>
      </dgm:t>
    </dgm:pt>
    <dgm:pt modelId="{1C70CB05-0A05-43F5-BF7D-5CA70B328F51}" type="sibTrans" cxnId="{CAC010FE-8738-44D2-BE2F-55720579FDF1}">
      <dgm:prSet/>
      <dgm:spPr/>
      <dgm:t>
        <a:bodyPr/>
        <a:lstStyle/>
        <a:p>
          <a:endParaRPr lang="en-US"/>
        </a:p>
      </dgm:t>
    </dgm:pt>
    <dgm:pt modelId="{B822A60D-5B77-4B48-92EF-215669E89FEC}" type="pres">
      <dgm:prSet presAssocID="{EA748E2C-DBD1-44E0-90B0-211373E1B0BB}" presName="root" presStyleCnt="0">
        <dgm:presLayoutVars>
          <dgm:dir/>
          <dgm:resizeHandles val="exact"/>
        </dgm:presLayoutVars>
      </dgm:prSet>
      <dgm:spPr/>
    </dgm:pt>
    <dgm:pt modelId="{3B1AE268-4C1F-498A-9679-6855012EC8EF}" type="pres">
      <dgm:prSet presAssocID="{DFAC50C9-DB2B-45FB-91B5-15028FFA4CAD}" presName="compNode" presStyleCnt="0"/>
      <dgm:spPr/>
    </dgm:pt>
    <dgm:pt modelId="{E45475C6-16D8-4907-910B-ED43EAD42001}" type="pres">
      <dgm:prSet presAssocID="{DFAC50C9-DB2B-45FB-91B5-15028FFA4CAD}" presName="bgRect" presStyleLbl="bgShp" presStyleIdx="0" presStyleCnt="3"/>
      <dgm:spPr/>
    </dgm:pt>
    <dgm:pt modelId="{F30E6BC9-E36B-4A79-A3DB-9FEB7FA5D4A4}" type="pres">
      <dgm:prSet presAssocID="{DFAC50C9-DB2B-45FB-91B5-15028FFA4CA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refighter"/>
        </a:ext>
      </dgm:extLst>
    </dgm:pt>
    <dgm:pt modelId="{A1BC677C-A592-437E-A840-D7132260CEDC}" type="pres">
      <dgm:prSet presAssocID="{DFAC50C9-DB2B-45FB-91B5-15028FFA4CAD}" presName="spaceRect" presStyleCnt="0"/>
      <dgm:spPr/>
    </dgm:pt>
    <dgm:pt modelId="{507129A0-D122-443E-B6B9-261C1AF0688F}" type="pres">
      <dgm:prSet presAssocID="{DFAC50C9-DB2B-45FB-91B5-15028FFA4CAD}" presName="parTx" presStyleLbl="revTx" presStyleIdx="0" presStyleCnt="3">
        <dgm:presLayoutVars>
          <dgm:chMax val="0"/>
          <dgm:chPref val="0"/>
        </dgm:presLayoutVars>
      </dgm:prSet>
      <dgm:spPr/>
    </dgm:pt>
    <dgm:pt modelId="{70743BD6-9A8B-48C1-8736-D7605A45BEAB}" type="pres">
      <dgm:prSet presAssocID="{12CE1AD3-9828-46FC-8612-C8DAF53B793F}" presName="sibTrans" presStyleCnt="0"/>
      <dgm:spPr/>
    </dgm:pt>
    <dgm:pt modelId="{13ED7F64-02FB-49C8-A72C-10FA3B661579}" type="pres">
      <dgm:prSet presAssocID="{0295622B-776F-46BD-B5A4-B734DC51AEA3}" presName="compNode" presStyleCnt="0"/>
      <dgm:spPr/>
    </dgm:pt>
    <dgm:pt modelId="{E7FD655E-C8DC-4847-B7F6-6C6D4B50F858}" type="pres">
      <dgm:prSet presAssocID="{0295622B-776F-46BD-B5A4-B734DC51AEA3}" presName="bgRect" presStyleLbl="bgShp" presStyleIdx="1" presStyleCnt="3"/>
      <dgm:spPr/>
    </dgm:pt>
    <dgm:pt modelId="{7A8D93FF-EE8A-4C45-BE39-0F0AD9842271}" type="pres">
      <dgm:prSet presAssocID="{0295622B-776F-46BD-B5A4-B734DC51AEA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stomer Review"/>
        </a:ext>
      </dgm:extLst>
    </dgm:pt>
    <dgm:pt modelId="{43FF02BB-B7F8-439A-A139-E42184E5199C}" type="pres">
      <dgm:prSet presAssocID="{0295622B-776F-46BD-B5A4-B734DC51AEA3}" presName="spaceRect" presStyleCnt="0"/>
      <dgm:spPr/>
    </dgm:pt>
    <dgm:pt modelId="{D893F0CB-B17F-4605-B24F-849AFF8415BE}" type="pres">
      <dgm:prSet presAssocID="{0295622B-776F-46BD-B5A4-B734DC51AEA3}" presName="parTx" presStyleLbl="revTx" presStyleIdx="1" presStyleCnt="3">
        <dgm:presLayoutVars>
          <dgm:chMax val="0"/>
          <dgm:chPref val="0"/>
        </dgm:presLayoutVars>
      </dgm:prSet>
      <dgm:spPr/>
    </dgm:pt>
    <dgm:pt modelId="{3601A7A3-9B30-4B1E-BABE-3E84B118FBBB}" type="pres">
      <dgm:prSet presAssocID="{643E482D-970F-4B3B-856E-5FED0D00FB37}" presName="sibTrans" presStyleCnt="0"/>
      <dgm:spPr/>
    </dgm:pt>
    <dgm:pt modelId="{D997CAE1-D4EF-4EE9-982E-9D1F01AFF47C}" type="pres">
      <dgm:prSet presAssocID="{BC2FFE8F-C6CD-4B82-A342-15537974DBE3}" presName="compNode" presStyleCnt="0"/>
      <dgm:spPr/>
    </dgm:pt>
    <dgm:pt modelId="{529AC0FF-0C08-4999-BFDF-F63E54C5EC02}" type="pres">
      <dgm:prSet presAssocID="{BC2FFE8F-C6CD-4B82-A342-15537974DBE3}" presName="bgRect" presStyleLbl="bgShp" presStyleIdx="2" presStyleCnt="3"/>
      <dgm:spPr/>
    </dgm:pt>
    <dgm:pt modelId="{9EE6D7E5-E748-4CFA-9989-507EB8EA11E9}" type="pres">
      <dgm:prSet presAssocID="{BC2FFE8F-C6CD-4B82-A342-15537974DBE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ers"/>
        </a:ext>
      </dgm:extLst>
    </dgm:pt>
    <dgm:pt modelId="{8E9CBA93-3C06-449B-8BFB-C6045AFAA3F7}" type="pres">
      <dgm:prSet presAssocID="{BC2FFE8F-C6CD-4B82-A342-15537974DBE3}" presName="spaceRect" presStyleCnt="0"/>
      <dgm:spPr/>
    </dgm:pt>
    <dgm:pt modelId="{7643C1D6-71A4-4889-8985-74B0DE2D3BEB}" type="pres">
      <dgm:prSet presAssocID="{BC2FFE8F-C6CD-4B82-A342-15537974DBE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88C0B38-98AC-4223-AC28-FC0B2DC2A920}" type="presOf" srcId="{DFAC50C9-DB2B-45FB-91B5-15028FFA4CAD}" destId="{507129A0-D122-443E-B6B9-261C1AF0688F}" srcOrd="0" destOrd="0" presId="urn:microsoft.com/office/officeart/2018/2/layout/IconVerticalSolidList"/>
    <dgm:cxn modelId="{29FF8B42-CCF3-47C0-A77A-214B4EDBD551}" type="presOf" srcId="{EA748E2C-DBD1-44E0-90B0-211373E1B0BB}" destId="{B822A60D-5B77-4B48-92EF-215669E89FEC}" srcOrd="0" destOrd="0" presId="urn:microsoft.com/office/officeart/2018/2/layout/IconVerticalSolidList"/>
    <dgm:cxn modelId="{F49FFE68-C2D5-4208-9C00-3F4752135DF6}" srcId="{EA748E2C-DBD1-44E0-90B0-211373E1B0BB}" destId="{DFAC50C9-DB2B-45FB-91B5-15028FFA4CAD}" srcOrd="0" destOrd="0" parTransId="{6AACE04B-D909-40B6-ADD3-D3C766B32F5A}" sibTransId="{12CE1AD3-9828-46FC-8612-C8DAF53B793F}"/>
    <dgm:cxn modelId="{0749737D-2A5E-4974-8EBF-5BAB0E38E3BA}" srcId="{EA748E2C-DBD1-44E0-90B0-211373E1B0BB}" destId="{0295622B-776F-46BD-B5A4-B734DC51AEA3}" srcOrd="1" destOrd="0" parTransId="{F2B3D9FA-870C-44B1-B007-E38B20DB2750}" sibTransId="{643E482D-970F-4B3B-856E-5FED0D00FB37}"/>
    <dgm:cxn modelId="{18AA279B-5C8D-4064-8903-7C46F333E9BE}" type="presOf" srcId="{0295622B-776F-46BD-B5A4-B734DC51AEA3}" destId="{D893F0CB-B17F-4605-B24F-849AFF8415BE}" srcOrd="0" destOrd="0" presId="urn:microsoft.com/office/officeart/2018/2/layout/IconVerticalSolidList"/>
    <dgm:cxn modelId="{91474BF5-7BB0-4445-8011-4317303043B8}" type="presOf" srcId="{BC2FFE8F-C6CD-4B82-A342-15537974DBE3}" destId="{7643C1D6-71A4-4889-8985-74B0DE2D3BEB}" srcOrd="0" destOrd="0" presId="urn:microsoft.com/office/officeart/2018/2/layout/IconVerticalSolidList"/>
    <dgm:cxn modelId="{CAC010FE-8738-44D2-BE2F-55720579FDF1}" srcId="{EA748E2C-DBD1-44E0-90B0-211373E1B0BB}" destId="{BC2FFE8F-C6CD-4B82-A342-15537974DBE3}" srcOrd="2" destOrd="0" parTransId="{B55CC545-398E-420F-89C7-D6F63BEFCA03}" sibTransId="{1C70CB05-0A05-43F5-BF7D-5CA70B328F51}"/>
    <dgm:cxn modelId="{4712F801-7362-42DD-A982-E313B74E7039}" type="presParOf" srcId="{B822A60D-5B77-4B48-92EF-215669E89FEC}" destId="{3B1AE268-4C1F-498A-9679-6855012EC8EF}" srcOrd="0" destOrd="0" presId="urn:microsoft.com/office/officeart/2018/2/layout/IconVerticalSolidList"/>
    <dgm:cxn modelId="{9D50773E-4CE6-4776-9BB4-98356BDB8AAC}" type="presParOf" srcId="{3B1AE268-4C1F-498A-9679-6855012EC8EF}" destId="{E45475C6-16D8-4907-910B-ED43EAD42001}" srcOrd="0" destOrd="0" presId="urn:microsoft.com/office/officeart/2018/2/layout/IconVerticalSolidList"/>
    <dgm:cxn modelId="{FB19E0C9-7206-4F2B-9D9E-FCB21D7F2464}" type="presParOf" srcId="{3B1AE268-4C1F-498A-9679-6855012EC8EF}" destId="{F30E6BC9-E36B-4A79-A3DB-9FEB7FA5D4A4}" srcOrd="1" destOrd="0" presId="urn:microsoft.com/office/officeart/2018/2/layout/IconVerticalSolidList"/>
    <dgm:cxn modelId="{0F95AFB6-FD20-427C-AE35-401BE1A28249}" type="presParOf" srcId="{3B1AE268-4C1F-498A-9679-6855012EC8EF}" destId="{A1BC677C-A592-437E-A840-D7132260CEDC}" srcOrd="2" destOrd="0" presId="urn:microsoft.com/office/officeart/2018/2/layout/IconVerticalSolidList"/>
    <dgm:cxn modelId="{78865A66-1BA3-4DA3-9C6B-4913F4363249}" type="presParOf" srcId="{3B1AE268-4C1F-498A-9679-6855012EC8EF}" destId="{507129A0-D122-443E-B6B9-261C1AF0688F}" srcOrd="3" destOrd="0" presId="urn:microsoft.com/office/officeart/2018/2/layout/IconVerticalSolidList"/>
    <dgm:cxn modelId="{072D8C80-99E7-42A0-9F09-E520C0717037}" type="presParOf" srcId="{B822A60D-5B77-4B48-92EF-215669E89FEC}" destId="{70743BD6-9A8B-48C1-8736-D7605A45BEAB}" srcOrd="1" destOrd="0" presId="urn:microsoft.com/office/officeart/2018/2/layout/IconVerticalSolidList"/>
    <dgm:cxn modelId="{C073C0D6-0909-47B4-AC33-278299ABB9F9}" type="presParOf" srcId="{B822A60D-5B77-4B48-92EF-215669E89FEC}" destId="{13ED7F64-02FB-49C8-A72C-10FA3B661579}" srcOrd="2" destOrd="0" presId="urn:microsoft.com/office/officeart/2018/2/layout/IconVerticalSolidList"/>
    <dgm:cxn modelId="{E417059F-FC0C-4A91-9E98-63531D1C1056}" type="presParOf" srcId="{13ED7F64-02FB-49C8-A72C-10FA3B661579}" destId="{E7FD655E-C8DC-4847-B7F6-6C6D4B50F858}" srcOrd="0" destOrd="0" presId="urn:microsoft.com/office/officeart/2018/2/layout/IconVerticalSolidList"/>
    <dgm:cxn modelId="{E9F8FC74-F74C-4394-9473-A25893E733FD}" type="presParOf" srcId="{13ED7F64-02FB-49C8-A72C-10FA3B661579}" destId="{7A8D93FF-EE8A-4C45-BE39-0F0AD9842271}" srcOrd="1" destOrd="0" presId="urn:microsoft.com/office/officeart/2018/2/layout/IconVerticalSolidList"/>
    <dgm:cxn modelId="{4D8227B8-E357-4F37-8723-E50E7145AE48}" type="presParOf" srcId="{13ED7F64-02FB-49C8-A72C-10FA3B661579}" destId="{43FF02BB-B7F8-439A-A139-E42184E5199C}" srcOrd="2" destOrd="0" presId="urn:microsoft.com/office/officeart/2018/2/layout/IconVerticalSolidList"/>
    <dgm:cxn modelId="{432DA795-ACB1-4F5D-A18D-4B9C854D1DE2}" type="presParOf" srcId="{13ED7F64-02FB-49C8-A72C-10FA3B661579}" destId="{D893F0CB-B17F-4605-B24F-849AFF8415BE}" srcOrd="3" destOrd="0" presId="urn:microsoft.com/office/officeart/2018/2/layout/IconVerticalSolidList"/>
    <dgm:cxn modelId="{5CCAF5B1-044F-42AB-9361-1E8BAD2E8D6B}" type="presParOf" srcId="{B822A60D-5B77-4B48-92EF-215669E89FEC}" destId="{3601A7A3-9B30-4B1E-BABE-3E84B118FBBB}" srcOrd="3" destOrd="0" presId="urn:microsoft.com/office/officeart/2018/2/layout/IconVerticalSolidList"/>
    <dgm:cxn modelId="{72B8A045-0E3D-4511-AD20-13888F3454B9}" type="presParOf" srcId="{B822A60D-5B77-4B48-92EF-215669E89FEC}" destId="{D997CAE1-D4EF-4EE9-982E-9D1F01AFF47C}" srcOrd="4" destOrd="0" presId="urn:microsoft.com/office/officeart/2018/2/layout/IconVerticalSolidList"/>
    <dgm:cxn modelId="{EB93CB5D-EC60-4685-8DCA-D39418A830A0}" type="presParOf" srcId="{D997CAE1-D4EF-4EE9-982E-9D1F01AFF47C}" destId="{529AC0FF-0C08-4999-BFDF-F63E54C5EC02}" srcOrd="0" destOrd="0" presId="urn:microsoft.com/office/officeart/2018/2/layout/IconVerticalSolidList"/>
    <dgm:cxn modelId="{BC22D50E-E425-49D6-9878-E6A6923A4E1C}" type="presParOf" srcId="{D997CAE1-D4EF-4EE9-982E-9D1F01AFF47C}" destId="{9EE6D7E5-E748-4CFA-9989-507EB8EA11E9}" srcOrd="1" destOrd="0" presId="urn:microsoft.com/office/officeart/2018/2/layout/IconVerticalSolidList"/>
    <dgm:cxn modelId="{6ED9FB9D-DA0A-4F07-B9DD-B11C2B71617E}" type="presParOf" srcId="{D997CAE1-D4EF-4EE9-982E-9D1F01AFF47C}" destId="{8E9CBA93-3C06-449B-8BFB-C6045AFAA3F7}" srcOrd="2" destOrd="0" presId="urn:microsoft.com/office/officeart/2018/2/layout/IconVerticalSolidList"/>
    <dgm:cxn modelId="{011A2B79-9208-4C00-9BAC-A76A27D338BF}" type="presParOf" srcId="{D997CAE1-D4EF-4EE9-982E-9D1F01AFF47C}" destId="{7643C1D6-71A4-4889-8985-74B0DE2D3BE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910AE07-07BA-471A-B017-DEA79EAD562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F6CE44D-0160-49E7-9CE4-B04BB14A4418}">
      <dgm:prSet/>
      <dgm:spPr/>
      <dgm:t>
        <a:bodyPr/>
        <a:lstStyle/>
        <a:p>
          <a:r>
            <a:rPr lang="en-IN"/>
            <a:t>Yes</a:t>
          </a:r>
          <a:endParaRPr lang="en-US"/>
        </a:p>
      </dgm:t>
    </dgm:pt>
    <dgm:pt modelId="{123320D5-D652-4044-8A58-01E8AC43E440}" type="parTrans" cxnId="{75A56542-C53C-4AC4-B38C-96E6ED5A6D6E}">
      <dgm:prSet/>
      <dgm:spPr/>
      <dgm:t>
        <a:bodyPr/>
        <a:lstStyle/>
        <a:p>
          <a:endParaRPr lang="en-US"/>
        </a:p>
      </dgm:t>
    </dgm:pt>
    <dgm:pt modelId="{C250DCA1-6589-4503-B4AB-53D3E7F9D4E3}" type="sibTrans" cxnId="{75A56542-C53C-4AC4-B38C-96E6ED5A6D6E}">
      <dgm:prSet/>
      <dgm:spPr/>
      <dgm:t>
        <a:bodyPr/>
        <a:lstStyle/>
        <a:p>
          <a:endParaRPr lang="en-US"/>
        </a:p>
      </dgm:t>
    </dgm:pt>
    <dgm:pt modelId="{B868D9AD-8B9A-4B6C-BE2A-B1F47641FA16}">
      <dgm:prSet/>
      <dgm:spPr/>
      <dgm:t>
        <a:bodyPr/>
        <a:lstStyle/>
        <a:p>
          <a:r>
            <a:rPr lang="en-IN"/>
            <a:t>Presence/Absence of Bean</a:t>
          </a:r>
          <a:endParaRPr lang="en-US"/>
        </a:p>
      </dgm:t>
    </dgm:pt>
    <dgm:pt modelId="{B388930D-315B-469F-962C-A66429302564}" type="parTrans" cxnId="{2834DE50-C7C0-4B5A-A0D1-E4DB9CAC9F15}">
      <dgm:prSet/>
      <dgm:spPr/>
      <dgm:t>
        <a:bodyPr/>
        <a:lstStyle/>
        <a:p>
          <a:endParaRPr lang="en-US"/>
        </a:p>
      </dgm:t>
    </dgm:pt>
    <dgm:pt modelId="{2F5101FE-0D92-4EA6-B263-E8342F9F1F8B}" type="sibTrans" cxnId="{2834DE50-C7C0-4B5A-A0D1-E4DB9CAC9F15}">
      <dgm:prSet/>
      <dgm:spPr/>
      <dgm:t>
        <a:bodyPr/>
        <a:lstStyle/>
        <a:p>
          <a:endParaRPr lang="en-US"/>
        </a:p>
      </dgm:t>
    </dgm:pt>
    <dgm:pt modelId="{331BA9B5-EC8A-459B-BBCD-1E29E0F3D9F1}">
      <dgm:prSet/>
      <dgm:spPr/>
      <dgm:t>
        <a:bodyPr/>
        <a:lstStyle/>
        <a:p>
          <a:r>
            <a:rPr lang="en-IN"/>
            <a:t>Presence/Absence of Property</a:t>
          </a:r>
          <a:endParaRPr lang="en-US"/>
        </a:p>
      </dgm:t>
    </dgm:pt>
    <dgm:pt modelId="{98D6256F-B644-4034-A1D0-5D4A303ED975}" type="parTrans" cxnId="{2EEE8810-9003-4A83-890F-2558F958E719}">
      <dgm:prSet/>
      <dgm:spPr/>
      <dgm:t>
        <a:bodyPr/>
        <a:lstStyle/>
        <a:p>
          <a:endParaRPr lang="en-US"/>
        </a:p>
      </dgm:t>
    </dgm:pt>
    <dgm:pt modelId="{AB99019D-6F69-43F4-A42D-18EFE3674F45}" type="sibTrans" cxnId="{2EEE8810-9003-4A83-890F-2558F958E719}">
      <dgm:prSet/>
      <dgm:spPr/>
      <dgm:t>
        <a:bodyPr/>
        <a:lstStyle/>
        <a:p>
          <a:endParaRPr lang="en-US"/>
        </a:p>
      </dgm:t>
    </dgm:pt>
    <dgm:pt modelId="{110A146B-ADF6-4B86-9D9B-2ED4CEC389F2}">
      <dgm:prSet/>
      <dgm:spPr/>
      <dgm:t>
        <a:bodyPr/>
        <a:lstStyle/>
        <a:p>
          <a:r>
            <a:rPr lang="en-IN"/>
            <a:t>Presence/Absence of Jar</a:t>
          </a:r>
          <a:endParaRPr lang="en-US"/>
        </a:p>
      </dgm:t>
    </dgm:pt>
    <dgm:pt modelId="{678F945E-56ED-4A99-A92A-3352CA3540DD}" type="parTrans" cxnId="{54E7A72E-2EC1-42CB-8889-D70C70C41E79}">
      <dgm:prSet/>
      <dgm:spPr/>
      <dgm:t>
        <a:bodyPr/>
        <a:lstStyle/>
        <a:p>
          <a:endParaRPr lang="en-US"/>
        </a:p>
      </dgm:t>
    </dgm:pt>
    <dgm:pt modelId="{C2F9E715-6B4B-4049-AD65-52ADAB0BDB3E}" type="sibTrans" cxnId="{54E7A72E-2EC1-42CB-8889-D70C70C41E79}">
      <dgm:prSet/>
      <dgm:spPr/>
      <dgm:t>
        <a:bodyPr/>
        <a:lstStyle/>
        <a:p>
          <a:endParaRPr lang="en-US"/>
        </a:p>
      </dgm:t>
    </dgm:pt>
    <dgm:pt modelId="{16C1218E-EB2B-4896-BE4D-BF4FA2502667}" type="pres">
      <dgm:prSet presAssocID="{4910AE07-07BA-471A-B017-DEA79EAD562F}" presName="root" presStyleCnt="0">
        <dgm:presLayoutVars>
          <dgm:dir/>
          <dgm:resizeHandles val="exact"/>
        </dgm:presLayoutVars>
      </dgm:prSet>
      <dgm:spPr/>
    </dgm:pt>
    <dgm:pt modelId="{2D4FDAA7-790D-4505-AEF5-EC281BB9D06F}" type="pres">
      <dgm:prSet presAssocID="{2F6CE44D-0160-49E7-9CE4-B04BB14A4418}" presName="compNode" presStyleCnt="0"/>
      <dgm:spPr/>
    </dgm:pt>
    <dgm:pt modelId="{B64FC707-FD38-490D-BEB0-30B162752246}" type="pres">
      <dgm:prSet presAssocID="{2F6CE44D-0160-49E7-9CE4-B04BB14A4418}" presName="bgRect" presStyleLbl="bgShp" presStyleIdx="0" presStyleCnt="4"/>
      <dgm:spPr/>
    </dgm:pt>
    <dgm:pt modelId="{ED95CC13-E5A2-4FCF-9DE3-146223917A1A}" type="pres">
      <dgm:prSet presAssocID="{2F6CE44D-0160-49E7-9CE4-B04BB14A441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4788894-4FBE-4B44-9C76-AA6DE5C30607}" type="pres">
      <dgm:prSet presAssocID="{2F6CE44D-0160-49E7-9CE4-B04BB14A4418}" presName="spaceRect" presStyleCnt="0"/>
      <dgm:spPr/>
    </dgm:pt>
    <dgm:pt modelId="{6AC9356B-E98A-407E-9D67-17BF25AA27EA}" type="pres">
      <dgm:prSet presAssocID="{2F6CE44D-0160-49E7-9CE4-B04BB14A4418}" presName="parTx" presStyleLbl="revTx" presStyleIdx="0" presStyleCnt="4">
        <dgm:presLayoutVars>
          <dgm:chMax val="0"/>
          <dgm:chPref val="0"/>
        </dgm:presLayoutVars>
      </dgm:prSet>
      <dgm:spPr/>
    </dgm:pt>
    <dgm:pt modelId="{CA3A3F41-0038-4252-899E-0BE0182DF476}" type="pres">
      <dgm:prSet presAssocID="{C250DCA1-6589-4503-B4AB-53D3E7F9D4E3}" presName="sibTrans" presStyleCnt="0"/>
      <dgm:spPr/>
    </dgm:pt>
    <dgm:pt modelId="{47336972-0345-43E1-86BF-B3EA5360AC3D}" type="pres">
      <dgm:prSet presAssocID="{B868D9AD-8B9A-4B6C-BE2A-B1F47641FA16}" presName="compNode" presStyleCnt="0"/>
      <dgm:spPr/>
    </dgm:pt>
    <dgm:pt modelId="{20AD25B7-E089-4250-840B-2039228FC4E7}" type="pres">
      <dgm:prSet presAssocID="{B868D9AD-8B9A-4B6C-BE2A-B1F47641FA16}" presName="bgRect" presStyleLbl="bgShp" presStyleIdx="1" presStyleCnt="4"/>
      <dgm:spPr/>
    </dgm:pt>
    <dgm:pt modelId="{9FDEE496-3B81-487A-B113-1FC90D0AF976}" type="pres">
      <dgm:prSet presAssocID="{B868D9AD-8B9A-4B6C-BE2A-B1F47641FA1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022084E5-CB2F-42A0-BB00-96DE46372901}" type="pres">
      <dgm:prSet presAssocID="{B868D9AD-8B9A-4B6C-BE2A-B1F47641FA16}" presName="spaceRect" presStyleCnt="0"/>
      <dgm:spPr/>
    </dgm:pt>
    <dgm:pt modelId="{3DB41146-4087-4EF0-ADCD-0418004E843B}" type="pres">
      <dgm:prSet presAssocID="{B868D9AD-8B9A-4B6C-BE2A-B1F47641FA16}" presName="parTx" presStyleLbl="revTx" presStyleIdx="1" presStyleCnt="4">
        <dgm:presLayoutVars>
          <dgm:chMax val="0"/>
          <dgm:chPref val="0"/>
        </dgm:presLayoutVars>
      </dgm:prSet>
      <dgm:spPr/>
    </dgm:pt>
    <dgm:pt modelId="{030FDC70-AE11-43B5-AEDE-53ACCBAF5BBC}" type="pres">
      <dgm:prSet presAssocID="{2F5101FE-0D92-4EA6-B263-E8342F9F1F8B}" presName="sibTrans" presStyleCnt="0"/>
      <dgm:spPr/>
    </dgm:pt>
    <dgm:pt modelId="{7777ED17-18E8-4D6D-94C6-3E5F66A78031}" type="pres">
      <dgm:prSet presAssocID="{331BA9B5-EC8A-459B-BBCD-1E29E0F3D9F1}" presName="compNode" presStyleCnt="0"/>
      <dgm:spPr/>
    </dgm:pt>
    <dgm:pt modelId="{4EB08BE5-6B9A-40ED-B8B7-D78BC2D2D851}" type="pres">
      <dgm:prSet presAssocID="{331BA9B5-EC8A-459B-BBCD-1E29E0F3D9F1}" presName="bgRect" presStyleLbl="bgShp" presStyleIdx="2" presStyleCnt="4"/>
      <dgm:spPr/>
    </dgm:pt>
    <dgm:pt modelId="{23A05994-1485-4AD3-A995-A24B1166B99F}" type="pres">
      <dgm:prSet presAssocID="{331BA9B5-EC8A-459B-BBCD-1E29E0F3D9F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urban scene"/>
        </a:ext>
      </dgm:extLst>
    </dgm:pt>
    <dgm:pt modelId="{07BFBDEA-73CE-4369-B88D-E8B37B52642D}" type="pres">
      <dgm:prSet presAssocID="{331BA9B5-EC8A-459B-BBCD-1E29E0F3D9F1}" presName="spaceRect" presStyleCnt="0"/>
      <dgm:spPr/>
    </dgm:pt>
    <dgm:pt modelId="{2E5A9BE0-19EF-4AF1-A755-F48B8EAF85CD}" type="pres">
      <dgm:prSet presAssocID="{331BA9B5-EC8A-459B-BBCD-1E29E0F3D9F1}" presName="parTx" presStyleLbl="revTx" presStyleIdx="2" presStyleCnt="4">
        <dgm:presLayoutVars>
          <dgm:chMax val="0"/>
          <dgm:chPref val="0"/>
        </dgm:presLayoutVars>
      </dgm:prSet>
      <dgm:spPr/>
    </dgm:pt>
    <dgm:pt modelId="{968D6E9E-8FFF-4B77-A3F6-6CCA08A6A0CC}" type="pres">
      <dgm:prSet presAssocID="{AB99019D-6F69-43F4-A42D-18EFE3674F45}" presName="sibTrans" presStyleCnt="0"/>
      <dgm:spPr/>
    </dgm:pt>
    <dgm:pt modelId="{C285C88C-25C5-4173-A61D-3B7656D33ED8}" type="pres">
      <dgm:prSet presAssocID="{110A146B-ADF6-4B86-9D9B-2ED4CEC389F2}" presName="compNode" presStyleCnt="0"/>
      <dgm:spPr/>
    </dgm:pt>
    <dgm:pt modelId="{655461AA-762B-4E46-BF0A-F6F43987E272}" type="pres">
      <dgm:prSet presAssocID="{110A146B-ADF6-4B86-9D9B-2ED4CEC389F2}" presName="bgRect" presStyleLbl="bgShp" presStyleIdx="3" presStyleCnt="4"/>
      <dgm:spPr/>
    </dgm:pt>
    <dgm:pt modelId="{48AF3142-A8B4-4C41-8428-659CA76420B8}" type="pres">
      <dgm:prSet presAssocID="{110A146B-ADF6-4B86-9D9B-2ED4CEC389F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ngue"/>
        </a:ext>
      </dgm:extLst>
    </dgm:pt>
    <dgm:pt modelId="{A7DD0DF6-7943-4CD9-82FD-FC7FC59C2C9E}" type="pres">
      <dgm:prSet presAssocID="{110A146B-ADF6-4B86-9D9B-2ED4CEC389F2}" presName="spaceRect" presStyleCnt="0"/>
      <dgm:spPr/>
    </dgm:pt>
    <dgm:pt modelId="{13177635-13B3-4AC0-8723-468E20C8A0E2}" type="pres">
      <dgm:prSet presAssocID="{110A146B-ADF6-4B86-9D9B-2ED4CEC389F2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2EEE8810-9003-4A83-890F-2558F958E719}" srcId="{4910AE07-07BA-471A-B017-DEA79EAD562F}" destId="{331BA9B5-EC8A-459B-BBCD-1E29E0F3D9F1}" srcOrd="2" destOrd="0" parTransId="{98D6256F-B644-4034-A1D0-5D4A303ED975}" sibTransId="{AB99019D-6F69-43F4-A42D-18EFE3674F45}"/>
    <dgm:cxn modelId="{20D9BC2A-0BCF-4D9D-A554-AABF0FAE9496}" type="presOf" srcId="{331BA9B5-EC8A-459B-BBCD-1E29E0F3D9F1}" destId="{2E5A9BE0-19EF-4AF1-A755-F48B8EAF85CD}" srcOrd="0" destOrd="0" presId="urn:microsoft.com/office/officeart/2018/2/layout/IconVerticalSolidList"/>
    <dgm:cxn modelId="{54E7A72E-2EC1-42CB-8889-D70C70C41E79}" srcId="{4910AE07-07BA-471A-B017-DEA79EAD562F}" destId="{110A146B-ADF6-4B86-9D9B-2ED4CEC389F2}" srcOrd="3" destOrd="0" parTransId="{678F945E-56ED-4A99-A92A-3352CA3540DD}" sibTransId="{C2F9E715-6B4B-4049-AD65-52ADAB0BDB3E}"/>
    <dgm:cxn modelId="{65C06D60-8001-4FF6-97F7-E6D4CD96299C}" type="presOf" srcId="{B868D9AD-8B9A-4B6C-BE2A-B1F47641FA16}" destId="{3DB41146-4087-4EF0-ADCD-0418004E843B}" srcOrd="0" destOrd="0" presId="urn:microsoft.com/office/officeart/2018/2/layout/IconVerticalSolidList"/>
    <dgm:cxn modelId="{75A56542-C53C-4AC4-B38C-96E6ED5A6D6E}" srcId="{4910AE07-07BA-471A-B017-DEA79EAD562F}" destId="{2F6CE44D-0160-49E7-9CE4-B04BB14A4418}" srcOrd="0" destOrd="0" parTransId="{123320D5-D652-4044-8A58-01E8AC43E440}" sibTransId="{C250DCA1-6589-4503-B4AB-53D3E7F9D4E3}"/>
    <dgm:cxn modelId="{2834DE50-C7C0-4B5A-A0D1-E4DB9CAC9F15}" srcId="{4910AE07-07BA-471A-B017-DEA79EAD562F}" destId="{B868D9AD-8B9A-4B6C-BE2A-B1F47641FA16}" srcOrd="1" destOrd="0" parTransId="{B388930D-315B-469F-962C-A66429302564}" sibTransId="{2F5101FE-0D92-4EA6-B263-E8342F9F1F8B}"/>
    <dgm:cxn modelId="{EAD6FC97-17A8-47AB-81E4-1CD513A0DBC0}" type="presOf" srcId="{4910AE07-07BA-471A-B017-DEA79EAD562F}" destId="{16C1218E-EB2B-4896-BE4D-BF4FA2502667}" srcOrd="0" destOrd="0" presId="urn:microsoft.com/office/officeart/2018/2/layout/IconVerticalSolidList"/>
    <dgm:cxn modelId="{888D5DE6-12B1-4484-9B3B-ECF9588EE7A8}" type="presOf" srcId="{2F6CE44D-0160-49E7-9CE4-B04BB14A4418}" destId="{6AC9356B-E98A-407E-9D67-17BF25AA27EA}" srcOrd="0" destOrd="0" presId="urn:microsoft.com/office/officeart/2018/2/layout/IconVerticalSolidList"/>
    <dgm:cxn modelId="{3F2A83E8-755B-4EEA-9D3C-CC4E6F9A21F4}" type="presOf" srcId="{110A146B-ADF6-4B86-9D9B-2ED4CEC389F2}" destId="{13177635-13B3-4AC0-8723-468E20C8A0E2}" srcOrd="0" destOrd="0" presId="urn:microsoft.com/office/officeart/2018/2/layout/IconVerticalSolidList"/>
    <dgm:cxn modelId="{2CB490D1-EE6A-48A7-9421-084A8EFFE519}" type="presParOf" srcId="{16C1218E-EB2B-4896-BE4D-BF4FA2502667}" destId="{2D4FDAA7-790D-4505-AEF5-EC281BB9D06F}" srcOrd="0" destOrd="0" presId="urn:microsoft.com/office/officeart/2018/2/layout/IconVerticalSolidList"/>
    <dgm:cxn modelId="{9BE0E2B9-31C4-46C3-A77B-0D6044058E36}" type="presParOf" srcId="{2D4FDAA7-790D-4505-AEF5-EC281BB9D06F}" destId="{B64FC707-FD38-490D-BEB0-30B162752246}" srcOrd="0" destOrd="0" presId="urn:microsoft.com/office/officeart/2018/2/layout/IconVerticalSolidList"/>
    <dgm:cxn modelId="{107FABE6-8C9C-46DC-8CAC-E5BA7C01E799}" type="presParOf" srcId="{2D4FDAA7-790D-4505-AEF5-EC281BB9D06F}" destId="{ED95CC13-E5A2-4FCF-9DE3-146223917A1A}" srcOrd="1" destOrd="0" presId="urn:microsoft.com/office/officeart/2018/2/layout/IconVerticalSolidList"/>
    <dgm:cxn modelId="{BE5C7D98-70C6-4F3A-BD5D-3CB71E8B0D7D}" type="presParOf" srcId="{2D4FDAA7-790D-4505-AEF5-EC281BB9D06F}" destId="{24788894-4FBE-4B44-9C76-AA6DE5C30607}" srcOrd="2" destOrd="0" presId="urn:microsoft.com/office/officeart/2018/2/layout/IconVerticalSolidList"/>
    <dgm:cxn modelId="{B457E25E-D632-4C68-A958-A0A5AB78D442}" type="presParOf" srcId="{2D4FDAA7-790D-4505-AEF5-EC281BB9D06F}" destId="{6AC9356B-E98A-407E-9D67-17BF25AA27EA}" srcOrd="3" destOrd="0" presId="urn:microsoft.com/office/officeart/2018/2/layout/IconVerticalSolidList"/>
    <dgm:cxn modelId="{3F8AAB6F-08BC-44B1-A205-3373503331E2}" type="presParOf" srcId="{16C1218E-EB2B-4896-BE4D-BF4FA2502667}" destId="{CA3A3F41-0038-4252-899E-0BE0182DF476}" srcOrd="1" destOrd="0" presId="urn:microsoft.com/office/officeart/2018/2/layout/IconVerticalSolidList"/>
    <dgm:cxn modelId="{B778C913-DF9B-47C0-8ED3-5F33E0B2F4F0}" type="presParOf" srcId="{16C1218E-EB2B-4896-BE4D-BF4FA2502667}" destId="{47336972-0345-43E1-86BF-B3EA5360AC3D}" srcOrd="2" destOrd="0" presId="urn:microsoft.com/office/officeart/2018/2/layout/IconVerticalSolidList"/>
    <dgm:cxn modelId="{7BE14665-1BB8-44A3-8451-B9393E7D4B1D}" type="presParOf" srcId="{47336972-0345-43E1-86BF-B3EA5360AC3D}" destId="{20AD25B7-E089-4250-840B-2039228FC4E7}" srcOrd="0" destOrd="0" presId="urn:microsoft.com/office/officeart/2018/2/layout/IconVerticalSolidList"/>
    <dgm:cxn modelId="{DE929D4B-7C63-4C40-BB11-067166764DE1}" type="presParOf" srcId="{47336972-0345-43E1-86BF-B3EA5360AC3D}" destId="{9FDEE496-3B81-487A-B113-1FC90D0AF976}" srcOrd="1" destOrd="0" presId="urn:microsoft.com/office/officeart/2018/2/layout/IconVerticalSolidList"/>
    <dgm:cxn modelId="{A11E9BA6-8D96-4044-9F30-4910F3E8B1F3}" type="presParOf" srcId="{47336972-0345-43E1-86BF-B3EA5360AC3D}" destId="{022084E5-CB2F-42A0-BB00-96DE46372901}" srcOrd="2" destOrd="0" presId="urn:microsoft.com/office/officeart/2018/2/layout/IconVerticalSolidList"/>
    <dgm:cxn modelId="{785EE0C2-108D-4F49-A59E-C3E1CC734961}" type="presParOf" srcId="{47336972-0345-43E1-86BF-B3EA5360AC3D}" destId="{3DB41146-4087-4EF0-ADCD-0418004E843B}" srcOrd="3" destOrd="0" presId="urn:microsoft.com/office/officeart/2018/2/layout/IconVerticalSolidList"/>
    <dgm:cxn modelId="{99A42CD9-2C7A-486E-8B6E-3691C0C56BFD}" type="presParOf" srcId="{16C1218E-EB2B-4896-BE4D-BF4FA2502667}" destId="{030FDC70-AE11-43B5-AEDE-53ACCBAF5BBC}" srcOrd="3" destOrd="0" presId="urn:microsoft.com/office/officeart/2018/2/layout/IconVerticalSolidList"/>
    <dgm:cxn modelId="{987A4C39-FACF-49B4-B84A-F99F61159A38}" type="presParOf" srcId="{16C1218E-EB2B-4896-BE4D-BF4FA2502667}" destId="{7777ED17-18E8-4D6D-94C6-3E5F66A78031}" srcOrd="4" destOrd="0" presId="urn:microsoft.com/office/officeart/2018/2/layout/IconVerticalSolidList"/>
    <dgm:cxn modelId="{08FDEECF-3866-4424-86A4-13456C5699E3}" type="presParOf" srcId="{7777ED17-18E8-4D6D-94C6-3E5F66A78031}" destId="{4EB08BE5-6B9A-40ED-B8B7-D78BC2D2D851}" srcOrd="0" destOrd="0" presId="urn:microsoft.com/office/officeart/2018/2/layout/IconVerticalSolidList"/>
    <dgm:cxn modelId="{30577223-AE7A-49DF-AC21-57CCEF74736B}" type="presParOf" srcId="{7777ED17-18E8-4D6D-94C6-3E5F66A78031}" destId="{23A05994-1485-4AD3-A995-A24B1166B99F}" srcOrd="1" destOrd="0" presId="urn:microsoft.com/office/officeart/2018/2/layout/IconVerticalSolidList"/>
    <dgm:cxn modelId="{69396110-2058-4C1D-9645-D3DB4251E9CA}" type="presParOf" srcId="{7777ED17-18E8-4D6D-94C6-3E5F66A78031}" destId="{07BFBDEA-73CE-4369-B88D-E8B37B52642D}" srcOrd="2" destOrd="0" presId="urn:microsoft.com/office/officeart/2018/2/layout/IconVerticalSolidList"/>
    <dgm:cxn modelId="{1C20D114-6699-4DC7-899C-89848E2EA68E}" type="presParOf" srcId="{7777ED17-18E8-4D6D-94C6-3E5F66A78031}" destId="{2E5A9BE0-19EF-4AF1-A755-F48B8EAF85CD}" srcOrd="3" destOrd="0" presId="urn:microsoft.com/office/officeart/2018/2/layout/IconVerticalSolidList"/>
    <dgm:cxn modelId="{CA3119FE-2FA9-438E-85B1-5950992F634B}" type="presParOf" srcId="{16C1218E-EB2B-4896-BE4D-BF4FA2502667}" destId="{968D6E9E-8FFF-4B77-A3F6-6CCA08A6A0CC}" srcOrd="5" destOrd="0" presId="urn:microsoft.com/office/officeart/2018/2/layout/IconVerticalSolidList"/>
    <dgm:cxn modelId="{7E43A861-2073-4654-88FE-4EF25564E899}" type="presParOf" srcId="{16C1218E-EB2B-4896-BE4D-BF4FA2502667}" destId="{C285C88C-25C5-4173-A61D-3B7656D33ED8}" srcOrd="6" destOrd="0" presId="urn:microsoft.com/office/officeart/2018/2/layout/IconVerticalSolidList"/>
    <dgm:cxn modelId="{AD1E3908-2081-4105-8B34-28E1DCFEC3AC}" type="presParOf" srcId="{C285C88C-25C5-4173-A61D-3B7656D33ED8}" destId="{655461AA-762B-4E46-BF0A-F6F43987E272}" srcOrd="0" destOrd="0" presId="urn:microsoft.com/office/officeart/2018/2/layout/IconVerticalSolidList"/>
    <dgm:cxn modelId="{4C165166-66F9-496B-B50E-04966BB55C85}" type="presParOf" srcId="{C285C88C-25C5-4173-A61D-3B7656D33ED8}" destId="{48AF3142-A8B4-4C41-8428-659CA76420B8}" srcOrd="1" destOrd="0" presId="urn:microsoft.com/office/officeart/2018/2/layout/IconVerticalSolidList"/>
    <dgm:cxn modelId="{9EA21F76-4CFC-4605-BDB8-861095647476}" type="presParOf" srcId="{C285C88C-25C5-4173-A61D-3B7656D33ED8}" destId="{A7DD0DF6-7943-4CD9-82FD-FC7FC59C2C9E}" srcOrd="2" destOrd="0" presId="urn:microsoft.com/office/officeart/2018/2/layout/IconVerticalSolidList"/>
    <dgm:cxn modelId="{A1287205-F714-444C-BFA9-44F2E03A694D}" type="presParOf" srcId="{C285C88C-25C5-4173-A61D-3B7656D33ED8}" destId="{13177635-13B3-4AC0-8723-468E20C8A0E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2198EF-FE7F-44DB-9940-DB98DE026705}">
      <dsp:nvSpPr>
        <dsp:cNvPr id="0" name=""/>
        <dsp:cNvSpPr/>
      </dsp:nvSpPr>
      <dsp:spPr>
        <a:xfrm>
          <a:off x="0" y="105971"/>
          <a:ext cx="10058399" cy="4791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Wide and Intelligent set of questions.</a:t>
          </a:r>
          <a:endParaRPr lang="en-US" sz="2100" kern="1200"/>
        </a:p>
      </dsp:txBody>
      <dsp:txXfrm>
        <a:off x="23388" y="129359"/>
        <a:ext cx="10011623" cy="432338"/>
      </dsp:txXfrm>
    </dsp:sp>
    <dsp:sp modelId="{4BBA7D4C-DE8C-488B-B38D-A4AF3CEE5AF1}">
      <dsp:nvSpPr>
        <dsp:cNvPr id="0" name=""/>
        <dsp:cNvSpPr/>
      </dsp:nvSpPr>
      <dsp:spPr>
        <a:xfrm>
          <a:off x="0" y="585086"/>
          <a:ext cx="10058399" cy="6846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600" kern="1200" dirty="0"/>
            <a:t>Cover the questions on REST, Global Exception Handler, Spring Data JPA,  Spring Boot Testing, Security, filtering, swagger, actuator, versioning and content negotiation, Transaction Management, Asynchronous communication, </a:t>
          </a:r>
          <a:r>
            <a:rPr lang="en-IN" sz="1600" kern="1200" dirty="0" err="1"/>
            <a:t>RestTemplate</a:t>
          </a:r>
          <a:r>
            <a:rPr lang="en-IN" sz="1600" kern="1200" dirty="0"/>
            <a:t>, </a:t>
          </a:r>
          <a:r>
            <a:rPr lang="en-IN" sz="1600" kern="1200" dirty="0" err="1"/>
            <a:t>WebClient</a:t>
          </a:r>
          <a:r>
            <a:rPr lang="en-IN" sz="1600" kern="1200" dirty="0"/>
            <a:t>, Profile, Autoconfiguration, Multithreading &amp; design patterns. </a:t>
          </a:r>
          <a:endParaRPr lang="en-US" sz="1600" kern="1200" dirty="0"/>
        </a:p>
      </dsp:txBody>
      <dsp:txXfrm>
        <a:off x="0" y="585086"/>
        <a:ext cx="10058399" cy="684652"/>
      </dsp:txXfrm>
    </dsp:sp>
    <dsp:sp modelId="{8C57E743-EDEC-4916-AF0B-B9134CB202DF}">
      <dsp:nvSpPr>
        <dsp:cNvPr id="0" name=""/>
        <dsp:cNvSpPr/>
      </dsp:nvSpPr>
      <dsp:spPr>
        <a:xfrm>
          <a:off x="0" y="1269739"/>
          <a:ext cx="10058399" cy="4791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Practical Material to understand all interview questions</a:t>
          </a:r>
          <a:endParaRPr lang="en-US" sz="2100" kern="1200"/>
        </a:p>
      </dsp:txBody>
      <dsp:txXfrm>
        <a:off x="23388" y="1293127"/>
        <a:ext cx="10011623" cy="432338"/>
      </dsp:txXfrm>
    </dsp:sp>
    <dsp:sp modelId="{DE2992F6-7925-467D-8878-C0D815CA5EA2}">
      <dsp:nvSpPr>
        <dsp:cNvPr id="0" name=""/>
        <dsp:cNvSpPr/>
      </dsp:nvSpPr>
      <dsp:spPr>
        <a:xfrm>
          <a:off x="0" y="1748854"/>
          <a:ext cx="10058399" cy="34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600" kern="1200">
              <a:hlinkClick xmlns:r="http://schemas.openxmlformats.org/officeDocument/2006/relationships" r:id="rId1"/>
            </a:rPr>
            <a:t>https://github.com/sanjaydegaonkar/springboot</a:t>
          </a:r>
          <a:endParaRPr lang="en-US" sz="1600" kern="1200"/>
        </a:p>
      </dsp:txBody>
      <dsp:txXfrm>
        <a:off x="0" y="1748854"/>
        <a:ext cx="10058399" cy="347760"/>
      </dsp:txXfrm>
    </dsp:sp>
    <dsp:sp modelId="{F5FC3F9D-D190-41E0-8022-FD32494CA9CA}">
      <dsp:nvSpPr>
        <dsp:cNvPr id="0" name=""/>
        <dsp:cNvSpPr/>
      </dsp:nvSpPr>
      <dsp:spPr>
        <a:xfrm>
          <a:off x="0" y="2096614"/>
          <a:ext cx="10058399" cy="4791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Scenario based questions, use case(beyond syntax)</a:t>
          </a:r>
          <a:endParaRPr lang="en-US" sz="2100" kern="1200" dirty="0"/>
        </a:p>
      </dsp:txBody>
      <dsp:txXfrm>
        <a:off x="23388" y="2120002"/>
        <a:ext cx="10011623" cy="432338"/>
      </dsp:txXfrm>
    </dsp:sp>
    <dsp:sp modelId="{3BABF45C-C1E9-4A83-8086-A772CEE63F1E}">
      <dsp:nvSpPr>
        <dsp:cNvPr id="0" name=""/>
        <dsp:cNvSpPr/>
      </dsp:nvSpPr>
      <dsp:spPr>
        <a:xfrm>
          <a:off x="0" y="2636209"/>
          <a:ext cx="10058399" cy="4791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Study material – official docs</a:t>
          </a:r>
          <a:endParaRPr lang="en-US" sz="2100" kern="1200"/>
        </a:p>
      </dsp:txBody>
      <dsp:txXfrm>
        <a:off x="23388" y="2659597"/>
        <a:ext cx="10011623" cy="432338"/>
      </dsp:txXfrm>
    </dsp:sp>
    <dsp:sp modelId="{615A7F6D-8DBB-4F44-9EE8-9687DBD52C56}">
      <dsp:nvSpPr>
        <dsp:cNvPr id="0" name=""/>
        <dsp:cNvSpPr/>
      </dsp:nvSpPr>
      <dsp:spPr>
        <a:xfrm>
          <a:off x="0" y="3175804"/>
          <a:ext cx="10058399" cy="4791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3 Important tips to clear interview </a:t>
          </a:r>
          <a:r>
            <a:rPr lang="en-IN" sz="2100" kern="1200" dirty="0">
              <a:sym typeface="Wingdings" panose="05000000000000000000" pitchFamily="2" charset="2"/>
            </a:rPr>
            <a:t></a:t>
          </a:r>
          <a:endParaRPr lang="en-US" sz="2100" kern="1200" dirty="0"/>
        </a:p>
      </dsp:txBody>
      <dsp:txXfrm>
        <a:off x="23388" y="3199192"/>
        <a:ext cx="10011623" cy="43233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45293D-9190-4584-BDDF-1E680E133ECE}">
      <dsp:nvSpPr>
        <dsp:cNvPr id="0" name=""/>
        <dsp:cNvSpPr/>
      </dsp:nvSpPr>
      <dsp:spPr>
        <a:xfrm>
          <a:off x="616949" y="340539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227C4F-2D0C-4A79-995B-2D693F52D65F}">
      <dsp:nvSpPr>
        <dsp:cNvPr id="0" name=""/>
        <dsp:cNvSpPr/>
      </dsp:nvSpPr>
      <dsp:spPr>
        <a:xfrm>
          <a:off x="1004512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15A9EC-993A-4A19-840C-F12A82054A79}">
      <dsp:nvSpPr>
        <dsp:cNvPr id="0" name=""/>
        <dsp:cNvSpPr/>
      </dsp:nvSpPr>
      <dsp:spPr>
        <a:xfrm>
          <a:off x="35606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2800" kern="1200"/>
            <a:t>To Develop API</a:t>
          </a:r>
          <a:endParaRPr lang="en-US" sz="2800" kern="1200"/>
        </a:p>
      </dsp:txBody>
      <dsp:txXfrm>
        <a:off x="35606" y="2725540"/>
        <a:ext cx="2981250" cy="720000"/>
      </dsp:txXfrm>
    </dsp:sp>
    <dsp:sp modelId="{CF079B5F-D9A5-41A5-A085-04526981B87B}">
      <dsp:nvSpPr>
        <dsp:cNvPr id="0" name=""/>
        <dsp:cNvSpPr/>
      </dsp:nvSpPr>
      <dsp:spPr>
        <a:xfrm>
          <a:off x="4119918" y="340539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A78828-8159-4593-AE60-7659D5D6DA95}">
      <dsp:nvSpPr>
        <dsp:cNvPr id="0" name=""/>
        <dsp:cNvSpPr/>
      </dsp:nvSpPr>
      <dsp:spPr>
        <a:xfrm>
          <a:off x="4507481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DBCEAE-913C-44ED-9436-4D17A44D1E2A}">
      <dsp:nvSpPr>
        <dsp:cNvPr id="0" name=""/>
        <dsp:cNvSpPr/>
      </dsp:nvSpPr>
      <dsp:spPr>
        <a:xfrm>
          <a:off x="3538574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2800" kern="1200"/>
            <a:t>Interact with API</a:t>
          </a:r>
          <a:endParaRPr lang="en-US" sz="2800" kern="1200"/>
        </a:p>
      </dsp:txBody>
      <dsp:txXfrm>
        <a:off x="3538574" y="2725540"/>
        <a:ext cx="2981250" cy="720000"/>
      </dsp:txXfrm>
    </dsp:sp>
    <dsp:sp modelId="{7872F304-0E78-4FD8-9F6F-2DB924FE9E8C}">
      <dsp:nvSpPr>
        <dsp:cNvPr id="0" name=""/>
        <dsp:cNvSpPr/>
      </dsp:nvSpPr>
      <dsp:spPr>
        <a:xfrm>
          <a:off x="7622887" y="340539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4632C6-324B-48C1-99FF-BFFDA50C3FC3}">
      <dsp:nvSpPr>
        <dsp:cNvPr id="0" name=""/>
        <dsp:cNvSpPr/>
      </dsp:nvSpPr>
      <dsp:spPr>
        <a:xfrm>
          <a:off x="8010450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D19BE8-B842-40A0-A2E5-3A3F563175B5}">
      <dsp:nvSpPr>
        <dsp:cNvPr id="0" name=""/>
        <dsp:cNvSpPr/>
      </dsp:nvSpPr>
      <dsp:spPr>
        <a:xfrm>
          <a:off x="7041543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2800" kern="1200"/>
            <a:t>Document APIs</a:t>
          </a:r>
          <a:endParaRPr lang="en-US" sz="2800" kern="1200"/>
        </a:p>
      </dsp:txBody>
      <dsp:txXfrm>
        <a:off x="7041543" y="2725540"/>
        <a:ext cx="2981250" cy="72000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CF7BA9-4D33-4EEA-BBF0-46D246EB5B94}">
      <dsp:nvSpPr>
        <dsp:cNvPr id="0" name=""/>
        <dsp:cNvSpPr/>
      </dsp:nvSpPr>
      <dsp:spPr>
        <a:xfrm>
          <a:off x="0" y="307119"/>
          <a:ext cx="6582555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38A0D2-A6E7-4306-8490-FC9CBE42E33B}">
      <dsp:nvSpPr>
        <dsp:cNvPr id="0" name=""/>
        <dsp:cNvSpPr/>
      </dsp:nvSpPr>
      <dsp:spPr>
        <a:xfrm>
          <a:off x="329127" y="26679"/>
          <a:ext cx="4607788" cy="5608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4163" tIns="0" rIns="174163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1" kern="1200"/>
            <a:t>REQUIRED(Default)</a:t>
          </a:r>
          <a:endParaRPr lang="en-US" sz="1900" kern="1200"/>
        </a:p>
      </dsp:txBody>
      <dsp:txXfrm>
        <a:off x="356507" y="54059"/>
        <a:ext cx="4553028" cy="506120"/>
      </dsp:txXfrm>
    </dsp:sp>
    <dsp:sp modelId="{29756619-60DB-4DF8-A9BD-188BC4D2002F}">
      <dsp:nvSpPr>
        <dsp:cNvPr id="0" name=""/>
        <dsp:cNvSpPr/>
      </dsp:nvSpPr>
      <dsp:spPr>
        <a:xfrm>
          <a:off x="0" y="1168959"/>
          <a:ext cx="6582555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40FD48-EBA1-40DE-8A2D-DAE9F63008AC}">
      <dsp:nvSpPr>
        <dsp:cNvPr id="0" name=""/>
        <dsp:cNvSpPr/>
      </dsp:nvSpPr>
      <dsp:spPr>
        <a:xfrm>
          <a:off x="329127" y="888519"/>
          <a:ext cx="4607788" cy="5608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4163" tIns="0" rIns="174163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1" kern="1200"/>
            <a:t>SUPPORTS</a:t>
          </a:r>
          <a:endParaRPr lang="en-US" sz="1900" kern="1200"/>
        </a:p>
      </dsp:txBody>
      <dsp:txXfrm>
        <a:off x="356507" y="915899"/>
        <a:ext cx="4553028" cy="506120"/>
      </dsp:txXfrm>
    </dsp:sp>
    <dsp:sp modelId="{264E162C-CD79-4392-986F-F7B66E92CD99}">
      <dsp:nvSpPr>
        <dsp:cNvPr id="0" name=""/>
        <dsp:cNvSpPr/>
      </dsp:nvSpPr>
      <dsp:spPr>
        <a:xfrm>
          <a:off x="0" y="2030799"/>
          <a:ext cx="6582555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25A01B-7ADD-4824-A8CF-091EF909F563}">
      <dsp:nvSpPr>
        <dsp:cNvPr id="0" name=""/>
        <dsp:cNvSpPr/>
      </dsp:nvSpPr>
      <dsp:spPr>
        <a:xfrm>
          <a:off x="329127" y="1750359"/>
          <a:ext cx="4607788" cy="56088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4163" tIns="0" rIns="174163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1" kern="1200"/>
            <a:t>NOT_SUPPORTED</a:t>
          </a:r>
          <a:endParaRPr lang="en-US" sz="1900" kern="1200"/>
        </a:p>
      </dsp:txBody>
      <dsp:txXfrm>
        <a:off x="356507" y="1777739"/>
        <a:ext cx="4553028" cy="506120"/>
      </dsp:txXfrm>
    </dsp:sp>
    <dsp:sp modelId="{DB5E0FCC-58FC-491A-B646-29004FACA251}">
      <dsp:nvSpPr>
        <dsp:cNvPr id="0" name=""/>
        <dsp:cNvSpPr/>
      </dsp:nvSpPr>
      <dsp:spPr>
        <a:xfrm>
          <a:off x="0" y="2892639"/>
          <a:ext cx="6582555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81FA78-8A26-40B8-BDBF-A9F3E9E78D51}">
      <dsp:nvSpPr>
        <dsp:cNvPr id="0" name=""/>
        <dsp:cNvSpPr/>
      </dsp:nvSpPr>
      <dsp:spPr>
        <a:xfrm>
          <a:off x="329127" y="2612199"/>
          <a:ext cx="4607788" cy="5608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4163" tIns="0" rIns="174163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1" kern="1200"/>
            <a:t>REQUIRES_NEW</a:t>
          </a:r>
          <a:endParaRPr lang="en-US" sz="1900" kern="1200"/>
        </a:p>
      </dsp:txBody>
      <dsp:txXfrm>
        <a:off x="356507" y="2639579"/>
        <a:ext cx="4553028" cy="506120"/>
      </dsp:txXfrm>
    </dsp:sp>
    <dsp:sp modelId="{6DAE6A1C-9763-46AA-A955-E70F3E212CE5}">
      <dsp:nvSpPr>
        <dsp:cNvPr id="0" name=""/>
        <dsp:cNvSpPr/>
      </dsp:nvSpPr>
      <dsp:spPr>
        <a:xfrm>
          <a:off x="0" y="3754479"/>
          <a:ext cx="6582555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02C921-0E20-4818-B064-0F6757728133}">
      <dsp:nvSpPr>
        <dsp:cNvPr id="0" name=""/>
        <dsp:cNvSpPr/>
      </dsp:nvSpPr>
      <dsp:spPr>
        <a:xfrm>
          <a:off x="329127" y="3474039"/>
          <a:ext cx="4607788" cy="56088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4163" tIns="0" rIns="174163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1" kern="1200"/>
            <a:t>NEVER</a:t>
          </a:r>
          <a:endParaRPr lang="en-US" sz="1900" kern="1200"/>
        </a:p>
      </dsp:txBody>
      <dsp:txXfrm>
        <a:off x="356507" y="3501419"/>
        <a:ext cx="4553028" cy="506120"/>
      </dsp:txXfrm>
    </dsp:sp>
    <dsp:sp modelId="{BD2C055C-1F69-40D4-BB7B-89904F1AC8C2}">
      <dsp:nvSpPr>
        <dsp:cNvPr id="0" name=""/>
        <dsp:cNvSpPr/>
      </dsp:nvSpPr>
      <dsp:spPr>
        <a:xfrm>
          <a:off x="0" y="4616319"/>
          <a:ext cx="6582555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5FDED5-3B96-41F8-A652-ECCB398DFCF1}">
      <dsp:nvSpPr>
        <dsp:cNvPr id="0" name=""/>
        <dsp:cNvSpPr/>
      </dsp:nvSpPr>
      <dsp:spPr>
        <a:xfrm>
          <a:off x="329127" y="4335879"/>
          <a:ext cx="4607788" cy="5608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4163" tIns="0" rIns="174163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1" kern="1200"/>
            <a:t>MANDATORY</a:t>
          </a:r>
          <a:endParaRPr lang="en-US" sz="1900" kern="1200"/>
        </a:p>
      </dsp:txBody>
      <dsp:txXfrm>
        <a:off x="356507" y="4363259"/>
        <a:ext cx="4553028" cy="50612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2475B6-6E27-4B87-83A4-A2266A68F914}">
      <dsp:nvSpPr>
        <dsp:cNvPr id="0" name=""/>
        <dsp:cNvSpPr/>
      </dsp:nvSpPr>
      <dsp:spPr>
        <a:xfrm>
          <a:off x="0" y="731595"/>
          <a:ext cx="10058399" cy="524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/>
            <a:t>ResponseStatusException class (Spring 5)</a:t>
          </a:r>
          <a:endParaRPr lang="en-US" sz="2300" kern="1200"/>
        </a:p>
      </dsp:txBody>
      <dsp:txXfrm>
        <a:off x="25616" y="757211"/>
        <a:ext cx="10007167" cy="473513"/>
      </dsp:txXfrm>
    </dsp:sp>
    <dsp:sp modelId="{5949352E-80EF-4C3A-8FAC-C97AC2F6749A}">
      <dsp:nvSpPr>
        <dsp:cNvPr id="0" name=""/>
        <dsp:cNvSpPr/>
      </dsp:nvSpPr>
      <dsp:spPr>
        <a:xfrm>
          <a:off x="0" y="1322580"/>
          <a:ext cx="10058399" cy="524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/>
            <a:t>fast way for basic error handling in RESTful APIs (Good for small projects/POC)</a:t>
          </a:r>
          <a:endParaRPr lang="en-US" sz="2300" kern="1200"/>
        </a:p>
      </dsp:txBody>
      <dsp:txXfrm>
        <a:off x="25616" y="1348196"/>
        <a:ext cx="10007167" cy="473513"/>
      </dsp:txXfrm>
    </dsp:sp>
    <dsp:sp modelId="{FEFADB94-4993-4305-81DA-A5C052961844}">
      <dsp:nvSpPr>
        <dsp:cNvPr id="0" name=""/>
        <dsp:cNvSpPr/>
      </dsp:nvSpPr>
      <dsp:spPr>
        <a:xfrm>
          <a:off x="0" y="1913565"/>
          <a:ext cx="10058399" cy="524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/>
            <a:t>ResponseEntity, UriComponentBuilder – status and header info (Spring 5)</a:t>
          </a:r>
          <a:endParaRPr lang="en-US" sz="2300" kern="1200"/>
        </a:p>
      </dsp:txBody>
      <dsp:txXfrm>
        <a:off x="25616" y="1939181"/>
        <a:ext cx="10007167" cy="473513"/>
      </dsp:txXfrm>
    </dsp:sp>
    <dsp:sp modelId="{3D71253E-5B1E-4C60-9450-2AC21025CBE6}">
      <dsp:nvSpPr>
        <dsp:cNvPr id="0" name=""/>
        <dsp:cNvSpPr/>
      </dsp:nvSpPr>
      <dsp:spPr>
        <a:xfrm>
          <a:off x="0" y="2504550"/>
          <a:ext cx="10058399" cy="524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/>
            <a:t>@RestControllerAdvice    and @ExceptionHandler</a:t>
          </a:r>
          <a:endParaRPr lang="en-US" sz="2300" kern="1200"/>
        </a:p>
      </dsp:txBody>
      <dsp:txXfrm>
        <a:off x="25616" y="2530166"/>
        <a:ext cx="10007167" cy="473513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C166A3-A3F3-45A0-A08B-71CF7467865E}">
      <dsp:nvSpPr>
        <dsp:cNvPr id="0" name=""/>
        <dsp:cNvSpPr/>
      </dsp:nvSpPr>
      <dsp:spPr>
        <a:xfrm rot="5400000">
          <a:off x="3815905" y="-1278627"/>
          <a:ext cx="1320463" cy="4212835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700" kern="1200"/>
            <a:t>Did you check any source code to understand internal working ?</a:t>
          </a:r>
          <a:endParaRPr lang="en-US" sz="2700" kern="1200"/>
        </a:p>
      </dsp:txBody>
      <dsp:txXfrm rot="-5400000">
        <a:off x="2369719" y="232019"/>
        <a:ext cx="4148375" cy="1191543"/>
      </dsp:txXfrm>
    </dsp:sp>
    <dsp:sp modelId="{718073C7-B7C9-49A1-9F40-60285A4204FC}">
      <dsp:nvSpPr>
        <dsp:cNvPr id="0" name=""/>
        <dsp:cNvSpPr/>
      </dsp:nvSpPr>
      <dsp:spPr>
        <a:xfrm>
          <a:off x="0" y="2500"/>
          <a:ext cx="2369719" cy="165057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/>
            <a:t>Source Code to understand internal working</a:t>
          </a:r>
          <a:endParaRPr lang="en-US" sz="2600" kern="1200"/>
        </a:p>
      </dsp:txBody>
      <dsp:txXfrm>
        <a:off x="80575" y="83075"/>
        <a:ext cx="2208569" cy="1489429"/>
      </dsp:txXfrm>
    </dsp:sp>
    <dsp:sp modelId="{74BE40B1-E95D-4996-829F-CE2C892ADECB}">
      <dsp:nvSpPr>
        <dsp:cNvPr id="0" name=""/>
        <dsp:cNvSpPr/>
      </dsp:nvSpPr>
      <dsp:spPr>
        <a:xfrm rot="5400000">
          <a:off x="3815905" y="454481"/>
          <a:ext cx="1320463" cy="4212835"/>
        </a:xfrm>
        <a:prstGeom prst="round2SameRect">
          <a:avLst/>
        </a:prstGeom>
        <a:solidFill>
          <a:schemeClr val="accent5">
            <a:tint val="40000"/>
            <a:alpha val="90000"/>
            <a:hueOff val="-1123935"/>
            <a:satOff val="-43108"/>
            <a:lumOff val="-2386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-1123935"/>
              <a:satOff val="-43108"/>
              <a:lumOff val="-23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700" kern="1200"/>
            <a:t>Did you build your project using any build server (Jenkins Server) ?</a:t>
          </a:r>
          <a:endParaRPr lang="en-US" sz="2700" kern="1200"/>
        </a:p>
      </dsp:txBody>
      <dsp:txXfrm rot="-5400000">
        <a:off x="2369719" y="1965127"/>
        <a:ext cx="4148375" cy="1191543"/>
      </dsp:txXfrm>
    </dsp:sp>
    <dsp:sp modelId="{56655939-366D-45A0-9DC2-565A9DC068D0}">
      <dsp:nvSpPr>
        <dsp:cNvPr id="0" name=""/>
        <dsp:cNvSpPr/>
      </dsp:nvSpPr>
      <dsp:spPr>
        <a:xfrm>
          <a:off x="0" y="1735609"/>
          <a:ext cx="2369719" cy="1650579"/>
        </a:xfrm>
        <a:prstGeom prst="roundRect">
          <a:avLst/>
        </a:prstGeom>
        <a:solidFill>
          <a:schemeClr val="accent5">
            <a:hueOff val="-1413758"/>
            <a:satOff val="-39920"/>
            <a:lumOff val="-9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/>
            <a:t>DevOps</a:t>
          </a:r>
          <a:endParaRPr lang="en-US" sz="2600" kern="1200"/>
        </a:p>
      </dsp:txBody>
      <dsp:txXfrm>
        <a:off x="80575" y="1816184"/>
        <a:ext cx="2208569" cy="1489429"/>
      </dsp:txXfrm>
    </dsp:sp>
    <dsp:sp modelId="{C62B7BFF-DD91-422F-9E86-0EC0B9886C4D}">
      <dsp:nvSpPr>
        <dsp:cNvPr id="0" name=""/>
        <dsp:cNvSpPr/>
      </dsp:nvSpPr>
      <dsp:spPr>
        <a:xfrm rot="5400000">
          <a:off x="3815905" y="2187589"/>
          <a:ext cx="1320463" cy="4212835"/>
        </a:xfrm>
        <a:prstGeom prst="round2SameRect">
          <a:avLst/>
        </a:prstGeom>
        <a:solidFill>
          <a:schemeClr val="accent5">
            <a:tint val="40000"/>
            <a:alpha val="90000"/>
            <a:hueOff val="-2247870"/>
            <a:satOff val="-86217"/>
            <a:lumOff val="-4772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-2247870"/>
              <a:satOff val="-86217"/>
              <a:lumOff val="-477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700" kern="1200"/>
            <a:t>Did you deploy your application using GKE or AKE</a:t>
          </a:r>
          <a:endParaRPr lang="en-US" sz="2700" kern="1200"/>
        </a:p>
      </dsp:txBody>
      <dsp:txXfrm rot="-5400000">
        <a:off x="2369719" y="3698235"/>
        <a:ext cx="4148375" cy="1191543"/>
      </dsp:txXfrm>
    </dsp:sp>
    <dsp:sp modelId="{363D0009-AAB3-46BF-929E-BBB6E14B1E32}">
      <dsp:nvSpPr>
        <dsp:cNvPr id="0" name=""/>
        <dsp:cNvSpPr/>
      </dsp:nvSpPr>
      <dsp:spPr>
        <a:xfrm>
          <a:off x="0" y="3468717"/>
          <a:ext cx="2369719" cy="1650579"/>
        </a:xfrm>
        <a:prstGeom prst="roundRect">
          <a:avLst/>
        </a:prstGeom>
        <a:solidFill>
          <a:schemeClr val="accent5">
            <a:hueOff val="-2827515"/>
            <a:satOff val="-79839"/>
            <a:lumOff val="-19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/>
            <a:t>Cloud</a:t>
          </a:r>
          <a:endParaRPr lang="en-US" sz="2600" kern="1200"/>
        </a:p>
      </dsp:txBody>
      <dsp:txXfrm>
        <a:off x="80575" y="3549292"/>
        <a:ext cx="2208569" cy="1489429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21DDF8-B652-4AA8-8640-CF129ABE971D}">
      <dsp:nvSpPr>
        <dsp:cNvPr id="0" name=""/>
        <dsp:cNvSpPr/>
      </dsp:nvSpPr>
      <dsp:spPr>
        <a:xfrm>
          <a:off x="1227" y="297257"/>
          <a:ext cx="4309690" cy="27366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B75034-97F6-4E51-8996-F5E20A3C5192}">
      <dsp:nvSpPr>
        <dsp:cNvPr id="0" name=""/>
        <dsp:cNvSpPr/>
      </dsp:nvSpPr>
      <dsp:spPr>
        <a:xfrm>
          <a:off x="480082" y="752169"/>
          <a:ext cx="4309690" cy="27366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800" kern="1200"/>
            <a:t>Thanks </a:t>
          </a:r>
          <a:r>
            <a:rPr lang="en-IN" sz="3800" kern="1200">
              <a:sym typeface="Wingdings" panose="05000000000000000000" pitchFamily="2" charset="2"/>
            </a:rPr>
            <a:t></a:t>
          </a:r>
          <a:endParaRPr lang="en-US" sz="3800" kern="1200"/>
        </a:p>
      </dsp:txBody>
      <dsp:txXfrm>
        <a:off x="560236" y="832323"/>
        <a:ext cx="4149382" cy="2576345"/>
      </dsp:txXfrm>
    </dsp:sp>
    <dsp:sp modelId="{5109FB64-AFD4-4259-BA0D-82FC8F1926BA}">
      <dsp:nvSpPr>
        <dsp:cNvPr id="0" name=""/>
        <dsp:cNvSpPr/>
      </dsp:nvSpPr>
      <dsp:spPr>
        <a:xfrm>
          <a:off x="5268627" y="297257"/>
          <a:ext cx="4309690" cy="27366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2696C4-735F-4750-8D79-ED0A8854B52B}">
      <dsp:nvSpPr>
        <dsp:cNvPr id="0" name=""/>
        <dsp:cNvSpPr/>
      </dsp:nvSpPr>
      <dsp:spPr>
        <a:xfrm>
          <a:off x="5747481" y="752169"/>
          <a:ext cx="4309690" cy="27366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800" kern="1200"/>
            <a:t>Subscribe channel to get latest and greatest update in technology </a:t>
          </a:r>
          <a:r>
            <a:rPr lang="en-IN" sz="3800" kern="1200">
              <a:sym typeface="Wingdings" panose="05000000000000000000" pitchFamily="2" charset="2"/>
            </a:rPr>
            <a:t></a:t>
          </a:r>
          <a:endParaRPr lang="en-US" sz="3800" kern="1200"/>
        </a:p>
      </dsp:txBody>
      <dsp:txXfrm>
        <a:off x="5827635" y="832323"/>
        <a:ext cx="4149382" cy="25763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F46B2C-54DB-4EFF-B835-BB41C9009BEF}">
      <dsp:nvSpPr>
        <dsp:cNvPr id="0" name=""/>
        <dsp:cNvSpPr/>
      </dsp:nvSpPr>
      <dsp:spPr>
        <a:xfrm>
          <a:off x="2044243" y="149"/>
          <a:ext cx="2299773" cy="4503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Combination of 7 annotations.</a:t>
          </a:r>
          <a:endParaRPr lang="en-US" sz="1300" kern="1200" dirty="0"/>
        </a:p>
      </dsp:txBody>
      <dsp:txXfrm>
        <a:off x="2066228" y="22134"/>
        <a:ext cx="2255803" cy="406400"/>
      </dsp:txXfrm>
    </dsp:sp>
    <dsp:sp modelId="{5B0D6FA4-3998-4399-8046-E8B26790B1D8}">
      <dsp:nvSpPr>
        <dsp:cNvPr id="0" name=""/>
        <dsp:cNvSpPr/>
      </dsp:nvSpPr>
      <dsp:spPr>
        <a:xfrm>
          <a:off x="2044243" y="473038"/>
          <a:ext cx="2299773" cy="4503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/>
            <a:t>@Documented</a:t>
          </a:r>
          <a:endParaRPr lang="en-US" sz="1300" kern="1200"/>
        </a:p>
      </dsp:txBody>
      <dsp:txXfrm>
        <a:off x="2066228" y="495023"/>
        <a:ext cx="2255803" cy="406400"/>
      </dsp:txXfrm>
    </dsp:sp>
    <dsp:sp modelId="{9E1A29F0-681F-4D08-B54A-E15D8E0895B6}">
      <dsp:nvSpPr>
        <dsp:cNvPr id="0" name=""/>
        <dsp:cNvSpPr/>
      </dsp:nvSpPr>
      <dsp:spPr>
        <a:xfrm>
          <a:off x="2044243" y="945926"/>
          <a:ext cx="2299773" cy="4503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/>
            <a:t>@Inherited</a:t>
          </a:r>
          <a:endParaRPr lang="en-US" sz="1300" kern="1200"/>
        </a:p>
      </dsp:txBody>
      <dsp:txXfrm>
        <a:off x="2066228" y="967911"/>
        <a:ext cx="2255803" cy="406400"/>
      </dsp:txXfrm>
    </dsp:sp>
    <dsp:sp modelId="{C20712BD-8FC6-46C6-A3D3-A0564B5B6D72}">
      <dsp:nvSpPr>
        <dsp:cNvPr id="0" name=""/>
        <dsp:cNvSpPr/>
      </dsp:nvSpPr>
      <dsp:spPr>
        <a:xfrm>
          <a:off x="2044243" y="1418815"/>
          <a:ext cx="2299773" cy="4503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/>
            <a:t>@Target</a:t>
          </a:r>
          <a:endParaRPr lang="en-US" sz="1300" kern="1200"/>
        </a:p>
      </dsp:txBody>
      <dsp:txXfrm>
        <a:off x="2066228" y="1440800"/>
        <a:ext cx="2255803" cy="406400"/>
      </dsp:txXfrm>
    </dsp:sp>
    <dsp:sp modelId="{74733D76-7EE4-40BA-B585-06FD366D5293}">
      <dsp:nvSpPr>
        <dsp:cNvPr id="0" name=""/>
        <dsp:cNvSpPr/>
      </dsp:nvSpPr>
      <dsp:spPr>
        <a:xfrm>
          <a:off x="2044243" y="1891704"/>
          <a:ext cx="2299773" cy="4503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/>
            <a:t>@Retention</a:t>
          </a:r>
          <a:endParaRPr lang="en-US" sz="1300" kern="1200"/>
        </a:p>
      </dsp:txBody>
      <dsp:txXfrm>
        <a:off x="2066228" y="1913689"/>
        <a:ext cx="2255803" cy="406400"/>
      </dsp:txXfrm>
    </dsp:sp>
    <dsp:sp modelId="{88D6CA2C-59E5-429F-93ED-763EDA32F965}">
      <dsp:nvSpPr>
        <dsp:cNvPr id="0" name=""/>
        <dsp:cNvSpPr/>
      </dsp:nvSpPr>
      <dsp:spPr>
        <a:xfrm>
          <a:off x="2044243" y="2364593"/>
          <a:ext cx="2299773" cy="4503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/>
            <a:t>@SpringBootConfiguration</a:t>
          </a:r>
          <a:endParaRPr lang="en-US" sz="1300" kern="1200"/>
        </a:p>
      </dsp:txBody>
      <dsp:txXfrm>
        <a:off x="2066228" y="2386578"/>
        <a:ext cx="2255803" cy="406400"/>
      </dsp:txXfrm>
    </dsp:sp>
    <dsp:sp modelId="{3C9B7FE6-997C-44BA-8043-B0379226B84F}">
      <dsp:nvSpPr>
        <dsp:cNvPr id="0" name=""/>
        <dsp:cNvSpPr/>
      </dsp:nvSpPr>
      <dsp:spPr>
        <a:xfrm>
          <a:off x="2044243" y="2837482"/>
          <a:ext cx="2299773" cy="4503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/>
            <a:t>@AutoConfiguration</a:t>
          </a:r>
          <a:endParaRPr lang="en-US" sz="1300" kern="1200"/>
        </a:p>
      </dsp:txBody>
      <dsp:txXfrm>
        <a:off x="2066228" y="2859467"/>
        <a:ext cx="2255803" cy="406400"/>
      </dsp:txXfrm>
    </dsp:sp>
    <dsp:sp modelId="{1E13ABA3-7E15-4E0C-BC1D-04EA8B8A4D63}">
      <dsp:nvSpPr>
        <dsp:cNvPr id="0" name=""/>
        <dsp:cNvSpPr/>
      </dsp:nvSpPr>
      <dsp:spPr>
        <a:xfrm>
          <a:off x="2044243" y="3310371"/>
          <a:ext cx="2299773" cy="4503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/>
            <a:t>@ComponentScan</a:t>
          </a:r>
          <a:endParaRPr lang="en-US" sz="1300" kern="1200"/>
        </a:p>
      </dsp:txBody>
      <dsp:txXfrm>
        <a:off x="2066228" y="3332356"/>
        <a:ext cx="2255803" cy="4064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70E31A-5883-456B-89CF-6F71CBE7D049}">
      <dsp:nvSpPr>
        <dsp:cNvPr id="0" name=""/>
        <dsp:cNvSpPr/>
      </dsp:nvSpPr>
      <dsp:spPr>
        <a:xfrm>
          <a:off x="0" y="638759"/>
          <a:ext cx="6582555" cy="185157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900" kern="1200"/>
            <a:t>Tomcat</a:t>
          </a:r>
          <a:endParaRPr lang="en-US" sz="4900" kern="1200"/>
        </a:p>
      </dsp:txBody>
      <dsp:txXfrm>
        <a:off x="90387" y="729146"/>
        <a:ext cx="6401781" cy="1670805"/>
      </dsp:txXfrm>
    </dsp:sp>
    <dsp:sp modelId="{566C8676-3E97-4147-B4E6-A571865F5474}">
      <dsp:nvSpPr>
        <dsp:cNvPr id="0" name=""/>
        <dsp:cNvSpPr/>
      </dsp:nvSpPr>
      <dsp:spPr>
        <a:xfrm>
          <a:off x="0" y="2631458"/>
          <a:ext cx="6582555" cy="1851579"/>
        </a:xfrm>
        <a:prstGeom prst="roundRect">
          <a:avLst/>
        </a:prstGeom>
        <a:solidFill>
          <a:schemeClr val="accent2">
            <a:hueOff val="35353"/>
            <a:satOff val="-34487"/>
            <a:lumOff val="-176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900" kern="1200"/>
            <a:t>Other embedded server(Jetty, Undertow)</a:t>
          </a:r>
          <a:endParaRPr lang="en-US" sz="4900" kern="1200"/>
        </a:p>
      </dsp:txBody>
      <dsp:txXfrm>
        <a:off x="90387" y="2721845"/>
        <a:ext cx="6401781" cy="167080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6E2600-64FD-4444-B66B-7D90E815F40A}">
      <dsp:nvSpPr>
        <dsp:cNvPr id="0" name=""/>
        <dsp:cNvSpPr/>
      </dsp:nvSpPr>
      <dsp:spPr>
        <a:xfrm>
          <a:off x="1227" y="297257"/>
          <a:ext cx="4309690" cy="27366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2A99EC-A541-4105-B72D-57D180EC5110}">
      <dsp:nvSpPr>
        <dsp:cNvPr id="0" name=""/>
        <dsp:cNvSpPr/>
      </dsp:nvSpPr>
      <dsp:spPr>
        <a:xfrm>
          <a:off x="480082" y="752169"/>
          <a:ext cx="4309690" cy="27366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@PathVariable ex. </a:t>
          </a:r>
          <a:r>
            <a:rPr lang="en-IN" sz="1700" kern="1200">
              <a:hlinkClick xmlns:r="http://schemas.openxmlformats.org/officeDocument/2006/relationships" r:id="rId1"/>
            </a:rPr>
            <a:t>http://localhost:8080/employee/1</a:t>
          </a:r>
          <a:endParaRPr lang="en-US" sz="1700" kern="1200"/>
        </a:p>
      </dsp:txBody>
      <dsp:txXfrm>
        <a:off x="560236" y="832323"/>
        <a:ext cx="4149382" cy="2576345"/>
      </dsp:txXfrm>
    </dsp:sp>
    <dsp:sp modelId="{8AB05911-5646-4C68-B578-7CAE8368C8E4}">
      <dsp:nvSpPr>
        <dsp:cNvPr id="0" name=""/>
        <dsp:cNvSpPr/>
      </dsp:nvSpPr>
      <dsp:spPr>
        <a:xfrm>
          <a:off x="5268627" y="297257"/>
          <a:ext cx="4309690" cy="27366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67E1FF-69E7-4AD7-9759-B3B6377E4248}">
      <dsp:nvSpPr>
        <dsp:cNvPr id="0" name=""/>
        <dsp:cNvSpPr/>
      </dsp:nvSpPr>
      <dsp:spPr>
        <a:xfrm>
          <a:off x="5747481" y="752169"/>
          <a:ext cx="4309690" cy="27366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@RequestParam ex. http://localhost:8080/employee?empId=1</a:t>
          </a:r>
          <a:endParaRPr lang="en-US" sz="1700" kern="1200"/>
        </a:p>
      </dsp:txBody>
      <dsp:txXfrm>
        <a:off x="5827635" y="832323"/>
        <a:ext cx="4149382" cy="257634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7505C3-D5ED-472E-8299-D0436BEDF860}">
      <dsp:nvSpPr>
        <dsp:cNvPr id="0" name=""/>
        <dsp:cNvSpPr/>
      </dsp:nvSpPr>
      <dsp:spPr>
        <a:xfrm>
          <a:off x="0" y="22179"/>
          <a:ext cx="6582555" cy="16099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300" kern="1200"/>
            <a:t>How do you want to traverse the data?</a:t>
          </a:r>
          <a:endParaRPr lang="en-US" sz="4300" kern="1200"/>
        </a:p>
      </dsp:txBody>
      <dsp:txXfrm>
        <a:off x="78590" y="100769"/>
        <a:ext cx="6425375" cy="1452740"/>
      </dsp:txXfrm>
    </dsp:sp>
    <dsp:sp modelId="{A4926F43-8457-4B93-9DE2-A9912B1EDCDE}">
      <dsp:nvSpPr>
        <dsp:cNvPr id="0" name=""/>
        <dsp:cNvSpPr/>
      </dsp:nvSpPr>
      <dsp:spPr>
        <a:xfrm>
          <a:off x="0" y="1755939"/>
          <a:ext cx="6582555" cy="1609920"/>
        </a:xfrm>
        <a:prstGeom prst="roundRect">
          <a:avLst/>
        </a:prstGeom>
        <a:solidFill>
          <a:schemeClr val="accent5">
            <a:hueOff val="-1413758"/>
            <a:satOff val="-39920"/>
            <a:lumOff val="-9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300" kern="1200"/>
            <a:t>Employee has Address (one-to-one)</a:t>
          </a:r>
          <a:endParaRPr lang="en-US" sz="4300" kern="1200"/>
        </a:p>
      </dsp:txBody>
      <dsp:txXfrm>
        <a:off x="78590" y="1834529"/>
        <a:ext cx="6425375" cy="1452740"/>
      </dsp:txXfrm>
    </dsp:sp>
    <dsp:sp modelId="{97F700A8-F313-42EC-B530-53E6BFF8A43F}">
      <dsp:nvSpPr>
        <dsp:cNvPr id="0" name=""/>
        <dsp:cNvSpPr/>
      </dsp:nvSpPr>
      <dsp:spPr>
        <a:xfrm>
          <a:off x="0" y="3489699"/>
          <a:ext cx="6582555" cy="1609920"/>
        </a:xfrm>
        <a:prstGeom prst="roundRect">
          <a:avLst/>
        </a:prstGeom>
        <a:solidFill>
          <a:schemeClr val="accent5">
            <a:hueOff val="-2827515"/>
            <a:satOff val="-79839"/>
            <a:lumOff val="-19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300" kern="1200"/>
            <a:t>User has Orders(one-to-many)</a:t>
          </a:r>
          <a:endParaRPr lang="en-US" sz="4300" kern="1200" dirty="0"/>
        </a:p>
      </dsp:txBody>
      <dsp:txXfrm>
        <a:off x="78590" y="3568289"/>
        <a:ext cx="6425375" cy="145274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C0DC45-20FB-44FE-9565-364C66EF9832}">
      <dsp:nvSpPr>
        <dsp:cNvPr id="0" name=""/>
        <dsp:cNvSpPr/>
      </dsp:nvSpPr>
      <dsp:spPr>
        <a:xfrm>
          <a:off x="0" y="18668"/>
          <a:ext cx="6582555" cy="247455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700" kern="1200"/>
            <a:t>Offers elegant and natural templates for a web application.</a:t>
          </a:r>
          <a:endParaRPr lang="en-US" sz="4700" kern="1200"/>
        </a:p>
      </dsp:txBody>
      <dsp:txXfrm>
        <a:off x="120798" y="139466"/>
        <a:ext cx="6340959" cy="2232954"/>
      </dsp:txXfrm>
    </dsp:sp>
    <dsp:sp modelId="{3D5BFE21-2D0C-461D-A92A-5BB60CDAF7C3}">
      <dsp:nvSpPr>
        <dsp:cNvPr id="0" name=""/>
        <dsp:cNvSpPr/>
      </dsp:nvSpPr>
      <dsp:spPr>
        <a:xfrm>
          <a:off x="0" y="2628579"/>
          <a:ext cx="6582555" cy="2474550"/>
        </a:xfrm>
        <a:prstGeom prst="roundRect">
          <a:avLst/>
        </a:prstGeom>
        <a:solidFill>
          <a:schemeClr val="accent2">
            <a:hueOff val="35353"/>
            <a:satOff val="-34487"/>
            <a:lumOff val="-176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700" kern="1200"/>
            <a:t>Ideal for HTML5,CSS Java Web applications.</a:t>
          </a:r>
          <a:endParaRPr lang="en-US" sz="4700" kern="1200"/>
        </a:p>
      </dsp:txBody>
      <dsp:txXfrm>
        <a:off x="120798" y="2749377"/>
        <a:ext cx="6340959" cy="223295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A896DB-2A34-463E-A640-D924550C2367}">
      <dsp:nvSpPr>
        <dsp:cNvPr id="0" name=""/>
        <dsp:cNvSpPr/>
      </dsp:nvSpPr>
      <dsp:spPr>
        <a:xfrm>
          <a:off x="730378" y="0"/>
          <a:ext cx="5121798" cy="5121798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EF536F-30F4-4F84-83FE-F5EFF3EEF71C}">
      <dsp:nvSpPr>
        <dsp:cNvPr id="0" name=""/>
        <dsp:cNvSpPr/>
      </dsp:nvSpPr>
      <dsp:spPr>
        <a:xfrm>
          <a:off x="1216949" y="486570"/>
          <a:ext cx="1997501" cy="199750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/>
            <a:t>debug=true (application.properties)</a:t>
          </a:r>
          <a:endParaRPr lang="en-US" sz="1300" kern="1200"/>
        </a:p>
      </dsp:txBody>
      <dsp:txXfrm>
        <a:off x="1314459" y="584080"/>
        <a:ext cx="1802481" cy="1802481"/>
      </dsp:txXfrm>
    </dsp:sp>
    <dsp:sp modelId="{98FF20E4-3C50-4F34-B61E-0E1D9B1BE573}">
      <dsp:nvSpPr>
        <dsp:cNvPr id="0" name=""/>
        <dsp:cNvSpPr/>
      </dsp:nvSpPr>
      <dsp:spPr>
        <a:xfrm>
          <a:off x="3368104" y="486570"/>
          <a:ext cx="1997501" cy="199750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/>
            <a:t>logging.level.root=debug (application.properties)</a:t>
          </a:r>
          <a:endParaRPr lang="en-US" sz="1300" kern="1200"/>
        </a:p>
      </dsp:txBody>
      <dsp:txXfrm>
        <a:off x="3465614" y="584080"/>
        <a:ext cx="1802481" cy="1802481"/>
      </dsp:txXfrm>
    </dsp:sp>
    <dsp:sp modelId="{1ACCB443-D2AE-44B4-AC08-611500431471}">
      <dsp:nvSpPr>
        <dsp:cNvPr id="0" name=""/>
        <dsp:cNvSpPr/>
      </dsp:nvSpPr>
      <dsp:spPr>
        <a:xfrm>
          <a:off x="1216949" y="2637725"/>
          <a:ext cx="1997501" cy="1997501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/>
            <a:t>Java –jar demoproject.jar –debug  (command line)</a:t>
          </a:r>
          <a:endParaRPr lang="en-US" sz="1300" kern="1200"/>
        </a:p>
      </dsp:txBody>
      <dsp:txXfrm>
        <a:off x="1314459" y="2735235"/>
        <a:ext cx="1802481" cy="1802481"/>
      </dsp:txXfrm>
    </dsp:sp>
    <dsp:sp modelId="{7E0270F1-65EB-4130-9C54-8120AA3CAC99}">
      <dsp:nvSpPr>
        <dsp:cNvPr id="0" name=""/>
        <dsp:cNvSpPr/>
      </dsp:nvSpPr>
      <dsp:spPr>
        <a:xfrm>
          <a:off x="3368104" y="2637725"/>
          <a:ext cx="1997501" cy="1997501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/>
            <a:t>Many more !</a:t>
          </a:r>
          <a:endParaRPr lang="en-US" sz="1300" kern="1200"/>
        </a:p>
      </dsp:txBody>
      <dsp:txXfrm>
        <a:off x="3465614" y="2735235"/>
        <a:ext cx="1802481" cy="180248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5475C6-16D8-4907-910B-ED43EAD42001}">
      <dsp:nvSpPr>
        <dsp:cNvPr id="0" name=""/>
        <dsp:cNvSpPr/>
      </dsp:nvSpPr>
      <dsp:spPr>
        <a:xfrm>
          <a:off x="0" y="5127"/>
          <a:ext cx="6797675" cy="152174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0E6BC9-E36B-4A79-A3DB-9FEB7FA5D4A4}">
      <dsp:nvSpPr>
        <dsp:cNvPr id="0" name=""/>
        <dsp:cNvSpPr/>
      </dsp:nvSpPr>
      <dsp:spPr>
        <a:xfrm>
          <a:off x="460326" y="347519"/>
          <a:ext cx="837776" cy="8369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7129A0-D122-443E-B6B9-261C1AF0688F}">
      <dsp:nvSpPr>
        <dsp:cNvPr id="0" name=""/>
        <dsp:cNvSpPr/>
      </dsp:nvSpPr>
      <dsp:spPr>
        <a:xfrm>
          <a:off x="1758429" y="5127"/>
          <a:ext cx="4914753" cy="16183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274" tIns="171274" rIns="171274" bIns="171274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@EnableAutoConfiguration(exclude={SomeAutoConfig.class})  //above the class   OR</a:t>
          </a:r>
          <a:endParaRPr lang="en-US" sz="1400" kern="1200"/>
        </a:p>
      </dsp:txBody>
      <dsp:txXfrm>
        <a:off x="1758429" y="5127"/>
        <a:ext cx="4914753" cy="1618336"/>
      </dsp:txXfrm>
    </dsp:sp>
    <dsp:sp modelId="{E7FD655E-C8DC-4847-B7F6-6C6D4B50F858}">
      <dsp:nvSpPr>
        <dsp:cNvPr id="0" name=""/>
        <dsp:cNvSpPr/>
      </dsp:nvSpPr>
      <dsp:spPr>
        <a:xfrm>
          <a:off x="0" y="2015787"/>
          <a:ext cx="6797675" cy="152174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8D93FF-EE8A-4C45-BE39-0F0AD9842271}">
      <dsp:nvSpPr>
        <dsp:cNvPr id="0" name=""/>
        <dsp:cNvSpPr/>
      </dsp:nvSpPr>
      <dsp:spPr>
        <a:xfrm>
          <a:off x="460326" y="2358179"/>
          <a:ext cx="837776" cy="8369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93F0CB-B17F-4605-B24F-849AFF8415BE}">
      <dsp:nvSpPr>
        <dsp:cNvPr id="0" name=""/>
        <dsp:cNvSpPr/>
      </dsp:nvSpPr>
      <dsp:spPr>
        <a:xfrm>
          <a:off x="1758429" y="2015787"/>
          <a:ext cx="4914753" cy="16183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274" tIns="171274" rIns="171274" bIns="171274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@EnableAutoConfiguration(excludeName={“a.b.SomeAutoConfig”}) OR</a:t>
          </a:r>
          <a:endParaRPr lang="en-US" sz="1400" kern="1200"/>
        </a:p>
      </dsp:txBody>
      <dsp:txXfrm>
        <a:off x="1758429" y="2015787"/>
        <a:ext cx="4914753" cy="1618336"/>
      </dsp:txXfrm>
    </dsp:sp>
    <dsp:sp modelId="{529AC0FF-0C08-4999-BFDF-F63E54C5EC02}">
      <dsp:nvSpPr>
        <dsp:cNvPr id="0" name=""/>
        <dsp:cNvSpPr/>
      </dsp:nvSpPr>
      <dsp:spPr>
        <a:xfrm>
          <a:off x="0" y="4026448"/>
          <a:ext cx="6797675" cy="152174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E6D7E5-E748-4CFA-9989-507EB8EA11E9}">
      <dsp:nvSpPr>
        <dsp:cNvPr id="0" name=""/>
        <dsp:cNvSpPr/>
      </dsp:nvSpPr>
      <dsp:spPr>
        <a:xfrm>
          <a:off x="460326" y="4368840"/>
          <a:ext cx="837776" cy="83695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43C1D6-71A4-4889-8985-74B0DE2D3BEB}">
      <dsp:nvSpPr>
        <dsp:cNvPr id="0" name=""/>
        <dsp:cNvSpPr/>
      </dsp:nvSpPr>
      <dsp:spPr>
        <a:xfrm>
          <a:off x="1758429" y="4026448"/>
          <a:ext cx="4914753" cy="16183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274" tIns="171274" rIns="171274" bIns="171274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/>
            <a:t>@SpringBootApplication</a:t>
          </a:r>
          <a:r>
            <a:rPr lang="en-IN" sz="1400" kern="1200"/>
            <a:t>(exclude = { SomeAutoConfig.</a:t>
          </a:r>
          <a:r>
            <a:rPr lang="en-IN" sz="1400" b="1" kern="1200"/>
            <a:t>class </a:t>
          </a:r>
          <a:r>
            <a:rPr lang="en-IN" sz="1400" kern="1200"/>
            <a:t>})</a:t>
          </a:r>
          <a:endParaRPr lang="en-US" sz="1400" kern="1200"/>
        </a:p>
      </dsp:txBody>
      <dsp:txXfrm>
        <a:off x="1758429" y="4026448"/>
        <a:ext cx="4914753" cy="161833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4FC707-FD38-490D-BEB0-30B162752246}">
      <dsp:nvSpPr>
        <dsp:cNvPr id="0" name=""/>
        <dsp:cNvSpPr/>
      </dsp:nvSpPr>
      <dsp:spPr>
        <a:xfrm>
          <a:off x="0" y="2125"/>
          <a:ext cx="6582555" cy="107737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95CC13-E5A2-4FCF-9DE3-146223917A1A}">
      <dsp:nvSpPr>
        <dsp:cNvPr id="0" name=""/>
        <dsp:cNvSpPr/>
      </dsp:nvSpPr>
      <dsp:spPr>
        <a:xfrm>
          <a:off x="325906" y="244535"/>
          <a:ext cx="592558" cy="59255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C9356B-E98A-407E-9D67-17BF25AA27EA}">
      <dsp:nvSpPr>
        <dsp:cNvPr id="0" name=""/>
        <dsp:cNvSpPr/>
      </dsp:nvSpPr>
      <dsp:spPr>
        <a:xfrm>
          <a:off x="1244371" y="2125"/>
          <a:ext cx="5338183" cy="10773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023" tIns="114023" rIns="114023" bIns="114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Yes</a:t>
          </a:r>
          <a:endParaRPr lang="en-US" sz="2200" kern="1200"/>
        </a:p>
      </dsp:txBody>
      <dsp:txXfrm>
        <a:off x="1244371" y="2125"/>
        <a:ext cx="5338183" cy="1077378"/>
      </dsp:txXfrm>
    </dsp:sp>
    <dsp:sp modelId="{20AD25B7-E089-4250-840B-2039228FC4E7}">
      <dsp:nvSpPr>
        <dsp:cNvPr id="0" name=""/>
        <dsp:cNvSpPr/>
      </dsp:nvSpPr>
      <dsp:spPr>
        <a:xfrm>
          <a:off x="0" y="1348848"/>
          <a:ext cx="6582555" cy="107737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DEE496-3B81-487A-B113-1FC90D0AF976}">
      <dsp:nvSpPr>
        <dsp:cNvPr id="0" name=""/>
        <dsp:cNvSpPr/>
      </dsp:nvSpPr>
      <dsp:spPr>
        <a:xfrm>
          <a:off x="325906" y="1591258"/>
          <a:ext cx="592558" cy="59255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B41146-4087-4EF0-ADCD-0418004E843B}">
      <dsp:nvSpPr>
        <dsp:cNvPr id="0" name=""/>
        <dsp:cNvSpPr/>
      </dsp:nvSpPr>
      <dsp:spPr>
        <a:xfrm>
          <a:off x="1244371" y="1348848"/>
          <a:ext cx="5338183" cy="10773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023" tIns="114023" rIns="114023" bIns="114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Presence/Absence of Bean</a:t>
          </a:r>
          <a:endParaRPr lang="en-US" sz="2200" kern="1200"/>
        </a:p>
      </dsp:txBody>
      <dsp:txXfrm>
        <a:off x="1244371" y="1348848"/>
        <a:ext cx="5338183" cy="1077378"/>
      </dsp:txXfrm>
    </dsp:sp>
    <dsp:sp modelId="{4EB08BE5-6B9A-40ED-B8B7-D78BC2D2D851}">
      <dsp:nvSpPr>
        <dsp:cNvPr id="0" name=""/>
        <dsp:cNvSpPr/>
      </dsp:nvSpPr>
      <dsp:spPr>
        <a:xfrm>
          <a:off x="0" y="2695571"/>
          <a:ext cx="6582555" cy="107737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A05994-1485-4AD3-A995-A24B1166B99F}">
      <dsp:nvSpPr>
        <dsp:cNvPr id="0" name=""/>
        <dsp:cNvSpPr/>
      </dsp:nvSpPr>
      <dsp:spPr>
        <a:xfrm>
          <a:off x="325906" y="2937981"/>
          <a:ext cx="592558" cy="59255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5A9BE0-19EF-4AF1-A755-F48B8EAF85CD}">
      <dsp:nvSpPr>
        <dsp:cNvPr id="0" name=""/>
        <dsp:cNvSpPr/>
      </dsp:nvSpPr>
      <dsp:spPr>
        <a:xfrm>
          <a:off x="1244371" y="2695571"/>
          <a:ext cx="5338183" cy="10773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023" tIns="114023" rIns="114023" bIns="114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Presence/Absence of Property</a:t>
          </a:r>
          <a:endParaRPr lang="en-US" sz="2200" kern="1200"/>
        </a:p>
      </dsp:txBody>
      <dsp:txXfrm>
        <a:off x="1244371" y="2695571"/>
        <a:ext cx="5338183" cy="1077378"/>
      </dsp:txXfrm>
    </dsp:sp>
    <dsp:sp modelId="{655461AA-762B-4E46-BF0A-F6F43987E272}">
      <dsp:nvSpPr>
        <dsp:cNvPr id="0" name=""/>
        <dsp:cNvSpPr/>
      </dsp:nvSpPr>
      <dsp:spPr>
        <a:xfrm>
          <a:off x="0" y="4042294"/>
          <a:ext cx="6582555" cy="107737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AF3142-A8B4-4C41-8428-659CA76420B8}">
      <dsp:nvSpPr>
        <dsp:cNvPr id="0" name=""/>
        <dsp:cNvSpPr/>
      </dsp:nvSpPr>
      <dsp:spPr>
        <a:xfrm>
          <a:off x="325906" y="4284704"/>
          <a:ext cx="592558" cy="59255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177635-13B3-4AC0-8723-468E20C8A0E2}">
      <dsp:nvSpPr>
        <dsp:cNvPr id="0" name=""/>
        <dsp:cNvSpPr/>
      </dsp:nvSpPr>
      <dsp:spPr>
        <a:xfrm>
          <a:off x="1244371" y="4042294"/>
          <a:ext cx="5338183" cy="10773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023" tIns="114023" rIns="114023" bIns="114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Presence/Absence of Jar</a:t>
          </a:r>
          <a:endParaRPr lang="en-US" sz="2200" kern="1200"/>
        </a:p>
      </dsp:txBody>
      <dsp:txXfrm>
        <a:off x="1244371" y="4042294"/>
        <a:ext cx="5338183" cy="10773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141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91440" indent="-91440">
              <a:buFont typeface="Wingdings" panose="05000000000000000000" pitchFamily="2" charset="2"/>
              <a:buChar char="Ø"/>
              <a:defRPr/>
            </a:lvl1pPr>
            <a:lvl2pPr marL="384048" indent="-182880">
              <a:buFont typeface="Wingdings" panose="05000000000000000000" pitchFamily="2" charset="2"/>
              <a:buChar char="Ø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5/21/2021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705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5/21/2021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427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5/21/2021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905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5/21/2021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3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5/21/2021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820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5/21/2021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097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615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894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27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aeldung.com/spring-profiles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svg"/><Relationship Id="rId7" Type="http://schemas.openxmlformats.org/officeDocument/2006/relationships/diagramColors" Target="../diagrams/colors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4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B3322F-B17B-4312-83EC-A25051A97F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20928" y="965200"/>
            <a:ext cx="5999002" cy="4927600"/>
          </a:xfrm>
        </p:spPr>
        <p:txBody>
          <a:bodyPr anchor="ctr">
            <a:normAutofit/>
          </a:bodyPr>
          <a:lstStyle/>
          <a:p>
            <a:r>
              <a:rPr lang="en-IN">
                <a:solidFill>
                  <a:schemeClr val="tx2"/>
                </a:solidFill>
              </a:rPr>
              <a:t>Spring Boot Interview Questions</a:t>
            </a:r>
          </a:p>
        </p:txBody>
      </p:sp>
      <p:sp>
        <p:nvSpPr>
          <p:cNvPr id="22" name="Rectangle 16">
            <a:extLst>
              <a:ext uri="{FF2B5EF4-FFF2-40B4-BE49-F238E27FC236}">
                <a16:creationId xmlns:a16="http://schemas.microsoft.com/office/drawing/2014/main" id="{0EEF5601-A8BC-411D-AA64-3E79320BA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4771B2-1E39-4763-BAAE-3A22265891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3356" y="1159565"/>
            <a:ext cx="2938022" cy="4439055"/>
          </a:xfrm>
        </p:spPr>
        <p:txBody>
          <a:bodyPr anchor="ctr">
            <a:normAutofit/>
          </a:bodyPr>
          <a:lstStyle/>
          <a:p>
            <a:r>
              <a:rPr lang="en-IN" dirty="0">
                <a:solidFill>
                  <a:srgbClr val="FFFFFF"/>
                </a:solidFill>
              </a:rPr>
              <a:t>Sanjay Degaonkar</a:t>
            </a:r>
          </a:p>
        </p:txBody>
      </p:sp>
      <p:sp>
        <p:nvSpPr>
          <p:cNvPr id="23" name="Rectangle 18">
            <a:extLst>
              <a:ext uri="{FF2B5EF4-FFF2-40B4-BE49-F238E27FC236}">
                <a16:creationId xmlns:a16="http://schemas.microsoft.com/office/drawing/2014/main" id="{01F84CF8-2331-415C-BB60-2C921D641A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20775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338965-B352-46B9-B157-03684CE35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@RequestMapping vs @GetMapping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0DCD6-7F68-4D80-954C-C1868258F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675694"/>
            <a:ext cx="10058400" cy="3193294"/>
          </a:xfrm>
        </p:spPr>
        <p:txBody>
          <a:bodyPr>
            <a:normAutofit/>
          </a:bodyPr>
          <a:lstStyle/>
          <a:p>
            <a:r>
              <a:rPr lang="en-IN" dirty="0"/>
              <a:t>The @</a:t>
            </a:r>
            <a:r>
              <a:rPr lang="en-IN" dirty="0" err="1"/>
              <a:t>GetMapping</a:t>
            </a:r>
            <a:r>
              <a:rPr lang="en-IN" dirty="0"/>
              <a:t> is a shortcut for @</a:t>
            </a:r>
            <a:r>
              <a:rPr lang="en-IN" dirty="0" err="1"/>
              <a:t>RequestMapping</a:t>
            </a:r>
            <a:r>
              <a:rPr lang="en-IN" dirty="0"/>
              <a:t>(method = </a:t>
            </a:r>
            <a:r>
              <a:rPr lang="en-IN" dirty="0" err="1"/>
              <a:t>RequestMethod.GET</a:t>
            </a:r>
            <a:r>
              <a:rPr lang="en-IN" dirty="0"/>
              <a:t>)</a:t>
            </a:r>
          </a:p>
          <a:p>
            <a:endParaRPr lang="en-IN" dirty="0"/>
          </a:p>
          <a:p>
            <a:r>
              <a:rPr lang="en-IN" dirty="0"/>
              <a:t>@</a:t>
            </a:r>
            <a:r>
              <a:rPr lang="en-IN" dirty="0" err="1"/>
              <a:t>PostMapping</a:t>
            </a:r>
            <a:endParaRPr lang="en-IN" dirty="0"/>
          </a:p>
          <a:p>
            <a:r>
              <a:rPr lang="en-IN" dirty="0"/>
              <a:t>@</a:t>
            </a:r>
            <a:r>
              <a:rPr lang="en-IN" dirty="0" err="1"/>
              <a:t>DeleteMapping</a:t>
            </a:r>
            <a:endParaRPr lang="en-IN" dirty="0"/>
          </a:p>
          <a:p>
            <a:r>
              <a:rPr lang="en-IN" dirty="0"/>
              <a:t>@</a:t>
            </a:r>
            <a:r>
              <a:rPr lang="en-IN" dirty="0" err="1"/>
              <a:t>UpdateMapping</a:t>
            </a:r>
            <a:endParaRPr lang="en-IN" dirty="0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9B834327-03F1-4931-8261-971373A5A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89976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D4F049-4C94-453A-8A19-2A3A9E378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In which http methods require @RequestBody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2DD07-8436-40A3-85DB-48E79C0C3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675694"/>
            <a:ext cx="10058400" cy="3193294"/>
          </a:xfrm>
        </p:spPr>
        <p:txBody>
          <a:bodyPr>
            <a:normAutofit/>
          </a:bodyPr>
          <a:lstStyle/>
          <a:p>
            <a:r>
              <a:rPr lang="en-IN" dirty="0"/>
              <a:t>Post</a:t>
            </a:r>
          </a:p>
          <a:p>
            <a:r>
              <a:rPr lang="en-IN" dirty="0"/>
              <a:t>Put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834327-03F1-4931-8261-971373A5A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06834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C9A6CE-B66E-42DA-959A-3F1C7C3D1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Return type Optional Object?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A7994-5327-4BB8-866A-AF2DF79D1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675694"/>
            <a:ext cx="10058400" cy="3193294"/>
          </a:xfrm>
        </p:spPr>
        <p:txBody>
          <a:bodyPr>
            <a:normAutofit/>
          </a:bodyPr>
          <a:lstStyle/>
          <a:p>
            <a:r>
              <a:rPr lang="en-IN" dirty="0"/>
              <a:t>This class has various utility methods to handle values ‘available/not available’ instead of checking null values.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834327-03F1-4931-8261-971373A5A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07133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A6C8B-37FE-4381-BF10-A264E9D6F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Optional Object sample code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67C74E3-9626-4FD1-AD73-AD11515D3A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6963" y="2564664"/>
            <a:ext cx="10058400" cy="2847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6423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8F0A37D-2337-4AAF-98B0-7E4E9B98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A2B137-74CF-4714-B52F-DC5C44640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IN" dirty="0"/>
              <a:t>@</a:t>
            </a:r>
            <a:r>
              <a:rPr lang="en-IN" dirty="0" err="1"/>
              <a:t>PathVariable</a:t>
            </a:r>
            <a:r>
              <a:rPr lang="en-IN" dirty="0"/>
              <a:t> vs @</a:t>
            </a:r>
            <a:r>
              <a:rPr lang="en-IN" dirty="0" err="1"/>
              <a:t>RequestParam</a:t>
            </a:r>
            <a:endParaRPr lang="en-IN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15CCCF0-E573-463A-9760-1FDC0B2CF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7234D70-FB65-4E99-985E-64D219674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A2489D4-D44F-4918-B6AF-304ABC9E21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9250446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467252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DD82D3-D002-45B0-B16A-82B3DA4EF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BF73A2-F3BC-4316-B94B-21A1ADDEE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073550" cy="5126203"/>
          </a:xfrm>
        </p:spPr>
        <p:txBody>
          <a:bodyPr anchor="ctr">
            <a:normAutofit/>
          </a:bodyPr>
          <a:lstStyle/>
          <a:p>
            <a:pPr algn="r"/>
            <a:r>
              <a:rPr lang="en-IN" sz="3600"/>
              <a:t>In Which Layer @Component can be used ?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F09C252-16FE-4557-AD6D-BB5CA773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2" y="1778497"/>
            <a:ext cx="0" cy="320040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F1E51-CA32-487B-9A0F-F9377847BD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3786" y="621697"/>
            <a:ext cx="6791894" cy="5147973"/>
          </a:xfrm>
        </p:spPr>
        <p:txBody>
          <a:bodyPr anchor="ctr">
            <a:normAutofit/>
          </a:bodyPr>
          <a:lstStyle/>
          <a:p>
            <a:r>
              <a:rPr lang="en-IN" dirty="0"/>
              <a:t>In any layer (DAO, Service, Controller…)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552793-7DFF-4EC7-AC69-D34A75D018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397784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41099-C113-4B2E-90C4-F74FFAF72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JpaRepository</a:t>
            </a:r>
            <a:r>
              <a:rPr lang="en-IN" dirty="0"/>
              <a:t> vs </a:t>
            </a:r>
            <a:r>
              <a:rPr lang="en-IN" dirty="0" err="1"/>
              <a:t>CrudRepository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13112F-1747-4F62-B92E-1D38FEC0E2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err="1"/>
              <a:t>Jparepository</a:t>
            </a:r>
            <a:r>
              <a:rPr lang="en-IN" dirty="0"/>
              <a:t>	</a:t>
            </a:r>
            <a:r>
              <a:rPr lang="en-IN" dirty="0">
                <a:latin typeface="Abadi" panose="020B0604020104020204" pitchFamily="34" charset="0"/>
              </a:rPr>
              <a:t>	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F062C6-FEE0-447A-B669-29112F602B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812605"/>
          </a:xfrm>
        </p:spPr>
        <p:txBody>
          <a:bodyPr>
            <a:normAutofit/>
          </a:bodyPr>
          <a:lstStyle/>
          <a:p>
            <a:r>
              <a:rPr lang="en-IN" dirty="0" err="1"/>
              <a:t>Jparepository</a:t>
            </a:r>
            <a:r>
              <a:rPr lang="en-IN" dirty="0"/>
              <a:t> -&gt;</a:t>
            </a:r>
            <a:r>
              <a:rPr lang="en-IN" dirty="0" err="1"/>
              <a:t>PagingAndSortingRepository</a:t>
            </a:r>
            <a:r>
              <a:rPr lang="en-IN" dirty="0"/>
              <a:t> -&gt;</a:t>
            </a:r>
            <a:r>
              <a:rPr lang="en-IN" dirty="0" err="1"/>
              <a:t>CrudRepository</a:t>
            </a:r>
            <a:endParaRPr lang="en-IN" dirty="0"/>
          </a:p>
          <a:p>
            <a:r>
              <a:rPr lang="en-IN" dirty="0"/>
              <a:t>Provides additional facilities of paging and sorting apart from CRUD operations.</a:t>
            </a:r>
          </a:p>
          <a:p>
            <a:endParaRPr lang="en-IN" dirty="0"/>
          </a:p>
          <a:p>
            <a:r>
              <a:rPr lang="en-IN" dirty="0" err="1"/>
              <a:t>findAll</a:t>
            </a:r>
            <a:r>
              <a:rPr lang="en-IN" dirty="0"/>
              <a:t>() -&gt;return type  List&lt;T&gt;</a:t>
            </a:r>
          </a:p>
          <a:p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FC0FE5-F3BA-45F4-AA24-0C3A72D198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 err="1"/>
              <a:t>CrudRepository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64BE30-2E86-465F-BBAF-3A7E28B4868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IN" dirty="0"/>
              <a:t>Base interface</a:t>
            </a:r>
          </a:p>
          <a:p>
            <a:endParaRPr lang="en-IN" dirty="0"/>
          </a:p>
          <a:p>
            <a:r>
              <a:rPr lang="en-IN" dirty="0"/>
              <a:t>Provides facility of basic CRUD operations</a:t>
            </a:r>
          </a:p>
          <a:p>
            <a:endParaRPr lang="en-IN" dirty="0"/>
          </a:p>
          <a:p>
            <a:r>
              <a:rPr lang="en-IN" dirty="0" err="1"/>
              <a:t>findAll</a:t>
            </a:r>
            <a:r>
              <a:rPr lang="en-IN" dirty="0"/>
              <a:t>() -&gt; return type </a:t>
            </a:r>
            <a:r>
              <a:rPr lang="en-IN" dirty="0" err="1"/>
              <a:t>Iterable</a:t>
            </a:r>
            <a:r>
              <a:rPr lang="en-IN" dirty="0"/>
              <a:t>&lt;T&gt;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64493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8BDBE5C-BBE9-4E89-BEE5-DEB6EAB87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2C9E8-938A-4229-B3DF-424759CFD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34946"/>
            <a:ext cx="3689094" cy="5055904"/>
          </a:xfrm>
        </p:spPr>
        <p:txBody>
          <a:bodyPr anchor="ctr">
            <a:normAutofit/>
          </a:bodyPr>
          <a:lstStyle/>
          <a:p>
            <a:pPr algn="r"/>
            <a:r>
              <a:rPr lang="en-IN" sz="4000"/>
              <a:t>Use case for Unidirectional and Bidirectional mapping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752F38C-F560-47AA-90AD-209F39C04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791298"/>
            <a:ext cx="0" cy="27432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FC4168B-AA75-4715-9B96-CF84B170A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D590F3A-4E5F-45F0-98F2-1DD94BBF5B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4884336"/>
              </p:ext>
            </p:extLst>
          </p:nvPr>
        </p:nvGraphicFramePr>
        <p:xfrm>
          <a:off x="4976031" y="634947"/>
          <a:ext cx="6582555" cy="51217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774897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39809-6840-4C46-8D7D-337E08C42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to write down custom queries?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AA51882-59AC-426E-80A1-A7DF584B30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6963" y="2433311"/>
            <a:ext cx="10058400" cy="3110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603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DD82D3-D002-45B0-B16A-82B3DA4EF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F7FE4E-D5C7-4883-92F0-B50C0B69B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073550" cy="5126203"/>
          </a:xfrm>
        </p:spPr>
        <p:txBody>
          <a:bodyPr anchor="ctr">
            <a:normAutofit/>
          </a:bodyPr>
          <a:lstStyle/>
          <a:p>
            <a:pPr algn="r"/>
            <a:r>
              <a:rPr lang="en-IN" dirty="0"/>
              <a:t>What is Profile ?</a:t>
            </a:r>
            <a:endParaRPr lang="en-IN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F09C252-16FE-4557-AD6D-BB5CA773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2" y="1778497"/>
            <a:ext cx="0" cy="320040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9AD1B-FECE-4749-B5AF-DAC6B61B8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3786" y="621697"/>
            <a:ext cx="6791894" cy="5147973"/>
          </a:xfrm>
        </p:spPr>
        <p:txBody>
          <a:bodyPr anchor="ctr">
            <a:normAutofit/>
          </a:bodyPr>
          <a:lstStyle/>
          <a:p>
            <a:r>
              <a:rPr lang="en-IN" dirty="0"/>
              <a:t>A </a:t>
            </a:r>
            <a:r>
              <a:rPr lang="en-IN" b="1" dirty="0"/>
              <a:t>profile</a:t>
            </a:r>
            <a:r>
              <a:rPr lang="en-IN" dirty="0"/>
              <a:t> is a set of configuration settings.</a:t>
            </a:r>
          </a:p>
          <a:p>
            <a:r>
              <a:rPr lang="en-IN" b="1" dirty="0"/>
              <a:t>Spring Boot</a:t>
            </a:r>
            <a:r>
              <a:rPr lang="en-IN" dirty="0"/>
              <a:t> allows to define </a:t>
            </a:r>
            <a:r>
              <a:rPr lang="en-IN" b="1" dirty="0"/>
              <a:t>profile</a:t>
            </a:r>
            <a:r>
              <a:rPr lang="en-IN" dirty="0"/>
              <a:t> specific property files</a:t>
            </a:r>
          </a:p>
          <a:p>
            <a:pPr lvl="1"/>
            <a:r>
              <a:rPr lang="en-US" dirty="0"/>
              <a:t>application-</a:t>
            </a:r>
            <a:r>
              <a:rPr lang="en-US" dirty="0" err="1"/>
              <a:t>dev.properties</a:t>
            </a:r>
            <a:r>
              <a:rPr lang="en-US" dirty="0"/>
              <a:t>, application-</a:t>
            </a:r>
            <a:r>
              <a:rPr lang="en-US" dirty="0" err="1"/>
              <a:t>stage.properties</a:t>
            </a:r>
            <a:r>
              <a:rPr lang="en-US" dirty="0"/>
              <a:t> , application-</a:t>
            </a:r>
            <a:r>
              <a:rPr lang="en-US" dirty="0" err="1"/>
              <a:t>prod.properties</a:t>
            </a:r>
            <a:r>
              <a:rPr lang="en-US" dirty="0"/>
              <a:t> or </a:t>
            </a:r>
          </a:p>
          <a:p>
            <a:pPr lvl="1"/>
            <a:r>
              <a:rPr lang="en-US" dirty="0"/>
              <a:t>Single </a:t>
            </a:r>
            <a:r>
              <a:rPr lang="en-US" dirty="0" err="1"/>
              <a:t>yml</a:t>
            </a:r>
            <a:r>
              <a:rPr lang="en-US" dirty="0"/>
              <a:t> file to define all the environment specific configurations</a:t>
            </a:r>
          </a:p>
          <a:p>
            <a:pPr lvl="1"/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552793-7DFF-4EC7-AC69-D34A75D018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70197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4D084-1AC2-479A-9D59-217AEB810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IN" sz="4300">
                <a:solidFill>
                  <a:srgbClr val="FFFFFF"/>
                </a:solidFill>
              </a:rPr>
              <a:t>How many attempts made by Thomas Edison to invent the bulb?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21EE8-C527-402F-87B4-BC8C24695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675694"/>
            <a:ext cx="10058400" cy="3193294"/>
          </a:xfrm>
        </p:spPr>
        <p:txBody>
          <a:bodyPr>
            <a:normAutofit/>
          </a:bodyPr>
          <a:lstStyle/>
          <a:p>
            <a:r>
              <a:rPr lang="en-IN" dirty="0"/>
              <a:t>1000</a:t>
            </a:r>
          </a:p>
          <a:p>
            <a:r>
              <a:rPr lang="en-IN" dirty="0"/>
              <a:t>When a reporter asked </a:t>
            </a:r>
            <a:r>
              <a:rPr lang="en-IN" b="1" dirty="0"/>
              <a:t>Edison</a:t>
            </a:r>
            <a:r>
              <a:rPr lang="en-IN" dirty="0"/>
              <a:t> how it felt to fail 1,000 times</a:t>
            </a:r>
          </a:p>
          <a:p>
            <a:r>
              <a:rPr lang="en-IN" b="1" dirty="0"/>
              <a:t>Edison</a:t>
            </a:r>
            <a:r>
              <a:rPr lang="en-IN" dirty="0"/>
              <a:t> replied: “I didn't fail 1,000 times. The light bulb was an invention of 1,000 steps.”</a:t>
            </a:r>
          </a:p>
          <a:p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834327-03F1-4931-8261-971373A5A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395600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CAC2F-5CB8-4B46-981F-8A961D113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Properties vs </a:t>
            </a:r>
            <a:r>
              <a:rPr lang="en-IN" dirty="0" err="1"/>
              <a:t>Yml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BBD0DF-4ED3-4620-97AF-A11D11B198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Properties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3CDF70-5FAE-48EB-9F7B-712DCE58D56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/>
              <a:t>Key/value(Map) and String types</a:t>
            </a:r>
          </a:p>
          <a:p>
            <a:r>
              <a:rPr lang="en-IN" dirty="0"/>
              <a:t>Used primarily in Java language</a:t>
            </a:r>
          </a:p>
          <a:p>
            <a:r>
              <a:rPr lang="en-IN" dirty="0"/>
              <a:t>Non hierarchical</a:t>
            </a:r>
          </a:p>
          <a:p>
            <a:r>
              <a:rPr lang="en-IN" dirty="0"/>
              <a:t>Works with @</a:t>
            </a:r>
            <a:r>
              <a:rPr lang="en-IN" dirty="0" err="1"/>
              <a:t>PropertySource</a:t>
            </a:r>
            <a:endParaRPr lang="en-IN" dirty="0"/>
          </a:p>
          <a:p>
            <a:r>
              <a:rPr lang="en-IN" dirty="0"/>
              <a:t>One Spring Profile per config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88CDC6-E6DB-4ADE-AEB7-B77D627A98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 err="1"/>
              <a:t>yml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12E6A1-43D6-4C3C-B283-99AE53A6018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IN" dirty="0"/>
              <a:t>Key/value(Map), Lists and scalar types</a:t>
            </a:r>
          </a:p>
          <a:p>
            <a:r>
              <a:rPr lang="en-IN" dirty="0"/>
              <a:t>Used in many </a:t>
            </a:r>
            <a:r>
              <a:rPr lang="en-IN" dirty="0" err="1"/>
              <a:t>lang</a:t>
            </a:r>
            <a:r>
              <a:rPr lang="en-IN" dirty="0"/>
              <a:t>(</a:t>
            </a:r>
            <a:r>
              <a:rPr lang="en-IN" dirty="0" err="1"/>
              <a:t>Ruby,Python,Docker</a:t>
            </a:r>
            <a:r>
              <a:rPr lang="en-IN" dirty="0"/>
              <a:t>)</a:t>
            </a:r>
          </a:p>
          <a:p>
            <a:r>
              <a:rPr lang="en-IN" dirty="0"/>
              <a:t>Hierarchical</a:t>
            </a:r>
          </a:p>
          <a:p>
            <a:r>
              <a:rPr lang="en-IN" dirty="0"/>
              <a:t>Doesn’t work with @</a:t>
            </a:r>
            <a:r>
              <a:rPr lang="en-IN" dirty="0" err="1"/>
              <a:t>PropertySource</a:t>
            </a:r>
            <a:endParaRPr lang="en-IN" dirty="0"/>
          </a:p>
          <a:p>
            <a:r>
              <a:rPr lang="en-IN" dirty="0"/>
              <a:t>Multiple Spring profile per config</a:t>
            </a:r>
          </a:p>
        </p:txBody>
      </p:sp>
    </p:spTree>
    <p:extLst>
      <p:ext uri="{BB962C8B-B14F-4D97-AF65-F5344CB8AC3E}">
        <p14:creationId xmlns:p14="http://schemas.microsoft.com/office/powerpoint/2010/main" val="25009198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B29797-C847-4C39-9390-514B55024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Which is better way to configure ?Properties or YAML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C7D17-2794-4096-9FF4-CC8814812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675694"/>
            <a:ext cx="10058400" cy="3193294"/>
          </a:xfrm>
        </p:spPr>
        <p:txBody>
          <a:bodyPr>
            <a:normAutofit/>
          </a:bodyPr>
          <a:lstStyle/>
          <a:p>
            <a:r>
              <a:rPr lang="en-IN" dirty="0"/>
              <a:t>YAML offers many advantages over properties files</a:t>
            </a:r>
          </a:p>
          <a:p>
            <a:pPr lvl="1"/>
            <a:r>
              <a:rPr lang="en-IN" dirty="0"/>
              <a:t>More clarity and better readability</a:t>
            </a:r>
          </a:p>
          <a:p>
            <a:pPr lvl="1"/>
            <a:r>
              <a:rPr lang="en-IN" dirty="0"/>
              <a:t>Support for maps, lists, and scalar types</a:t>
            </a:r>
          </a:p>
          <a:p>
            <a:pPr lvl="1"/>
            <a:r>
              <a:rPr lang="en-IN" dirty="0"/>
              <a:t>Can include several </a:t>
            </a:r>
            <a:r>
              <a:rPr lang="en-IN" b="1" dirty="0">
                <a:hlinkClick r:id="rId2"/>
              </a:rPr>
              <a:t>profiles</a:t>
            </a:r>
            <a:r>
              <a:rPr lang="en-IN" dirty="0"/>
              <a:t> in the same file</a:t>
            </a:r>
          </a:p>
          <a:p>
            <a:pPr lvl="1"/>
            <a:r>
              <a:rPr lang="en-IN" dirty="0"/>
              <a:t>YAML comes with hierarchical nature which helps in avoiding repetition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834327-03F1-4931-8261-971373A5A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472066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-1"/>
            <a:ext cx="4648593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B7D677-E6B6-47A4-9D9B-0E42B6FE6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en-IN" sz="4400">
                <a:solidFill>
                  <a:srgbClr val="FFFFFF"/>
                </a:solidFill>
              </a:rPr>
              <a:t>What is Actuator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831F0-8CE8-4499-B91F-866B544BD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1958" y="605896"/>
            <a:ext cx="5923721" cy="5646208"/>
          </a:xfrm>
        </p:spPr>
        <p:txBody>
          <a:bodyPr anchor="ctr">
            <a:normAutofit/>
          </a:bodyPr>
          <a:lstStyle/>
          <a:p>
            <a:r>
              <a:rPr lang="en-IN" sz="2400"/>
              <a:t>Production ready features</a:t>
            </a:r>
          </a:p>
          <a:p>
            <a:r>
              <a:rPr lang="en-IN" sz="2400"/>
              <a:t>Health, Info, mappings, beans, metrics</a:t>
            </a:r>
          </a:p>
          <a:p>
            <a:endParaRPr lang="en-IN" sz="24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AEED9E-BB91-43A0-911B-1ACD8803E3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972061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8BDBE5C-BBE9-4E89-BEE5-DEB6EAB87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F8076A-DC52-477A-B6C8-33BAAC3C6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34946"/>
            <a:ext cx="3689094" cy="5055904"/>
          </a:xfrm>
        </p:spPr>
        <p:txBody>
          <a:bodyPr anchor="ctr">
            <a:normAutofit/>
          </a:bodyPr>
          <a:lstStyle/>
          <a:p>
            <a:pPr algn="r"/>
            <a:r>
              <a:rPr lang="en-IN" dirty="0"/>
              <a:t>What is </a:t>
            </a:r>
            <a:r>
              <a:rPr lang="en-IN" dirty="0" err="1"/>
              <a:t>Thymeleaf</a:t>
            </a:r>
            <a:r>
              <a:rPr lang="en-IN" dirty="0"/>
              <a:t>?</a:t>
            </a:r>
            <a:endParaRPr lang="en-IN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752F38C-F560-47AA-90AD-209F39C04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791298"/>
            <a:ext cx="0" cy="27432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FC4168B-AA75-4715-9B96-CF84B170A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3BC955C-3088-40BE-B955-00C11D6EE5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2877573"/>
              </p:ext>
            </p:extLst>
          </p:nvPr>
        </p:nvGraphicFramePr>
        <p:xfrm>
          <a:off x="4976031" y="634947"/>
          <a:ext cx="6582555" cy="51217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615496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4C0799-DE8F-4BC3-877F-46EF9D8D3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Tell me about auto configuration in Spring Boot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428D7-0922-4EC1-8ED1-37D5B9C1B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675694"/>
            <a:ext cx="10058400" cy="3193294"/>
          </a:xfrm>
        </p:spPr>
        <p:txBody>
          <a:bodyPr>
            <a:normAutofit/>
          </a:bodyPr>
          <a:lstStyle/>
          <a:p>
            <a:r>
              <a:rPr lang="en-IN" dirty="0"/>
              <a:t>Spring Boot automatically configures beans.</a:t>
            </a:r>
          </a:p>
          <a:p>
            <a:r>
              <a:rPr lang="en-IN" dirty="0" err="1"/>
              <a:t>E.g</a:t>
            </a:r>
            <a:endParaRPr lang="en-IN" dirty="0"/>
          </a:p>
          <a:p>
            <a:pPr lvl="1"/>
            <a:r>
              <a:rPr lang="en-IN" dirty="0"/>
              <a:t>If we make use of Spring JDBC, the spring boot autoconfiguration feature automatically registers the </a:t>
            </a:r>
            <a:r>
              <a:rPr lang="en-IN" dirty="0" err="1"/>
              <a:t>DataSource</a:t>
            </a:r>
            <a:r>
              <a:rPr lang="en-IN" dirty="0"/>
              <a:t> and </a:t>
            </a:r>
            <a:r>
              <a:rPr lang="en-IN" dirty="0" err="1"/>
              <a:t>JDBCTemplete</a:t>
            </a:r>
            <a:r>
              <a:rPr lang="en-IN" dirty="0"/>
              <a:t> bean.</a:t>
            </a:r>
          </a:p>
          <a:p>
            <a:pPr lvl="1"/>
            <a:r>
              <a:rPr lang="en-IN" dirty="0"/>
              <a:t>This entire process of automatically declaring the framework specific bean without the need of writing the xml code or java config code </a:t>
            </a:r>
            <a:r>
              <a:rPr lang="en-IN" dirty="0" err="1"/>
              <a:t>explicity</a:t>
            </a:r>
            <a:r>
              <a:rPr lang="en-IN" dirty="0"/>
              <a:t>  is called Autoconfiguration which is done by </a:t>
            </a:r>
            <a:r>
              <a:rPr lang="en-IN" dirty="0" err="1"/>
              <a:t>springBoot</a:t>
            </a:r>
            <a:r>
              <a:rPr lang="en-IN" dirty="0"/>
              <a:t> with the help of an annotation called </a:t>
            </a:r>
            <a:r>
              <a:rPr lang="en-IN" b="1" i="1" dirty="0"/>
              <a:t>@</a:t>
            </a:r>
            <a:r>
              <a:rPr lang="en-IN" b="1" i="1" dirty="0" err="1"/>
              <a:t>EnableAutoconfiguration</a:t>
            </a:r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834327-03F1-4931-8261-971373A5A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227503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8BDBE5C-BBE9-4E89-BEE5-DEB6EAB87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EDEA23-8739-407A-BA07-FD94FCDB1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34946"/>
            <a:ext cx="3689094" cy="5055904"/>
          </a:xfrm>
        </p:spPr>
        <p:txBody>
          <a:bodyPr anchor="ctr">
            <a:normAutofit/>
          </a:bodyPr>
          <a:lstStyle/>
          <a:p>
            <a:pPr algn="r"/>
            <a:r>
              <a:rPr lang="en-IN" sz="2900"/>
              <a:t>How to enable autoconfiguration report?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752F38C-F560-47AA-90AD-209F39C04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791298"/>
            <a:ext cx="0" cy="27432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FC4168B-AA75-4715-9B96-CF84B170A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C9C81C9-8F0A-475C-BA3C-30FFA92CE0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1780841"/>
              </p:ext>
            </p:extLst>
          </p:nvPr>
        </p:nvGraphicFramePr>
        <p:xfrm>
          <a:off x="4976031" y="634947"/>
          <a:ext cx="6582555" cy="51217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777517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402CE5-A975-4C35-A299-AA43E41B8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IN" sz="2500">
                <a:solidFill>
                  <a:schemeClr val="bg1"/>
                </a:solidFill>
              </a:rPr>
              <a:t>How to disable a specific autoconfiguration?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BE8070D-5AFC-4DB5-BD25-06052BAC5F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2608890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259118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8BDBE5C-BBE9-4E89-BEE5-DEB6EAB87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9D14D1-5753-4D3D-9D82-94D236EA3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34946"/>
            <a:ext cx="3689094" cy="5055904"/>
          </a:xfrm>
        </p:spPr>
        <p:txBody>
          <a:bodyPr anchor="ctr">
            <a:normAutofit/>
          </a:bodyPr>
          <a:lstStyle/>
          <a:p>
            <a:pPr algn="r"/>
            <a:r>
              <a:rPr lang="en-IN" sz="2900"/>
              <a:t>Can we have autoconfiguration based on condition?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752F38C-F560-47AA-90AD-209F39C04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791298"/>
            <a:ext cx="0" cy="27432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FC4168B-AA75-4715-9B96-CF84B170A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C3B945C-B3F3-4C08-B5B5-DC0952F291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6581220"/>
              </p:ext>
            </p:extLst>
          </p:nvPr>
        </p:nvGraphicFramePr>
        <p:xfrm>
          <a:off x="4976031" y="634947"/>
          <a:ext cx="6582555" cy="51217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627186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733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2AAB1C-C70A-491A-BF53-0E5A93A5A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>
            <a:normAutofit/>
          </a:bodyPr>
          <a:lstStyle/>
          <a:p>
            <a:r>
              <a:rPr lang="en-IN" sz="1900">
                <a:solidFill>
                  <a:srgbClr val="FFFFFF"/>
                </a:solidFill>
              </a:rPr>
              <a:t>Sample code for ConditionalOnProperty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598BFFA-B482-470B-A34A-F6BCD8D4F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52" y="2799654"/>
            <a:ext cx="3005462" cy="3189665"/>
          </a:xfrm>
        </p:spPr>
        <p:txBody>
          <a:bodyPr>
            <a:normAutofit/>
          </a:bodyPr>
          <a:lstStyle/>
          <a:p>
            <a:endParaRPr lang="en-US" sz="1800">
              <a:solidFill>
                <a:srgbClr val="FFFFFF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033CE4-7731-402B-B930-A67A1E504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017" y="2026896"/>
            <a:ext cx="6798082" cy="2804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3897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2FEA6D-5A6B-4CC1-A4C3-502962EE3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How to add filter in your app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C3BC8-66D0-45EA-AD99-DB8BFCDFF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675694"/>
            <a:ext cx="10058400" cy="3193294"/>
          </a:xfrm>
        </p:spPr>
        <p:txBody>
          <a:bodyPr>
            <a:normAutofit/>
          </a:bodyPr>
          <a:lstStyle/>
          <a:p>
            <a:r>
              <a:rPr lang="en-IN" dirty="0"/>
              <a:t>By implementing Filter interface</a:t>
            </a:r>
          </a:p>
          <a:p>
            <a:r>
              <a:rPr lang="en-IN" dirty="0"/>
              <a:t>Using </a:t>
            </a:r>
            <a:r>
              <a:rPr lang="en-IN" dirty="0" err="1"/>
              <a:t>FilterRegistrationBean</a:t>
            </a:r>
            <a:endParaRPr lang="en-IN" dirty="0"/>
          </a:p>
          <a:p>
            <a:r>
              <a:rPr lang="en-IN" dirty="0"/>
              <a:t>Using MVC controller</a:t>
            </a:r>
          </a:p>
          <a:p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834327-03F1-4931-8261-971373A5A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55345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1EF408-EF1B-4AA6-A695-E94AB3AB6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How many attempts do you require to clear interview?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3BF41-AC26-464E-95E6-78D61B527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675694"/>
            <a:ext cx="10058400" cy="3193294"/>
          </a:xfrm>
        </p:spPr>
        <p:txBody>
          <a:bodyPr>
            <a:normAutofit/>
          </a:bodyPr>
          <a:lstStyle/>
          <a:p>
            <a:r>
              <a:rPr lang="en-IN" dirty="0"/>
              <a:t>Believe in first select only </a:t>
            </a:r>
            <a:r>
              <a:rPr lang="en-IN" dirty="0">
                <a:sym typeface="Wingdings" panose="05000000000000000000" pitchFamily="2" charset="2"/>
              </a:rPr>
              <a:t></a:t>
            </a:r>
          </a:p>
          <a:p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834327-03F1-4931-8261-971373A5A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244566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8F0A37D-2337-4AAF-98B0-7E4E9B98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D98F06-4387-4528-9F30-4825FC295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IN" dirty="0"/>
              <a:t>Have you used swagger in your project?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15CCCF0-E573-463A-9760-1FDC0B2CF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7234D70-FB65-4E99-985E-64D219674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687D77C-0CE4-41A1-927A-A13D4D970D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9117540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217798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8BDBE5C-BBE9-4E89-BEE5-DEB6EAB87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CF3BD7-F7E1-4A25-9EE1-62C218C76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34946"/>
            <a:ext cx="3689094" cy="5055904"/>
          </a:xfrm>
        </p:spPr>
        <p:txBody>
          <a:bodyPr anchor="ctr">
            <a:normAutofit/>
          </a:bodyPr>
          <a:lstStyle/>
          <a:p>
            <a:pPr algn="r"/>
            <a:r>
              <a:rPr lang="en-IN" sz="4300"/>
              <a:t>Transaction Propagation?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752F38C-F560-47AA-90AD-209F39C04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791298"/>
            <a:ext cx="0" cy="27432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FC4168B-AA75-4715-9B96-CF84B170A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BC62A1B-3769-48CE-93B6-90B9C4F1E3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2949937"/>
              </p:ext>
            </p:extLst>
          </p:nvPr>
        </p:nvGraphicFramePr>
        <p:xfrm>
          <a:off x="4976031" y="634947"/>
          <a:ext cx="6582555" cy="51217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410589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6387A-D3EC-466B-A8BF-4216564CD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Tell me your experience on how you handled exception in Spring Boot ?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268C3647-8C96-4059-A29F-1385B23F24D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7280" y="2108201"/>
          <a:ext cx="10058400" cy="3760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106407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8BDBE5C-BBE9-4E89-BEE5-DEB6EAB87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E9DCFF-BCF6-47E6-B969-3C8509156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34946"/>
            <a:ext cx="3689094" cy="5055904"/>
          </a:xfrm>
        </p:spPr>
        <p:txBody>
          <a:bodyPr anchor="ctr">
            <a:normAutofit/>
          </a:bodyPr>
          <a:lstStyle/>
          <a:p>
            <a:pPr algn="r"/>
            <a:r>
              <a:rPr lang="en-IN" dirty="0"/>
              <a:t>Most important tips </a:t>
            </a:r>
            <a:r>
              <a:rPr lang="en-IN" dirty="0">
                <a:sym typeface="Wingdings" panose="05000000000000000000" pitchFamily="2" charset="2"/>
              </a:rPr>
              <a:t></a:t>
            </a:r>
            <a:endParaRPr lang="en-IN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752F38C-F560-47AA-90AD-209F39C04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791298"/>
            <a:ext cx="0" cy="27432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FC4168B-AA75-4715-9B96-CF84B170A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5E37943-DC54-46E9-A467-C3F444B1B9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6110086"/>
              </p:ext>
            </p:extLst>
          </p:nvPr>
        </p:nvGraphicFramePr>
        <p:xfrm>
          <a:off x="4976031" y="634947"/>
          <a:ext cx="6582555" cy="51217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36992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8F0A37D-2337-4AAF-98B0-7E4E9B98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1F3118-8A92-45B6-A2E4-9397ACDC3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IN"/>
              <a:t>Happy Learning </a:t>
            </a:r>
            <a:r>
              <a:rPr lang="en-IN">
                <a:sym typeface="Wingdings" panose="05000000000000000000" pitchFamily="2" charset="2"/>
              </a:rPr>
              <a:t></a:t>
            </a:r>
            <a:endParaRPr lang="en-IN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15CCCF0-E573-463A-9760-1FDC0B2CF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F7234D70-FB65-4E99-985E-64D219674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1C0E4C0-0D54-46F7-A5C4-A5B9AE3FE5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6082510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64934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F2688-7F28-4C7D-9EF8-62EB52CAE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Smart way to crack interview in first attempt?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E058B3D-EFA4-4E21-B7B7-067792C751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2360536"/>
              </p:ext>
            </p:extLst>
          </p:nvPr>
        </p:nvGraphicFramePr>
        <p:xfrm>
          <a:off x="1097280" y="2108201"/>
          <a:ext cx="10058400" cy="3760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51807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B7210-F321-4CCC-A173-29A22274A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Spring Boot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D205B-B4C5-431D-8A12-4F229E784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675694"/>
            <a:ext cx="10058400" cy="3193294"/>
          </a:xfrm>
        </p:spPr>
        <p:txBody>
          <a:bodyPr>
            <a:normAutofit lnSpcReduction="10000"/>
          </a:bodyPr>
          <a:lstStyle/>
          <a:p>
            <a:r>
              <a:rPr lang="en-IN" dirty="0"/>
              <a:t>Standalone application (container inside app)</a:t>
            </a:r>
          </a:p>
          <a:p>
            <a:r>
              <a:rPr lang="en-IN" dirty="0"/>
              <a:t>Autoconfigured (e.g. MVC – </a:t>
            </a:r>
            <a:r>
              <a:rPr lang="en-IN" dirty="0" err="1"/>
              <a:t>DispatcherServlet</a:t>
            </a:r>
            <a:r>
              <a:rPr lang="en-IN" dirty="0"/>
              <a:t>, ORM – </a:t>
            </a:r>
            <a:r>
              <a:rPr lang="en-IN" dirty="0" err="1"/>
              <a:t>DataSource</a:t>
            </a:r>
            <a:r>
              <a:rPr lang="en-IN" dirty="0"/>
              <a:t> and </a:t>
            </a:r>
            <a:r>
              <a:rPr lang="en-IN" dirty="0" err="1"/>
              <a:t>TransactionManager</a:t>
            </a:r>
            <a:r>
              <a:rPr lang="en-IN"/>
              <a:t>)</a:t>
            </a:r>
            <a:endParaRPr lang="en-IN" dirty="0"/>
          </a:p>
          <a:p>
            <a:r>
              <a:rPr lang="en-US" dirty="0"/>
              <a:t>Provide opinionated 'starter' POMs to simplify your Maven configuration(No problem of version        compatibility)</a:t>
            </a:r>
          </a:p>
          <a:p>
            <a:r>
              <a:rPr lang="en-US" dirty="0"/>
              <a:t>Provide production-ready features such as metrics, health checks and externalized configuration</a:t>
            </a:r>
          </a:p>
          <a:p>
            <a:r>
              <a:rPr lang="en-US" dirty="0"/>
              <a:t>Absolutely </a:t>
            </a:r>
            <a:r>
              <a:rPr lang="en-US" b="1" dirty="0"/>
              <a:t>no code generation</a:t>
            </a:r>
            <a:r>
              <a:rPr lang="en-US" dirty="0"/>
              <a:t> and </a:t>
            </a:r>
            <a:r>
              <a:rPr lang="en-US" b="1" dirty="0"/>
              <a:t>no requirement for XML</a:t>
            </a:r>
            <a:r>
              <a:rPr lang="en-US" dirty="0"/>
              <a:t> configuration</a:t>
            </a:r>
          </a:p>
          <a:p>
            <a:r>
              <a:rPr lang="en-US" altLang="en-US" dirty="0"/>
              <a:t>Focus more on business features and less on infrastructure</a:t>
            </a:r>
          </a:p>
          <a:p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834327-03F1-4931-8261-971373A5A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12072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3BCCAE5-A35B-4B66-A4A7-E23C34A40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28C445-6758-4359-AC90-73BFCF57D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32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IN"/>
              <a:t>@</a:t>
            </a:r>
            <a:r>
              <a:rPr lang="en-IN" err="1"/>
              <a:t>SpringBootApplication</a:t>
            </a:r>
            <a:endParaRPr lang="en-IN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987BDFB-DE64-4B56-B44F-45FAE19FA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06573" y="1895846"/>
            <a:ext cx="978408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Graphic 15" descr="Checkmark">
            <a:extLst>
              <a:ext uri="{FF2B5EF4-FFF2-40B4-BE49-F238E27FC236}">
                <a16:creationId xmlns:a16="http://schemas.microsoft.com/office/drawing/2014/main" id="{C2BA0E78-5659-43C6-94C6-9AD6699140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1509" y="2472903"/>
            <a:ext cx="3031484" cy="3031484"/>
          </a:xfrm>
          <a:prstGeom prst="rect">
            <a:avLst/>
          </a:prstGeom>
        </p:spPr>
      </p:pic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E535F7A4-08FE-4670-8287-96D3227AFFE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706460" y="2108201"/>
          <a:ext cx="6388260" cy="3760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3" name="Rectangle 22">
            <a:extLst>
              <a:ext uri="{FF2B5EF4-FFF2-40B4-BE49-F238E27FC236}">
                <a16:creationId xmlns:a16="http://schemas.microsoft.com/office/drawing/2014/main" id="{0B2EDFE5-9478-4774-9D3D-FEC7DC708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95953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8BDBE5C-BBE9-4E89-BEE5-DEB6EAB87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9A0542-0E22-4B14-BD48-B94988796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34946"/>
            <a:ext cx="3689094" cy="5055904"/>
          </a:xfrm>
        </p:spPr>
        <p:txBody>
          <a:bodyPr anchor="ctr">
            <a:normAutofit/>
          </a:bodyPr>
          <a:lstStyle/>
          <a:p>
            <a:pPr algn="r"/>
            <a:r>
              <a:rPr lang="en-IN" dirty="0"/>
              <a:t>Default server name?</a:t>
            </a:r>
            <a:endParaRPr lang="en-IN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752F38C-F560-47AA-90AD-209F39C04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791298"/>
            <a:ext cx="0" cy="27432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DFC4168B-AA75-4715-9B96-CF84B170A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6B74997C-EE31-4366-8D98-9C5A815304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4666492"/>
              </p:ext>
            </p:extLst>
          </p:nvPr>
        </p:nvGraphicFramePr>
        <p:xfrm>
          <a:off x="4976031" y="634947"/>
          <a:ext cx="6582555" cy="51217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97144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0AAB7-2F62-4B1C-B97C-9A5C62873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to configure undertow 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5184486-F43D-4322-83E4-28EE96827C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6684" y="2226223"/>
            <a:ext cx="6858957" cy="352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983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DD82D3-D002-45B0-B16A-82B3DA4EF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11337E-6B3B-4C62-A01A-0D397FE00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073550" cy="5126203"/>
          </a:xfrm>
        </p:spPr>
        <p:txBody>
          <a:bodyPr anchor="ctr">
            <a:normAutofit/>
          </a:bodyPr>
          <a:lstStyle/>
          <a:p>
            <a:pPr algn="r"/>
            <a:r>
              <a:rPr lang="en-IN" sz="2900"/>
              <a:t>@Controller vs @</a:t>
            </a:r>
            <a:r>
              <a:rPr lang="en-IN" sz="2900" err="1"/>
              <a:t>RestController</a:t>
            </a:r>
            <a:endParaRPr lang="en-IN" sz="290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F09C252-16FE-4557-AD6D-BB5CA773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2" y="1778497"/>
            <a:ext cx="0" cy="320040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6326D-CCCF-4AFE-A259-DF5FABB85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3786" y="621697"/>
            <a:ext cx="6791894" cy="5147973"/>
          </a:xfrm>
        </p:spPr>
        <p:txBody>
          <a:bodyPr anchor="ctr">
            <a:normAutofit/>
          </a:bodyPr>
          <a:lstStyle/>
          <a:p>
            <a:r>
              <a:rPr lang="en-IN" dirty="0"/>
              <a:t>@</a:t>
            </a:r>
            <a:r>
              <a:rPr lang="en-IN" dirty="0" err="1"/>
              <a:t>ResponseBody</a:t>
            </a:r>
            <a:r>
              <a:rPr lang="en-IN" dirty="0"/>
              <a:t> + @Controller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552793-7DFF-4EC7-AC69-D34A75D018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37785570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4F503EC-3FFF-4193-A86F-39150E2BAC7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7A26AAF5-6CFC-4C52-B7DF-08410EDE67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E5ECA37-C458-4BA2-A090-D7A19E07B43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1046</Words>
  <Application>Microsoft Office PowerPoint</Application>
  <PresentationFormat>Widescreen</PresentationFormat>
  <Paragraphs>153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Abadi</vt:lpstr>
      <vt:lpstr>Bookman Old Style</vt:lpstr>
      <vt:lpstr>Calibri</vt:lpstr>
      <vt:lpstr>Franklin Gothic Book</vt:lpstr>
      <vt:lpstr>Wingdings</vt:lpstr>
      <vt:lpstr>1_RetrospectVTI</vt:lpstr>
      <vt:lpstr>Spring Boot Interview Questions</vt:lpstr>
      <vt:lpstr>How many attempts made by Thomas Edison to invent the bulb?</vt:lpstr>
      <vt:lpstr>How many attempts do you require to clear interview?</vt:lpstr>
      <vt:lpstr>Smart way to crack interview in first attempt?</vt:lpstr>
      <vt:lpstr>Spring Boot Features</vt:lpstr>
      <vt:lpstr>@SpringBootApplication</vt:lpstr>
      <vt:lpstr>Default server name?</vt:lpstr>
      <vt:lpstr>How to configure undertow ?</vt:lpstr>
      <vt:lpstr>@Controller vs @RestController</vt:lpstr>
      <vt:lpstr>@RequestMapping vs @GetMapping</vt:lpstr>
      <vt:lpstr>In which http methods require @RequestBody</vt:lpstr>
      <vt:lpstr>Return type Optional Object?</vt:lpstr>
      <vt:lpstr>Optional Object sample code</vt:lpstr>
      <vt:lpstr>@PathVariable vs @RequestParam</vt:lpstr>
      <vt:lpstr>In Which Layer @Component can be used ?</vt:lpstr>
      <vt:lpstr>JpaRepository vs CrudRepository</vt:lpstr>
      <vt:lpstr>Use case for Unidirectional and Bidirectional mapping</vt:lpstr>
      <vt:lpstr>How to write down custom queries?</vt:lpstr>
      <vt:lpstr>What is Profile ?</vt:lpstr>
      <vt:lpstr>Properties vs Yml</vt:lpstr>
      <vt:lpstr>Which is better way to configure ?Properties or YAML</vt:lpstr>
      <vt:lpstr>What is Actuator ?</vt:lpstr>
      <vt:lpstr>What is Thymeleaf?</vt:lpstr>
      <vt:lpstr>Tell me about auto configuration in Spring Boot ?</vt:lpstr>
      <vt:lpstr>How to enable autoconfiguration report?</vt:lpstr>
      <vt:lpstr>How to disable a specific autoconfiguration?</vt:lpstr>
      <vt:lpstr>Can we have autoconfiguration based on condition?</vt:lpstr>
      <vt:lpstr>Sample code for ConditionalOnProperty</vt:lpstr>
      <vt:lpstr>How to add filter in your app ?</vt:lpstr>
      <vt:lpstr>Have you used swagger in your project?</vt:lpstr>
      <vt:lpstr>Transaction Propagation?</vt:lpstr>
      <vt:lpstr>Tell me your experience on how you handled exception in Spring Boot ?</vt:lpstr>
      <vt:lpstr>Most important tips </vt:lpstr>
      <vt:lpstr>Happy Learning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Boot Interview  Q &amp; A</dc:title>
  <dc:creator>Degaonkar, Sanjay</dc:creator>
  <cp:lastModifiedBy>Degaonkar, Sanjay</cp:lastModifiedBy>
  <cp:revision>8</cp:revision>
  <dcterms:created xsi:type="dcterms:W3CDTF">2021-04-15T16:42:40Z</dcterms:created>
  <dcterms:modified xsi:type="dcterms:W3CDTF">2021-05-21T03:27:43Z</dcterms:modified>
</cp:coreProperties>
</file>