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d2aa0b395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d2aa0b395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d2aa0b395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d2aa0b395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d2aa0b3950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d2aa0b3950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d2aa0b395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d2aa0b395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jpg"/><Relationship Id="rId4" Type="http://schemas.openxmlformats.org/officeDocument/2006/relationships/image" Target="../media/image4.jpg"/><Relationship Id="rId5"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Personal Expense Tracker</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By: Alex, Laith, Nixon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Abstract:</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sz="1600">
                <a:solidFill>
                  <a:srgbClr val="222222"/>
                </a:solidFill>
                <a:highlight>
                  <a:srgbClr val="FFFFFF"/>
                </a:highlight>
                <a:latin typeface="Times New Roman"/>
                <a:ea typeface="Times New Roman"/>
                <a:cs typeface="Times New Roman"/>
                <a:sym typeface="Times New Roman"/>
              </a:rPr>
              <a:t>Personal Expense Tracker Abstract: In today’s society it is so easy to loose track of where your money is going. A subscription charge, gas, food, and a random bill here and there. By creating an app that allows you to budget you can keep track of those random charges and take control of your expenses. Budgeting will allow you to have more freedom and a sense of peace. This app will be able to keep track of your expenses, the amount of money you have, and allow the user to view detailed spending reports with ease. Members: Alexander Crespo, Laith Saleh, Nixon Okiomeri</a:t>
            </a:r>
            <a:endParaRPr sz="1600">
              <a:solidFill>
                <a:srgbClr val="222222"/>
              </a:solidFill>
              <a:highlight>
                <a:srgbClr val="FFFFFF"/>
              </a:highlight>
              <a:latin typeface="Times New Roman"/>
              <a:ea typeface="Times New Roman"/>
              <a:cs typeface="Times New Roman"/>
              <a:sym typeface="Times New Roman"/>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it works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solidFill>
                  <a:srgbClr val="222222"/>
                </a:solidFill>
                <a:highlight>
                  <a:schemeClr val="lt1"/>
                </a:highlight>
                <a:latin typeface="Times New Roman"/>
                <a:ea typeface="Times New Roman"/>
                <a:cs typeface="Times New Roman"/>
                <a:sym typeface="Times New Roman"/>
              </a:rPr>
              <a:t>The Expense Tracker project is a simple yet effective tool that helps users manage and visualize their finances. It uses base python scripts to handle data and we utilized libraries like numpy and tkinter to help create user interfaces. The main script, ExpenseTracker.py, processes financial data from CSV files, organizing it into categories for easy analysis. Another script, Category.py, helps in managing these categories, allowing for detailed tracking. The user interface, created with the tkinter library in app.py, lets users load their financial data, choose categories, and view their expenses in pie charts, making it easier to understand spending patterns. This setup provides a straightforward way for users to keep track of their finances in a visual and interactive manner.</a:t>
            </a:r>
            <a:endParaRPr sz="2200">
              <a:solidFill>
                <a:srgbClr val="222222"/>
              </a:solidFill>
              <a:highlight>
                <a:schemeClr val="lt1"/>
              </a:highlight>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4" name="Google Shape;74;p16"/>
          <p:cNvPicPr preferRelativeResize="0"/>
          <p:nvPr/>
        </p:nvPicPr>
        <p:blipFill>
          <a:blip r:embed="rId3">
            <a:alphaModFix/>
          </a:blip>
          <a:stretch>
            <a:fillRect/>
          </a:stretch>
        </p:blipFill>
        <p:spPr>
          <a:xfrm>
            <a:off x="0" y="344365"/>
            <a:ext cx="9144000" cy="445476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2320"/>
              <a:t>Important Functionalities (just pie chart for now)</a:t>
            </a:r>
            <a:endParaRPr sz="2320"/>
          </a:p>
        </p:txBody>
      </p:sp>
      <p:sp>
        <p:nvSpPr>
          <p:cNvPr id="80" name="Google Shape;80;p17"/>
          <p:cNvSpPr txBox="1"/>
          <p:nvPr>
            <p:ph idx="1" type="body"/>
          </p:nvPr>
        </p:nvSpPr>
        <p:spPr>
          <a:xfrm>
            <a:off x="311700" y="2801250"/>
            <a:ext cx="8520600" cy="17676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This is the source code for the pie chart</a:t>
            </a:r>
            <a:endParaRPr/>
          </a:p>
          <a:p>
            <a:pPr indent="0" lvl="0" marL="0" rtl="0" algn="l">
              <a:spcBef>
                <a:spcPts val="1200"/>
              </a:spcBef>
              <a:spcAft>
                <a:spcPts val="0"/>
              </a:spcAft>
              <a:buNone/>
            </a:pPr>
            <a:r>
              <a:rPr lang="en"/>
              <a:t>(will go more in depth later)</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The popup for error handling&gt;</a:t>
            </a:r>
            <a:endParaRPr/>
          </a:p>
        </p:txBody>
      </p:sp>
      <p:pic>
        <p:nvPicPr>
          <p:cNvPr id="81" name="Google Shape;81;p17"/>
          <p:cNvPicPr preferRelativeResize="0"/>
          <p:nvPr/>
        </p:nvPicPr>
        <p:blipFill>
          <a:blip r:embed="rId3">
            <a:alphaModFix/>
          </a:blip>
          <a:stretch>
            <a:fillRect/>
          </a:stretch>
        </p:blipFill>
        <p:spPr>
          <a:xfrm>
            <a:off x="375775" y="1152480"/>
            <a:ext cx="4826373" cy="1648776"/>
          </a:xfrm>
          <a:prstGeom prst="rect">
            <a:avLst/>
          </a:prstGeom>
          <a:noFill/>
          <a:ln>
            <a:noFill/>
          </a:ln>
        </p:spPr>
      </p:pic>
      <p:pic>
        <p:nvPicPr>
          <p:cNvPr id="82" name="Google Shape;82;p17"/>
          <p:cNvPicPr preferRelativeResize="0"/>
          <p:nvPr/>
        </p:nvPicPr>
        <p:blipFill>
          <a:blip r:embed="rId4">
            <a:alphaModFix/>
          </a:blip>
          <a:stretch>
            <a:fillRect/>
          </a:stretch>
        </p:blipFill>
        <p:spPr>
          <a:xfrm>
            <a:off x="5202147" y="1152475"/>
            <a:ext cx="3969175" cy="3175350"/>
          </a:xfrm>
          <a:prstGeom prst="rect">
            <a:avLst/>
          </a:prstGeom>
          <a:noFill/>
          <a:ln>
            <a:noFill/>
          </a:ln>
        </p:spPr>
      </p:pic>
      <p:pic>
        <p:nvPicPr>
          <p:cNvPr id="83" name="Google Shape;83;p17"/>
          <p:cNvPicPr preferRelativeResize="0"/>
          <p:nvPr/>
        </p:nvPicPr>
        <p:blipFill rotWithShape="1">
          <a:blip r:embed="rId5">
            <a:alphaModFix/>
          </a:blip>
          <a:srcRect b="33470" l="0" r="3110" t="33196"/>
          <a:stretch/>
        </p:blipFill>
        <p:spPr>
          <a:xfrm>
            <a:off x="3855525" y="3292801"/>
            <a:ext cx="2301949" cy="17144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