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D020BF-CA98-4258-A5F9-B6B4CBCD74B3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ABCC67-4954-4AE4-9189-3ED84AD64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wD1oDMv7s" TargetMode="External"/><Relationship Id="rId2" Type="http://schemas.openxmlformats.org/officeDocument/2006/relationships/hyperlink" Target="https://www.codesdope.com/blog/article/backtracking-to-solve-a-rat-in-a-maze-c-java-pyth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S4WEyV6G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/>
              <a:t>Maze Solving Animation</a:t>
            </a:r>
            <a:br>
              <a:rPr lang="en-US" sz="4000" dirty="0" smtClean="0"/>
            </a:br>
            <a:r>
              <a:rPr lang="en-US" sz="4000" dirty="0" smtClean="0"/>
              <a:t>Using </a:t>
            </a:r>
            <a:br>
              <a:rPr lang="en-US" sz="4000" dirty="0" smtClean="0"/>
            </a:br>
            <a:r>
              <a:rPr lang="en-US" sz="4000" dirty="0" smtClean="0"/>
              <a:t>Backtracking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91696"/>
            <a:ext cx="7772400" cy="666304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Rabi </a:t>
            </a:r>
            <a:r>
              <a:rPr lang="en-US" sz="1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Prajapati</a:t>
            </a:r>
            <a:endParaRPr lang="en-US" sz="1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This program is built in turbo </a:t>
            </a:r>
            <a:r>
              <a:rPr lang="en-US" dirty="0" err="1" smtClean="0"/>
              <a:t>c++</a:t>
            </a:r>
            <a:r>
              <a:rPr lang="en-US" dirty="0" smtClean="0"/>
              <a:t> in c programming language.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I</a:t>
            </a:r>
            <a:r>
              <a:rPr lang="en-US" dirty="0" smtClean="0"/>
              <a:t> have used </a:t>
            </a:r>
            <a:r>
              <a:rPr lang="en-US" dirty="0" err="1" smtClean="0"/>
              <a:t>graphics.h</a:t>
            </a:r>
            <a:r>
              <a:rPr lang="en-US" dirty="0" smtClean="0"/>
              <a:t> header file to draw maze and object that traverse the maze.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I have used </a:t>
            </a:r>
            <a:r>
              <a:rPr lang="en-US" dirty="0" err="1" smtClean="0"/>
              <a:t>floodfilling</a:t>
            </a:r>
            <a:r>
              <a:rPr lang="en-US" dirty="0" smtClean="0"/>
              <a:t> algorithm to color the object.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I have used </a:t>
            </a:r>
            <a:r>
              <a:rPr lang="en-US" dirty="0" err="1" smtClean="0"/>
              <a:t>dos.h</a:t>
            </a:r>
            <a:r>
              <a:rPr lang="en-US" dirty="0" smtClean="0"/>
              <a:t> header file to use delay function to delay the display the output to give the feel of animation.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I have used backtracking algorithm to find path between two points. One can use any path finding algorithms like </a:t>
            </a:r>
            <a:r>
              <a:rPr lang="en-US" dirty="0" err="1" smtClean="0"/>
              <a:t>Djsktra</a:t>
            </a:r>
            <a:r>
              <a:rPr lang="en-US" dirty="0" smtClean="0"/>
              <a:t> ,depth-first search, A* search etc. for better results.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81329"/>
            <a:ext cx="7924800" cy="415747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>
              <a:solidFill>
                <a:srgbClr val="0070C0"/>
              </a:solidFill>
              <a:hlinkClick r:id="rId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://www.codesdope.com/blog/article/backtracking-to-solve-a-rat-in-a-maze-c-java-pytho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3"/>
              </a:rPr>
              <a:t>www.youtube.com/watch?v=PKwD1oDMv7s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  <a:hlinkClick r:id="rId4"/>
              </a:rPr>
              <a:t>https://www.youtube.com/watch?v=WS4WEyV6GoM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Backtracking Algorithm: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Maze runner sample game: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971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Maze generator and solver: 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queries?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1228" indent="-571500">
              <a:buClr>
                <a:schemeClr val="tx1"/>
              </a:buClr>
              <a:buFont typeface="+mj-lt"/>
              <a:buAutoNum type="romanUcPeriod"/>
            </a:pPr>
            <a:r>
              <a:rPr lang="en-US" dirty="0" smtClean="0"/>
              <a:t>Create maze using lines. </a:t>
            </a:r>
          </a:p>
          <a:p>
            <a:pPr marL="681228" indent="-571500">
              <a:buClr>
                <a:schemeClr val="tx1"/>
              </a:buClr>
              <a:buFont typeface="+mj-lt"/>
              <a:buAutoNum type="romanUcPeriod"/>
            </a:pPr>
            <a:r>
              <a:rPr lang="en-US" dirty="0" smtClean="0"/>
              <a:t>Use backtracking algorithm to find a single specific path from start to end in the maze.</a:t>
            </a:r>
          </a:p>
          <a:p>
            <a:pPr marL="681228" indent="-571500">
              <a:buClr>
                <a:schemeClr val="tx1"/>
              </a:buClr>
              <a:buFont typeface="+mj-lt"/>
              <a:buAutoNum type="romanUcPeriod"/>
            </a:pPr>
            <a:r>
              <a:rPr lang="en-US" dirty="0" smtClean="0"/>
              <a:t>Create an object that animates inside the maze from start to end point along the path obtained from backtracking.</a:t>
            </a:r>
          </a:p>
          <a:p>
            <a:pPr marL="681228" indent="-571500">
              <a:buClr>
                <a:schemeClr val="tx1"/>
              </a:buClr>
              <a:buFont typeface="+mj-lt"/>
              <a:buAutoNum type="romanUcPeriod"/>
            </a:pPr>
            <a:r>
              <a:rPr lang="en-US" dirty="0" smtClean="0"/>
              <a:t>Provide several mazes to be solved by the program.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Use inbuilt line drawing function to draw several lines forming a maze.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Use </a:t>
            </a:r>
            <a:r>
              <a:rPr lang="en-US" sz="2000" dirty="0" err="1" smtClean="0"/>
              <a:t>getpixel</a:t>
            </a:r>
            <a:r>
              <a:rPr lang="en-US" sz="2000" dirty="0" smtClean="0"/>
              <a:t>(x-</a:t>
            </a:r>
            <a:r>
              <a:rPr lang="en-US" sz="2000" dirty="0" err="1" smtClean="0"/>
              <a:t>cord,y</a:t>
            </a:r>
            <a:r>
              <a:rPr lang="en-US" sz="2000" dirty="0" smtClean="0"/>
              <a:t>-cord) function to check if the point tested is wall of path.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Represent the maze in the matrix form where ‘0’ represents the wall that cannot be visited and ‘1’ represents the path that can be visited.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maze</a:t>
            </a:r>
            <a:endParaRPr lang="en-US" dirty="0"/>
          </a:p>
        </p:txBody>
      </p:sp>
      <p:pic>
        <p:nvPicPr>
          <p:cNvPr id="4" name="Picture 3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86200"/>
            <a:ext cx="2667000" cy="268282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3581400"/>
          <a:ext cx="3048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638070"/>
                <a:gridCol w="650820"/>
                <a:gridCol w="650820"/>
                <a:gridCol w="57489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 200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8600" y="3733800"/>
          <a:ext cx="533400" cy="301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200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321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057400"/>
            <a:ext cx="2814637" cy="28745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maze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057400"/>
          <a:ext cx="533400" cy="301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200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321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1676400"/>
          <a:ext cx="3048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638070"/>
                <a:gridCol w="650820"/>
                <a:gridCol w="650820"/>
                <a:gridCol w="57489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 200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24400" y="2133600"/>
          <a:ext cx="36575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00600" y="4876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Matrix Representation of maze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578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Pixel plotting representing path of the maze</a:t>
            </a:r>
            <a:endParaRPr lang="en-US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Backtracking is an algorithmic-technique for solving problems recursively by trying to build a solution incrementally, one piece at a time, removing those solutions that fail to satisfy the constraints.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Here using this algorithm we traverse the matrix representing the maze.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We create a new matrix of the same size and initialize all of its element as 0. 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Those elements of matrix of maze that the algorithm traverse from initial point a</a:t>
            </a:r>
            <a:r>
              <a:rPr lang="en-US" baseline="-25000" dirty="0" smtClean="0"/>
              <a:t>0,0</a:t>
            </a:r>
            <a:r>
              <a:rPr lang="en-US" dirty="0" smtClean="0"/>
              <a:t> to end point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n,n</a:t>
            </a:r>
            <a:r>
              <a:rPr lang="en-US" dirty="0" smtClean="0"/>
              <a:t> is represented by 1  in new matrix and rest of the elements of the new matrix is represented by 0. </a:t>
            </a:r>
          </a:p>
          <a:p>
            <a:pPr>
              <a:buClrTx/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Algorithm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2209800"/>
          <a:ext cx="29718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43"/>
                <a:gridCol w="424543"/>
                <a:gridCol w="424543"/>
                <a:gridCol w="424543"/>
                <a:gridCol w="424543"/>
                <a:gridCol w="424543"/>
                <a:gridCol w="424543"/>
              </a:tblGrid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Backtracking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609599" y="2209800"/>
          <a:ext cx="29718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43"/>
                <a:gridCol w="424543"/>
                <a:gridCol w="424543"/>
                <a:gridCol w="424543"/>
                <a:gridCol w="424543"/>
                <a:gridCol w="424543"/>
                <a:gridCol w="424543"/>
              </a:tblGrid>
              <a:tr h="343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5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" y="25146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104900" y="28575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914400" y="3200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95300" y="36195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0386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095500" y="42291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419600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058194" y="3581400"/>
            <a:ext cx="2132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7800" y="32004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7800" y="25146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34000" y="2514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638006" y="2895600"/>
            <a:ext cx="762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5562600" y="3276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19700" y="36195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2600" y="39624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6629400" y="4191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0" y="4419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800" y="5029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Matrix representing maze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00600" y="510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Solution of Backtracking for the matrix representing maze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Now we use the matrix represented by backtracking algorithm to animate the object from initial point of maze represented by  matrix element a</a:t>
            </a:r>
            <a:r>
              <a:rPr lang="en-US" baseline="-25000" dirty="0" smtClean="0"/>
              <a:t>0,0</a:t>
            </a:r>
            <a:r>
              <a:rPr lang="en-US" dirty="0" smtClean="0"/>
              <a:t> to the final point of maze represented by matrix element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n,n</a:t>
            </a:r>
            <a:r>
              <a:rPr lang="en-US" dirty="0" smtClean="0"/>
              <a:t> .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Firstly we start our object at initial maze point represented by a</a:t>
            </a:r>
            <a:r>
              <a:rPr lang="en-US" baseline="-25000" dirty="0" smtClean="0"/>
              <a:t>0,0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dirty="0" smtClean="0"/>
              <a:t>We then check top, right, bottom and left elements of the matrix for 1 and animate to the maze point represented by matrix index holding that value 1. Then we replace the value of that index by 0 so that the object can animate forward to the end point repeating the same process.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Animating 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Animation process</a:t>
            </a:r>
            <a:endParaRPr lang="en-US" dirty="0"/>
          </a:p>
        </p:txBody>
      </p:sp>
      <p:pic>
        <p:nvPicPr>
          <p:cNvPr id="4" name="Picture 3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14400"/>
            <a:ext cx="2438400" cy="2452871"/>
          </a:xfrm>
          <a:prstGeom prst="rect">
            <a:avLst/>
          </a:prstGeom>
        </p:spPr>
      </p:pic>
      <p:pic>
        <p:nvPicPr>
          <p:cNvPr id="6" name="Picture 5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657600"/>
            <a:ext cx="2438400" cy="245287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92964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77000" y="91440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77000" y="373380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14400" y="365760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rot="16200000" flipH="1">
            <a:off x="1257300" y="1035396"/>
            <a:ext cx="6695" cy="37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1219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66800" y="1173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1173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02081" y="39166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69481" y="3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858000" y="40370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1555405" y="3771900"/>
            <a:ext cx="6695" cy="37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57600" y="1143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1143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672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4" idx="6"/>
            <a:endCxn id="35" idx="2"/>
          </p:cNvCxnSpPr>
          <p:nvPr/>
        </p:nvCxnSpPr>
        <p:spPr>
          <a:xfrm>
            <a:off x="3810000" y="1219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14800" y="403701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Animation process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14400"/>
            <a:ext cx="2438400" cy="2452871"/>
          </a:xfrm>
          <a:prstGeom prst="rect">
            <a:avLst/>
          </a:prstGeom>
        </p:spPr>
      </p:pic>
      <p:pic>
        <p:nvPicPr>
          <p:cNvPr id="6" name="Picture 5" descr="Screenshot (4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657600"/>
            <a:ext cx="2438400" cy="245287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92964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91440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65760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93505" y="1149695"/>
            <a:ext cx="6695" cy="37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59420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00200" y="114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97481" y="5943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2857500" y="5753100"/>
            <a:ext cx="6695" cy="37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67200" y="1143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1447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81600" y="5715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86400" y="5715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4"/>
            <a:endCxn id="20" idx="0"/>
          </p:cNvCxnSpPr>
          <p:nvPr/>
        </p:nvCxnSpPr>
        <p:spPr>
          <a:xfrm rot="5400000">
            <a:off x="4267200" y="1371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34000" y="578961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77000" y="3657600"/>
          <a:ext cx="22098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7162800" y="1219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69481" y="1478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34400" y="5897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43400" y="31242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63246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Terminate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1056</Words>
  <Application>Microsoft Office PowerPoint</Application>
  <PresentationFormat>On-screen Show (4:3)</PresentationFormat>
  <Paragraphs>607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Maze Solving Animation Using  Backtracking </vt:lpstr>
      <vt:lpstr>Objectives</vt:lpstr>
      <vt:lpstr>Creating maze</vt:lpstr>
      <vt:lpstr>Representing maze</vt:lpstr>
      <vt:lpstr>Backtracking Algorithm</vt:lpstr>
      <vt:lpstr>Result of Backtracking</vt:lpstr>
      <vt:lpstr>Animating </vt:lpstr>
      <vt:lpstr>Animation process</vt:lpstr>
      <vt:lpstr>Slide 9</vt:lpstr>
      <vt:lpstr>Overview</vt:lpstr>
      <vt:lpstr>Reference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Solving Animation Using  Backtracking </dc:title>
  <dc:creator>Vostro</dc:creator>
  <cp:lastModifiedBy>Vostro</cp:lastModifiedBy>
  <cp:revision>6</cp:revision>
  <dcterms:created xsi:type="dcterms:W3CDTF">2020-02-17T08:37:31Z</dcterms:created>
  <dcterms:modified xsi:type="dcterms:W3CDTF">2020-02-17T12:34:54Z</dcterms:modified>
</cp:coreProperties>
</file>