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8B54"/>
    <a:srgbClr val="85EBBA"/>
    <a:srgbClr val="44E096"/>
    <a:srgbClr val="21C577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4A31-10E0-410F-81D9-DE3176CDF697}" type="datetimeFigureOut">
              <a:rPr lang="es-AR" smtClean="0"/>
              <a:t>16/8/2022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A7B6-E5FD-4AA0-9A8B-A6D4F95F0B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21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4A31-10E0-410F-81D9-DE3176CDF697}" type="datetimeFigureOut">
              <a:rPr lang="es-AR" smtClean="0"/>
              <a:t>16/8/2022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A7B6-E5FD-4AA0-9A8B-A6D4F95F0B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86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4A31-10E0-410F-81D9-DE3176CDF697}" type="datetimeFigureOut">
              <a:rPr lang="es-AR" smtClean="0"/>
              <a:t>16/8/2022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A7B6-E5FD-4AA0-9A8B-A6D4F95F0B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137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4A31-10E0-410F-81D9-DE3176CDF697}" type="datetimeFigureOut">
              <a:rPr lang="es-AR" smtClean="0"/>
              <a:t>16/8/2022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A7B6-E5FD-4AA0-9A8B-A6D4F95F0B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624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4A31-10E0-410F-81D9-DE3176CDF697}" type="datetimeFigureOut">
              <a:rPr lang="es-AR" smtClean="0"/>
              <a:t>16/8/2022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A7B6-E5FD-4AA0-9A8B-A6D4F95F0B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249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4A31-10E0-410F-81D9-DE3176CDF697}" type="datetimeFigureOut">
              <a:rPr lang="es-AR" smtClean="0"/>
              <a:t>16/8/2022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A7B6-E5FD-4AA0-9A8B-A6D4F95F0B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663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4A31-10E0-410F-81D9-DE3176CDF697}" type="datetimeFigureOut">
              <a:rPr lang="es-AR" smtClean="0"/>
              <a:t>16/8/2022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A7B6-E5FD-4AA0-9A8B-A6D4F95F0B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129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4A31-10E0-410F-81D9-DE3176CDF697}" type="datetimeFigureOut">
              <a:rPr lang="es-AR" smtClean="0"/>
              <a:t>16/8/2022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A7B6-E5FD-4AA0-9A8B-A6D4F95F0B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458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4A31-10E0-410F-81D9-DE3176CDF697}" type="datetimeFigureOut">
              <a:rPr lang="es-AR" smtClean="0"/>
              <a:t>16/8/2022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A7B6-E5FD-4AA0-9A8B-A6D4F95F0B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123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4A31-10E0-410F-81D9-DE3176CDF697}" type="datetimeFigureOut">
              <a:rPr lang="es-AR" smtClean="0"/>
              <a:t>16/8/2022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A7B6-E5FD-4AA0-9A8B-A6D4F95F0B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090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4A31-10E0-410F-81D9-DE3176CDF697}" type="datetimeFigureOut">
              <a:rPr lang="es-AR" smtClean="0"/>
              <a:t>16/8/2022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A7B6-E5FD-4AA0-9A8B-A6D4F95F0B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942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A4A31-10E0-410F-81D9-DE3176CDF697}" type="datetimeFigureOut">
              <a:rPr lang="es-AR" smtClean="0"/>
              <a:t>16/8/2022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8A7B6-E5FD-4AA0-9A8B-A6D4F95F0B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89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8B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D27430A-9C23-D8B1-DABB-D96DA04B0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12884">
            <a:off x="558930" y="243060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6FC5B77C-1812-F06A-4F28-DEB29D0D1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29637">
            <a:off x="1831633" y="1515763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39B4743-96AF-B56B-BEB9-CB1DF82B8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3047888" y="299509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090BE77-BB40-D075-B6FD-6FCA0785D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3047888" y="2620343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47B2043-B209-A263-EDFB-C95D3E81F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12884">
            <a:off x="4433488" y="243059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C3DDDAB2-C21D-EC06-A66B-CEB47EB23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29637">
            <a:off x="5706191" y="1515762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522929D-1173-391E-F300-42E01BCEC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6922446" y="299508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A15572AC-B399-4B3E-2CE0-2F3236B0C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6922446" y="2620342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8F6B79E-A7E7-6140-4EC0-F0BA00736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12884">
            <a:off x="558928" y="3815373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A625C1B2-5A1E-9992-36DC-64644A283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29637">
            <a:off x="1831631" y="5088076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4283F59B-C8FC-6EF1-94EB-55AA08DEB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3047886" y="3871822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07B5C4EE-8E27-2F66-2193-580FEB5C2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3047886" y="6192656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E4852BFC-3CAA-D32B-827E-57EC58A58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12884">
            <a:off x="4433488" y="3815374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B1F89E5D-E884-C71D-AAA3-EAF042A6A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29637">
            <a:off x="5706191" y="5088077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7CC4480C-37D2-BB60-F814-F673BA91D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6922446" y="3871823"/>
            <a:ext cx="940153" cy="940153"/>
          </a:xfrm>
          <a:prstGeom prst="rect">
            <a:avLst/>
          </a:prstGeom>
          <a:noFill/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95A8C79C-D07B-04A2-7A90-AB2F7CB89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6922446" y="6192657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9A987844-CD4E-220A-791D-5B38C4E4C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12884">
            <a:off x="8230374" y="321996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E94179B8-FED0-7D38-397A-5941D4CA8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29637">
            <a:off x="9503077" y="1594699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559F62F8-7083-F097-2A07-381B5FA9E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10719332" y="378445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B9985ADE-C988-B23E-8C40-03369466E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10719332" y="2699279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818C9DEB-BB34-FCAA-BAC0-00E29A315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12884">
            <a:off x="8230374" y="3977420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7429DDAC-2BE6-370A-D631-18C18B487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29637">
            <a:off x="9503077" y="5250123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F91D443F-04C4-7DF4-6710-6F8ECAB54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10719332" y="4033869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37789D3F-1ADE-1569-C989-2DDEA9E16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10719332" y="6354703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2DEEF58B-AF68-0EE6-78F0-43DCDB5F8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12884">
            <a:off x="558928" y="7387685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4B2F15C5-E7D0-B9D3-A5F5-C73DC353F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29637">
            <a:off x="1831631" y="8660388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4734AF2A-7FE9-EED9-F6AA-887D46711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3047886" y="7444134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28D56FB5-5547-64CA-A740-F7980CB97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12884">
            <a:off x="4465101" y="7387685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6B99A5C5-DF39-DCB5-6C83-856F59FEE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29637">
            <a:off x="5737804" y="8660388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4637C845-EEBA-15B2-78DE-5CBFE15B7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6954059" y="7444134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87F09AB8-2CB6-0409-E308-E907CAC66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12884">
            <a:off x="8230374" y="7363998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88DAAA01-D3AC-C9F3-A756-40B72F794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29637">
            <a:off x="9503077" y="8636701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ADF15670-2BFB-2BB6-41D5-2451107B3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10719332" y="7420447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ángulo 37">
            <a:extLst>
              <a:ext uri="{FF2B5EF4-FFF2-40B4-BE49-F238E27FC236}">
                <a16:creationId xmlns:a16="http://schemas.microsoft.com/office/drawing/2014/main" id="{42431C07-5E77-0E47-ECFE-DDD42FC6267A}"/>
              </a:ext>
            </a:extLst>
          </p:cNvPr>
          <p:cNvSpPr/>
          <p:nvPr/>
        </p:nvSpPr>
        <p:spPr>
          <a:xfrm>
            <a:off x="3081515" y="2585957"/>
            <a:ext cx="6638571" cy="44292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Century Gothic" panose="020B0502020202020204" pitchFamily="34" charset="0"/>
              </a:rPr>
              <a:t>DISEÑO GRAFICO</a:t>
            </a:r>
            <a:br>
              <a:rPr lang="es-MX" dirty="0">
                <a:solidFill>
                  <a:schemeClr val="tx1"/>
                </a:solidFill>
                <a:latin typeface="Century Gothic" panose="020B0502020202020204" pitchFamily="34" charset="0"/>
              </a:rPr>
            </a:br>
            <a:r>
              <a:rPr lang="es-MX" dirty="0">
                <a:solidFill>
                  <a:schemeClr val="tx1"/>
                </a:solidFill>
                <a:latin typeface="Century Gothic" panose="020B0502020202020204" pitchFamily="34" charset="0"/>
              </a:rPr>
              <a:t>SEGUNDO CUATRIMESTRE, 2022</a:t>
            </a:r>
          </a:p>
          <a:p>
            <a:pPr algn="ctr"/>
            <a:endParaRPr lang="es-MX" dirty="0">
              <a:solidFill>
                <a:schemeClr val="tx1"/>
              </a:solidFill>
            </a:endParaRPr>
          </a:p>
          <a:p>
            <a:pPr algn="ctr"/>
            <a:r>
              <a:rPr lang="es-MX" dirty="0">
                <a:solidFill>
                  <a:schemeClr val="tx1"/>
                </a:solidFill>
                <a:latin typeface="Century Gothic" panose="020B0502020202020204" pitchFamily="34" charset="0"/>
              </a:rPr>
              <a:t>PROFESORES:</a:t>
            </a:r>
          </a:p>
          <a:p>
            <a:pPr algn="ctr"/>
            <a:r>
              <a:rPr lang="es-MX" dirty="0">
                <a:solidFill>
                  <a:schemeClr val="tx1"/>
                </a:solidFill>
                <a:latin typeface="Century Gothic" panose="020B0502020202020204" pitchFamily="34" charset="0"/>
              </a:rPr>
              <a:t>ROSSE JORGE</a:t>
            </a:r>
          </a:p>
          <a:p>
            <a:pPr algn="ctr"/>
            <a:r>
              <a:rPr lang="es-MX" dirty="0">
                <a:solidFill>
                  <a:schemeClr val="tx1"/>
                </a:solidFill>
                <a:latin typeface="Century Gothic" panose="020B0502020202020204" pitchFamily="34" charset="0"/>
              </a:rPr>
              <a:t>MOREIRA GUADALUPE</a:t>
            </a:r>
          </a:p>
          <a:p>
            <a:pPr algn="ctr"/>
            <a:endParaRPr lang="es-MX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s-MX" dirty="0">
                <a:solidFill>
                  <a:schemeClr val="tx1"/>
                </a:solidFill>
                <a:latin typeface="Century Gothic" panose="020B0502020202020204" pitchFamily="34" charset="0"/>
              </a:rPr>
              <a:t>ALUMNOS</a:t>
            </a:r>
            <a:r>
              <a:rPr lang="es-AR" dirty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ctr"/>
            <a:r>
              <a:rPr lang="es-AR" dirty="0">
                <a:solidFill>
                  <a:schemeClr val="tx1"/>
                </a:solidFill>
                <a:latin typeface="Century Gothic" panose="020B0502020202020204" pitchFamily="34" charset="0"/>
              </a:rPr>
              <a:t>ROCHA ROCIO</a:t>
            </a:r>
          </a:p>
          <a:p>
            <a:pPr algn="ctr"/>
            <a:r>
              <a:rPr lang="es-AR" dirty="0">
                <a:solidFill>
                  <a:schemeClr val="tx1"/>
                </a:solidFill>
                <a:latin typeface="Century Gothic" panose="020B0502020202020204" pitchFamily="34" charset="0"/>
              </a:rPr>
              <a:t>REY CHRISTIAM</a:t>
            </a:r>
          </a:p>
          <a:p>
            <a:pPr algn="ctr"/>
            <a:r>
              <a:rPr lang="es-AR" dirty="0">
                <a:solidFill>
                  <a:schemeClr val="tx1"/>
                </a:solidFill>
                <a:latin typeface="Century Gothic" panose="020B0502020202020204" pitchFamily="34" charset="0"/>
              </a:rPr>
              <a:t>MUÑOZ JULIETA</a:t>
            </a:r>
          </a:p>
          <a:p>
            <a:pPr algn="ctr"/>
            <a:r>
              <a:rPr lang="es-AR" dirty="0">
                <a:solidFill>
                  <a:schemeClr val="tx1"/>
                </a:solidFill>
                <a:latin typeface="Century Gothic" panose="020B0502020202020204" pitchFamily="34" charset="0"/>
              </a:rPr>
              <a:t>THEA CRISTIAN</a:t>
            </a:r>
          </a:p>
          <a:p>
            <a:pPr algn="ctr"/>
            <a:r>
              <a:rPr lang="es-AR" dirty="0">
                <a:solidFill>
                  <a:schemeClr val="tx1"/>
                </a:solidFill>
                <a:latin typeface="Century Gothic" panose="020B0502020202020204" pitchFamily="34" charset="0"/>
              </a:rPr>
              <a:t>LARROSA MAURICIO</a:t>
            </a:r>
            <a:endParaRPr lang="es-MX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3CF4197A-75CB-1D2D-94C1-76205052F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19" y="4801521"/>
            <a:ext cx="1738555" cy="173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9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8B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D27430A-9C23-D8B1-DABB-D96DA04B0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12884">
            <a:off x="558930" y="243060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6FC5B77C-1812-F06A-4F28-DEB29D0D1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29637">
            <a:off x="1831633" y="1515763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39B4743-96AF-B56B-BEB9-CB1DF82B8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3047888" y="299509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090BE77-BB40-D075-B6FD-6FCA0785D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3047888" y="2620343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47B2043-B209-A263-EDFB-C95D3E81F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12884">
            <a:off x="4433488" y="243059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C3DDDAB2-C21D-EC06-A66B-CEB47EB23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29637">
            <a:off x="5706191" y="1515762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522929D-1173-391E-F300-42E01BCEC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6922446" y="299508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A15572AC-B399-4B3E-2CE0-2F3236B0C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6922446" y="2620342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8F6B79E-A7E7-6140-4EC0-F0BA00736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12884">
            <a:off x="558928" y="3815373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A625C1B2-5A1E-9992-36DC-64644A283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29637">
            <a:off x="1831631" y="5088076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4283F59B-C8FC-6EF1-94EB-55AA08DEB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3047886" y="3871822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07B5C4EE-8E27-2F66-2193-580FEB5C2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3047886" y="6192656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E4852BFC-3CAA-D32B-827E-57EC58A58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12884">
            <a:off x="4433488" y="3815374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B1F89E5D-E884-C71D-AAA3-EAF042A6A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29637">
            <a:off x="5706191" y="5088077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7CC4480C-37D2-BB60-F814-F673BA91D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6922446" y="3871823"/>
            <a:ext cx="940153" cy="940153"/>
          </a:xfrm>
          <a:prstGeom prst="rect">
            <a:avLst/>
          </a:prstGeom>
          <a:noFill/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95A8C79C-D07B-04A2-7A90-AB2F7CB89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6922446" y="6192657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9A987844-CD4E-220A-791D-5B38C4E4C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12884">
            <a:off x="8230374" y="321996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E94179B8-FED0-7D38-397A-5941D4CA8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29637">
            <a:off x="9503077" y="1594699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559F62F8-7083-F097-2A07-381B5FA9E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10719332" y="378445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B9985ADE-C988-B23E-8C40-03369466E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10719332" y="2699279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818C9DEB-BB34-FCAA-BAC0-00E29A315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12884">
            <a:off x="8230374" y="3977420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7429DDAC-2BE6-370A-D631-18C18B487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29637">
            <a:off x="9503077" y="5250123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F91D443F-04C4-7DF4-6710-6F8ECAB54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10719332" y="4033869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37789D3F-1ADE-1569-C989-2DDEA9E16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10719332" y="6354703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2DEEF58B-AF68-0EE6-78F0-43DCDB5F8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12884">
            <a:off x="558928" y="7387685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4B2F15C5-E7D0-B9D3-A5F5-C73DC353F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29637">
            <a:off x="1831631" y="8660388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4734AF2A-7FE9-EED9-F6AA-887D46711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3047886" y="7444134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28D56FB5-5547-64CA-A740-F7980CB97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12884">
            <a:off x="4465101" y="7387685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6B99A5C5-DF39-DCB5-6C83-856F59FEE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29637">
            <a:off x="5737804" y="8660388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4637C845-EEBA-15B2-78DE-5CBFE15B7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6954059" y="7444134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87F09AB8-2CB6-0409-E308-E907CAC66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12884">
            <a:off x="8230374" y="7363998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88DAAA01-D3AC-C9F3-A756-40B72F794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29637">
            <a:off x="9503077" y="8636701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ADF15670-2BFB-2BB6-41D5-2451107B3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10719332" y="7420447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ángulo 37">
            <a:extLst>
              <a:ext uri="{FF2B5EF4-FFF2-40B4-BE49-F238E27FC236}">
                <a16:creationId xmlns:a16="http://schemas.microsoft.com/office/drawing/2014/main" id="{42431C07-5E77-0E47-ECFE-DDD42FC6267A}"/>
              </a:ext>
            </a:extLst>
          </p:cNvPr>
          <p:cNvSpPr/>
          <p:nvPr/>
        </p:nvSpPr>
        <p:spPr>
          <a:xfrm>
            <a:off x="1569269" y="7174"/>
            <a:ext cx="9663063" cy="95940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8B59560-EA4A-C91A-3F9A-0D5D3C9C0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196" y="131648"/>
            <a:ext cx="5095208" cy="2022695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B4573947-1645-20B9-83E6-EC6C8700876A}"/>
              </a:ext>
            </a:extLst>
          </p:cNvPr>
          <p:cNvSpPr txBox="1"/>
          <p:nvPr/>
        </p:nvSpPr>
        <p:spPr>
          <a:xfrm>
            <a:off x="2068102" y="2329750"/>
            <a:ext cx="877996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000" kern="10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Noto Serif CJK SC"/>
                <a:cs typeface="Lohit Devanagari"/>
              </a:rPr>
              <a:t>Grupo de promoción del autocultivo y </a:t>
            </a:r>
            <a:r>
              <a:rPr lang="es-AR" sz="2000" kern="100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Noto Serif CJK SC"/>
                <a:cs typeface="Lohit Devanagari"/>
              </a:rPr>
              <a:t>autocultivadores</a:t>
            </a:r>
            <a:r>
              <a:rPr lang="es-AR" sz="2000" kern="10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Noto Serif CJK SC"/>
                <a:cs typeface="Lohit Devanagari"/>
              </a:rPr>
              <a:t> solidarios </a:t>
            </a:r>
            <a:br>
              <a:rPr lang="es-AR" sz="2000" kern="10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Noto Serif CJK SC"/>
                <a:cs typeface="Lohit Devanagari"/>
              </a:rPr>
            </a:br>
            <a:r>
              <a:rPr lang="es-AR" sz="2000" kern="10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Noto Serif CJK SC"/>
                <a:cs typeface="Lohit Devanagari"/>
              </a:rPr>
              <a:t>para compartir información</a:t>
            </a:r>
          </a:p>
          <a:p>
            <a:endParaRPr lang="es-AR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F0DD318-8CA8-60A1-94DA-302D1DB9C2FD}"/>
              </a:ext>
            </a:extLst>
          </p:cNvPr>
          <p:cNvSpPr txBox="1"/>
          <p:nvPr/>
        </p:nvSpPr>
        <p:spPr>
          <a:xfrm>
            <a:off x="2111209" y="3158903"/>
            <a:ext cx="40933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>
                <a:latin typeface="Century Gothic" panose="020B0502020202020204" pitchFamily="34" charset="0"/>
              </a:rPr>
              <a:t>MISION</a:t>
            </a:r>
            <a:br>
              <a:rPr lang="es-MX" sz="1600" dirty="0">
                <a:latin typeface="Century Gothic" panose="020B0502020202020204" pitchFamily="34" charset="0"/>
              </a:rPr>
            </a:br>
            <a:r>
              <a:rPr lang="es-MX" sz="1600" dirty="0">
                <a:latin typeface="Century Gothic" panose="020B0502020202020204" pitchFamily="34" charset="0"/>
              </a:rPr>
              <a:t>Promover el derecho a la Salud Pública y la terapéutica proveniente de la planta de cannabis</a:t>
            </a:r>
            <a:br>
              <a:rPr lang="es-MX" sz="1600" dirty="0">
                <a:latin typeface="Century Gothic" panose="020B0502020202020204" pitchFamily="34" charset="0"/>
              </a:rPr>
            </a:br>
            <a:endParaRPr lang="es-MX" sz="1600" dirty="0">
              <a:latin typeface="Century Gothic" panose="020B0502020202020204" pitchFamily="34" charset="0"/>
            </a:endParaRPr>
          </a:p>
          <a:p>
            <a:pPr algn="r"/>
            <a:r>
              <a:rPr lang="es-MX" sz="1600" dirty="0">
                <a:latin typeface="Century Gothic" panose="020B0502020202020204" pitchFamily="34" charset="0"/>
              </a:rPr>
              <a:t>Brindar asesoramiento relativo al uso terapéutico y/o paliativo del cannabis y sus derivados y alentar el acceso responsable conforme al marco jurídico vigente</a:t>
            </a:r>
            <a:endParaRPr lang="es-AR" sz="1600" dirty="0">
              <a:latin typeface="Century Gothic" panose="020B0502020202020204" pitchFamily="34" charset="0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DC66534F-AAC7-260F-821C-4F5E6CD403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40170" y="3347752"/>
            <a:ext cx="575930" cy="575930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69049461-CD91-684E-B8C1-71ADE1962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40170" y="4386019"/>
            <a:ext cx="575930" cy="575930"/>
          </a:xfrm>
          <a:prstGeom prst="rect">
            <a:avLst/>
          </a:prstGeom>
        </p:spPr>
      </p:pic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AC42EF93-B12B-CDBB-71C4-A17FF8BCE55B}"/>
              </a:ext>
            </a:extLst>
          </p:cNvPr>
          <p:cNvCxnSpPr>
            <a:cxnSpLocks/>
          </p:cNvCxnSpPr>
          <p:nvPr/>
        </p:nvCxnSpPr>
        <p:spPr>
          <a:xfrm>
            <a:off x="6361297" y="3158903"/>
            <a:ext cx="39503" cy="6115726"/>
          </a:xfrm>
          <a:prstGeom prst="line">
            <a:avLst/>
          </a:prstGeom>
          <a:ln w="76200" cmpd="sng"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E637A101-5A2D-AF3D-5B44-D4D2CF4E2675}"/>
              </a:ext>
            </a:extLst>
          </p:cNvPr>
          <p:cNvSpPr txBox="1"/>
          <p:nvPr/>
        </p:nvSpPr>
        <p:spPr>
          <a:xfrm>
            <a:off x="9295356" y="5769946"/>
            <a:ext cx="1795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>
                <a:latin typeface="Century Gothic" panose="020B0502020202020204" pitchFamily="34" charset="0"/>
              </a:rPr>
              <a:t>REDES SOCIALES</a:t>
            </a:r>
            <a:endParaRPr lang="es-AR" sz="1600" dirty="0">
              <a:latin typeface="Century Gothic" panose="020B0502020202020204" pitchFamily="34" charset="0"/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E019CE1A-7120-9C27-5F4E-C95A8EFE51E7}"/>
              </a:ext>
            </a:extLst>
          </p:cNvPr>
          <p:cNvSpPr txBox="1"/>
          <p:nvPr/>
        </p:nvSpPr>
        <p:spPr>
          <a:xfrm>
            <a:off x="6497844" y="6308214"/>
            <a:ext cx="45165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>
                <a:latin typeface="Century Gothic" panose="020B0502020202020204" pitchFamily="34" charset="0"/>
              </a:rPr>
              <a:t>Grupo en Facebook: </a:t>
            </a:r>
            <a:br>
              <a:rPr lang="es-MX" sz="1600" dirty="0">
                <a:latin typeface="Century Gothic" panose="020B0502020202020204" pitchFamily="34" charset="0"/>
              </a:rPr>
            </a:br>
            <a:r>
              <a:rPr lang="es-MX" sz="1600" dirty="0">
                <a:latin typeface="Century Gothic" panose="020B0502020202020204" pitchFamily="34" charset="0"/>
              </a:rPr>
              <a:t>https://www.facebook.com/groups/1608231332697363</a:t>
            </a:r>
            <a:endParaRPr lang="es-AR" sz="1600" dirty="0">
              <a:latin typeface="Century Gothic" panose="020B0502020202020204" pitchFamily="34" charset="0"/>
            </a:endParaRPr>
          </a:p>
        </p:txBody>
      </p:sp>
      <p:pic>
        <p:nvPicPr>
          <p:cNvPr id="50" name="Imagen 49">
            <a:extLst>
              <a:ext uri="{FF2B5EF4-FFF2-40B4-BE49-F238E27FC236}">
                <a16:creationId xmlns:a16="http://schemas.microsoft.com/office/drawing/2014/main" id="{137BB0F8-D200-B69C-7AC4-558E78E011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265" r="1674" b="28728"/>
          <a:stretch/>
        </p:blipFill>
        <p:spPr>
          <a:xfrm>
            <a:off x="6589888" y="7119872"/>
            <a:ext cx="4093573" cy="1865335"/>
          </a:xfrm>
          <a:prstGeom prst="rect">
            <a:avLst/>
          </a:prstGeom>
        </p:spPr>
      </p:pic>
      <p:sp>
        <p:nvSpPr>
          <p:cNvPr id="55" name="CuadroTexto 54">
            <a:extLst>
              <a:ext uri="{FF2B5EF4-FFF2-40B4-BE49-F238E27FC236}">
                <a16:creationId xmlns:a16="http://schemas.microsoft.com/office/drawing/2014/main" id="{182C6C7D-0F1F-1EC0-32B1-F852E8278001}"/>
              </a:ext>
            </a:extLst>
          </p:cNvPr>
          <p:cNvSpPr txBox="1"/>
          <p:nvPr/>
        </p:nvSpPr>
        <p:spPr>
          <a:xfrm>
            <a:off x="6472711" y="3152399"/>
            <a:ext cx="40078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>
                <a:latin typeface="Century Gothic" panose="020B0502020202020204" pitchFamily="34" charset="0"/>
              </a:rPr>
              <a:t>LOGO:</a:t>
            </a:r>
          </a:p>
          <a:p>
            <a:r>
              <a:rPr lang="es-AR" sz="1600" dirty="0">
                <a:latin typeface="Century Gothic" panose="020B0502020202020204" pitchFamily="34" charset="0"/>
              </a:rPr>
              <a:t>Aun no poseen, pero los colores que </a:t>
            </a:r>
          </a:p>
          <a:p>
            <a:r>
              <a:rPr lang="es-AR" sz="1600" dirty="0">
                <a:latin typeface="Century Gothic" panose="020B0502020202020204" pitchFamily="34" charset="0"/>
              </a:rPr>
              <a:t>Predominan son el verde por la planta</a:t>
            </a:r>
          </a:p>
          <a:p>
            <a:r>
              <a:rPr lang="es-AR" sz="1600" dirty="0">
                <a:latin typeface="Century Gothic" panose="020B0502020202020204" pitchFamily="34" charset="0"/>
              </a:rPr>
              <a:t> y sus flores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64021F03-5351-A5CA-A45D-10DD0EC034A6}"/>
              </a:ext>
            </a:extLst>
          </p:cNvPr>
          <p:cNvSpPr txBox="1"/>
          <p:nvPr/>
        </p:nvSpPr>
        <p:spPr>
          <a:xfrm>
            <a:off x="1587236" y="5773337"/>
            <a:ext cx="43175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Century Gothic" panose="020B0502020202020204" pitchFamily="34" charset="0"/>
              </a:rPr>
              <a:t>REALIZAN TALLERES DE:</a:t>
            </a:r>
          </a:p>
          <a:p>
            <a:r>
              <a:rPr lang="es-MX" sz="1600" dirty="0">
                <a:latin typeface="Century Gothic" panose="020B0502020202020204" pitchFamily="34" charset="0"/>
              </a:rPr>
              <a:t>Siembra, cuidado en sus distintas etapas</a:t>
            </a:r>
          </a:p>
          <a:p>
            <a:r>
              <a:rPr lang="es-MX" sz="1600" dirty="0">
                <a:latin typeface="Century Gothic" panose="020B0502020202020204" pitchFamily="34" charset="0"/>
              </a:rPr>
              <a:t> y cosecha de la cannabis</a:t>
            </a:r>
          </a:p>
          <a:p>
            <a:endParaRPr lang="es-MX" sz="1600" dirty="0">
              <a:latin typeface="Century Gothic" panose="020B0502020202020204" pitchFamily="34" charset="0"/>
            </a:endParaRPr>
          </a:p>
          <a:p>
            <a:r>
              <a:rPr lang="es-MX" sz="1600" dirty="0">
                <a:latin typeface="Century Gothic" panose="020B0502020202020204" pitchFamily="34" charset="0"/>
              </a:rPr>
              <a:t>Preparación de aceites, tinturas, cremas </a:t>
            </a:r>
          </a:p>
          <a:p>
            <a:r>
              <a:rPr lang="es-MX" sz="1600" dirty="0">
                <a:latin typeface="Century Gothic" panose="020B0502020202020204" pitchFamily="34" charset="0"/>
              </a:rPr>
              <a:t>en forma casera.</a:t>
            </a:r>
            <a:br>
              <a:rPr lang="es-MX" sz="1600" dirty="0">
                <a:latin typeface="Century Gothic" panose="020B0502020202020204" pitchFamily="34" charset="0"/>
              </a:rPr>
            </a:br>
            <a:br>
              <a:rPr lang="es-MX" sz="1600" dirty="0">
                <a:latin typeface="Century Gothic" panose="020B0502020202020204" pitchFamily="34" charset="0"/>
              </a:rPr>
            </a:br>
            <a:br>
              <a:rPr lang="es-MX" sz="1600" dirty="0">
                <a:latin typeface="Century Gothic" panose="020B0502020202020204" pitchFamily="34" charset="0"/>
              </a:rPr>
            </a:br>
            <a:r>
              <a:rPr lang="es-MX" sz="1600" dirty="0">
                <a:latin typeface="Century Gothic" panose="020B0502020202020204" pitchFamily="34" charset="0"/>
              </a:rPr>
              <a:t>Asesoramiento legal (REPROCAN)</a:t>
            </a:r>
            <a:endParaRPr lang="es-AR" sz="1600" dirty="0">
              <a:latin typeface="Century Gothic" panose="020B0502020202020204" pitchFamily="34" charset="0"/>
            </a:endParaRPr>
          </a:p>
        </p:txBody>
      </p:sp>
      <p:pic>
        <p:nvPicPr>
          <p:cNvPr id="59" name="Imagen 58">
            <a:extLst>
              <a:ext uri="{FF2B5EF4-FFF2-40B4-BE49-F238E27FC236}">
                <a16:creationId xmlns:a16="http://schemas.microsoft.com/office/drawing/2014/main" id="{F69407A7-2BCE-B457-DAE3-5183D3D710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147" y="6753275"/>
            <a:ext cx="556421" cy="556421"/>
          </a:xfrm>
          <a:prstGeom prst="rect">
            <a:avLst/>
          </a:prstGeom>
        </p:spPr>
      </p:pic>
      <p:pic>
        <p:nvPicPr>
          <p:cNvPr id="61" name="Imagen 60">
            <a:extLst>
              <a:ext uri="{FF2B5EF4-FFF2-40B4-BE49-F238E27FC236}">
                <a16:creationId xmlns:a16="http://schemas.microsoft.com/office/drawing/2014/main" id="{22A2D8AC-173E-792F-72E8-BE1AD20D34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975" y="6057811"/>
            <a:ext cx="489944" cy="489944"/>
          </a:xfrm>
          <a:prstGeom prst="rect">
            <a:avLst/>
          </a:prstGeom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4BDD51A5-8FDD-080E-38CA-B2E5730826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941" y="7340153"/>
            <a:ext cx="728445" cy="72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51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8B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D27430A-9C23-D8B1-DABB-D96DA04B0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12884">
            <a:off x="558930" y="243060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6FC5B77C-1812-F06A-4F28-DEB29D0D1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29637">
            <a:off x="1831633" y="1515763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39B4743-96AF-B56B-BEB9-CB1DF82B8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3047888" y="299509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090BE77-BB40-D075-B6FD-6FCA0785D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3047888" y="2620343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47B2043-B209-A263-EDFB-C95D3E81F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12884">
            <a:off x="4433488" y="243059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C3DDDAB2-C21D-EC06-A66B-CEB47EB23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29637">
            <a:off x="5706191" y="1515762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522929D-1173-391E-F300-42E01BCEC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6922446" y="299508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A15572AC-B399-4B3E-2CE0-2F3236B0C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6922446" y="2620342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8F6B79E-A7E7-6140-4EC0-F0BA00736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12884">
            <a:off x="558928" y="3815373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A625C1B2-5A1E-9992-36DC-64644A283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29637">
            <a:off x="1831631" y="5088076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4283F59B-C8FC-6EF1-94EB-55AA08DEB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3047886" y="3871822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07B5C4EE-8E27-2F66-2193-580FEB5C2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3047886" y="6192656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E4852BFC-3CAA-D32B-827E-57EC58A58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12884">
            <a:off x="4433488" y="3815374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B1F89E5D-E884-C71D-AAA3-EAF042A6A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29637">
            <a:off x="5706191" y="5088077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7CC4480C-37D2-BB60-F814-F673BA91D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6922446" y="3871823"/>
            <a:ext cx="940153" cy="940153"/>
          </a:xfrm>
          <a:prstGeom prst="rect">
            <a:avLst/>
          </a:prstGeom>
          <a:noFill/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95A8C79C-D07B-04A2-7A90-AB2F7CB89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6922446" y="6192657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9A987844-CD4E-220A-791D-5B38C4E4C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12884">
            <a:off x="8230374" y="321996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E94179B8-FED0-7D38-397A-5941D4CA8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29637">
            <a:off x="9503077" y="1594699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559F62F8-7083-F097-2A07-381B5FA9E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10719332" y="378445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B9985ADE-C988-B23E-8C40-03369466E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10719332" y="2699279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818C9DEB-BB34-FCAA-BAC0-00E29A315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12884">
            <a:off x="8230374" y="3977420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7429DDAC-2BE6-370A-D631-18C18B487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29637">
            <a:off x="9503077" y="5250123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F91D443F-04C4-7DF4-6710-6F8ECAB54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10719332" y="4033869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37789D3F-1ADE-1569-C989-2DDEA9E16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10719332" y="6354703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2DEEF58B-AF68-0EE6-78F0-43DCDB5F8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12884">
            <a:off x="558928" y="7387685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4B2F15C5-E7D0-B9D3-A5F5-C73DC353F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29637">
            <a:off x="1831631" y="8660388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4734AF2A-7FE9-EED9-F6AA-887D46711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3047886" y="7444134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28D56FB5-5547-64CA-A740-F7980CB97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12884">
            <a:off x="4465101" y="7387685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6B99A5C5-DF39-DCB5-6C83-856F59FEE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29637">
            <a:off x="5737804" y="8660388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4637C845-EEBA-15B2-78DE-5CBFE15B7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6954059" y="7444134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87F09AB8-2CB6-0409-E308-E907CAC66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12884">
            <a:off x="8230374" y="7363998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88DAAA01-D3AC-C9F3-A756-40B72F794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29637">
            <a:off x="9503077" y="8636701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ADF15670-2BFB-2BB6-41D5-2451107B3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10719332" y="7420447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ángulo 37">
            <a:extLst>
              <a:ext uri="{FF2B5EF4-FFF2-40B4-BE49-F238E27FC236}">
                <a16:creationId xmlns:a16="http://schemas.microsoft.com/office/drawing/2014/main" id="{42431C07-5E77-0E47-ECFE-DDD42FC6267A}"/>
              </a:ext>
            </a:extLst>
          </p:cNvPr>
          <p:cNvSpPr/>
          <p:nvPr/>
        </p:nvSpPr>
        <p:spPr>
          <a:xfrm>
            <a:off x="1569269" y="0"/>
            <a:ext cx="9663063" cy="95940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5" name="Imagen 44">
            <a:extLst>
              <a:ext uri="{FF2B5EF4-FFF2-40B4-BE49-F238E27FC236}">
                <a16:creationId xmlns:a16="http://schemas.microsoft.com/office/drawing/2014/main" id="{38104E1D-2E94-ABA8-9C98-6EA477233B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5" t="69116" r="50000" b="5578"/>
          <a:stretch/>
        </p:blipFill>
        <p:spPr>
          <a:xfrm rot="16200000">
            <a:off x="3025352" y="5182761"/>
            <a:ext cx="1417752" cy="1255724"/>
          </a:xfrm>
          <a:prstGeom prst="rect">
            <a:avLst/>
          </a:prstGeom>
        </p:spPr>
      </p:pic>
      <p:pic>
        <p:nvPicPr>
          <p:cNvPr id="49" name="Imagen 48">
            <a:extLst>
              <a:ext uri="{FF2B5EF4-FFF2-40B4-BE49-F238E27FC236}">
                <a16:creationId xmlns:a16="http://schemas.microsoft.com/office/drawing/2014/main" id="{CA23098E-51DF-00C4-3D20-65430BC28C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3" t="39400" r="56712" b="37295"/>
          <a:stretch/>
        </p:blipFill>
        <p:spPr>
          <a:xfrm rot="16200000">
            <a:off x="4622617" y="4974433"/>
            <a:ext cx="1412248" cy="1697255"/>
          </a:xfrm>
          <a:prstGeom prst="rect">
            <a:avLst/>
          </a:prstGeom>
        </p:spPr>
      </p:pic>
      <p:pic>
        <p:nvPicPr>
          <p:cNvPr id="1028" name="Imagen 1027">
            <a:extLst>
              <a:ext uri="{FF2B5EF4-FFF2-40B4-BE49-F238E27FC236}">
                <a16:creationId xmlns:a16="http://schemas.microsoft.com/office/drawing/2014/main" id="{4B1EDB45-372B-75B6-B87C-4CF7C03366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43370" y="3799839"/>
            <a:ext cx="2313712" cy="3084949"/>
          </a:xfrm>
          <a:prstGeom prst="rect">
            <a:avLst/>
          </a:prstGeom>
        </p:spPr>
      </p:pic>
      <p:pic>
        <p:nvPicPr>
          <p:cNvPr id="1030" name="Imagen 1029">
            <a:extLst>
              <a:ext uri="{FF2B5EF4-FFF2-40B4-BE49-F238E27FC236}">
                <a16:creationId xmlns:a16="http://schemas.microsoft.com/office/drawing/2014/main" id="{2BADEFF0-F21E-B1F3-DF73-6019C628D9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859" y="6649162"/>
            <a:ext cx="4110600" cy="2841699"/>
          </a:xfrm>
          <a:prstGeom prst="rect">
            <a:avLst/>
          </a:prstGeom>
        </p:spPr>
      </p:pic>
      <p:pic>
        <p:nvPicPr>
          <p:cNvPr id="1032" name="Imagen 1031">
            <a:extLst>
              <a:ext uri="{FF2B5EF4-FFF2-40B4-BE49-F238E27FC236}">
                <a16:creationId xmlns:a16="http://schemas.microsoft.com/office/drawing/2014/main" id="{642E11E2-5BF8-9C77-0387-CD2B22A8C1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913" y="6662732"/>
            <a:ext cx="4303504" cy="2420721"/>
          </a:xfrm>
          <a:prstGeom prst="rect">
            <a:avLst/>
          </a:prstGeom>
        </p:spPr>
      </p:pic>
      <p:pic>
        <p:nvPicPr>
          <p:cNvPr id="1033" name="Imagen 1032">
            <a:extLst>
              <a:ext uri="{FF2B5EF4-FFF2-40B4-BE49-F238E27FC236}">
                <a16:creationId xmlns:a16="http://schemas.microsoft.com/office/drawing/2014/main" id="{0708C235-ED22-A6FE-56D4-2A8BCD31B5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3" t="7076" r="56894" b="72273"/>
          <a:stretch/>
        </p:blipFill>
        <p:spPr>
          <a:xfrm rot="16200000">
            <a:off x="1662854" y="5143576"/>
            <a:ext cx="1417752" cy="1353466"/>
          </a:xfrm>
          <a:prstGeom prst="rect">
            <a:avLst/>
          </a:prstGeom>
        </p:spPr>
      </p:pic>
      <p:pic>
        <p:nvPicPr>
          <p:cNvPr id="1034" name="Imagen 1033">
            <a:extLst>
              <a:ext uri="{FF2B5EF4-FFF2-40B4-BE49-F238E27FC236}">
                <a16:creationId xmlns:a16="http://schemas.microsoft.com/office/drawing/2014/main" id="{48CAF536-4894-2D4F-A3AD-4D642752124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1" t="2100" r="53421" b="57204"/>
          <a:stretch/>
        </p:blipFill>
        <p:spPr>
          <a:xfrm>
            <a:off x="3014647" y="3305507"/>
            <a:ext cx="1169690" cy="1633219"/>
          </a:xfrm>
          <a:prstGeom prst="rect">
            <a:avLst/>
          </a:prstGeom>
        </p:spPr>
      </p:pic>
      <p:pic>
        <p:nvPicPr>
          <p:cNvPr id="1035" name="Imagen 1034">
            <a:extLst>
              <a:ext uri="{FF2B5EF4-FFF2-40B4-BE49-F238E27FC236}">
                <a16:creationId xmlns:a16="http://schemas.microsoft.com/office/drawing/2014/main" id="{2F0D2ED9-1DBD-7675-5A4F-A46C7EAF419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89" t="6803" r="13122" b="65147"/>
          <a:stretch/>
        </p:blipFill>
        <p:spPr>
          <a:xfrm>
            <a:off x="1712913" y="3209451"/>
            <a:ext cx="1247362" cy="1639405"/>
          </a:xfrm>
          <a:prstGeom prst="rect">
            <a:avLst/>
          </a:prstGeom>
        </p:spPr>
      </p:pic>
      <p:pic>
        <p:nvPicPr>
          <p:cNvPr id="1036" name="Imagen 1035">
            <a:extLst>
              <a:ext uri="{FF2B5EF4-FFF2-40B4-BE49-F238E27FC236}">
                <a16:creationId xmlns:a16="http://schemas.microsoft.com/office/drawing/2014/main" id="{941189C2-2C08-459D-CEC2-7F1BFD38F40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10" t="44858" r="34811" b="20161"/>
          <a:stretch/>
        </p:blipFill>
        <p:spPr>
          <a:xfrm>
            <a:off x="4454610" y="3205657"/>
            <a:ext cx="1465910" cy="1846666"/>
          </a:xfrm>
          <a:prstGeom prst="rect">
            <a:avLst/>
          </a:prstGeom>
        </p:spPr>
      </p:pic>
      <p:sp>
        <p:nvSpPr>
          <p:cNvPr id="1037" name="CuadroTexto 1036">
            <a:extLst>
              <a:ext uri="{FF2B5EF4-FFF2-40B4-BE49-F238E27FC236}">
                <a16:creationId xmlns:a16="http://schemas.microsoft.com/office/drawing/2014/main" id="{FFBFB08B-E5E7-F6E4-71C5-540A995854F9}"/>
              </a:ext>
            </a:extLst>
          </p:cNvPr>
          <p:cNvSpPr txBox="1"/>
          <p:nvPr/>
        </p:nvSpPr>
        <p:spPr>
          <a:xfrm>
            <a:off x="1670488" y="2731891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Century Gothic" panose="020B0502020202020204" pitchFamily="34" charset="0"/>
              </a:rPr>
              <a:t>POSIBLES LOGOS</a:t>
            </a:r>
            <a:endParaRPr lang="es-AR" dirty="0">
              <a:latin typeface="Century Gothic" panose="020B0502020202020204" pitchFamily="34" charset="0"/>
            </a:endParaRPr>
          </a:p>
        </p:txBody>
      </p:sp>
      <p:sp>
        <p:nvSpPr>
          <p:cNvPr id="1038" name="CuadroTexto 1037">
            <a:extLst>
              <a:ext uri="{FF2B5EF4-FFF2-40B4-BE49-F238E27FC236}">
                <a16:creationId xmlns:a16="http://schemas.microsoft.com/office/drawing/2014/main" id="{BC32DCC8-8602-A1C2-7D8B-96C57B6814DD}"/>
              </a:ext>
            </a:extLst>
          </p:cNvPr>
          <p:cNvSpPr txBox="1"/>
          <p:nvPr/>
        </p:nvSpPr>
        <p:spPr>
          <a:xfrm>
            <a:off x="1693580" y="356382"/>
            <a:ext cx="54409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Century Gothic" panose="020B0502020202020204" pitchFamily="34" charset="0"/>
              </a:rPr>
              <a:t>POSIBLES NOMBRE DEL FESTIVAL:</a:t>
            </a:r>
          </a:p>
          <a:p>
            <a:endParaRPr lang="es-MX" dirty="0">
              <a:latin typeface="Century Gothic" panose="020B0502020202020204" pitchFamily="34" charset="0"/>
            </a:endParaRPr>
          </a:p>
          <a:p>
            <a:r>
              <a:rPr lang="es-MX" dirty="0">
                <a:latin typeface="Century Gothic" panose="020B0502020202020204" pitchFamily="34" charset="0"/>
              </a:rPr>
              <a:t>CULTIVARSE: FESTIVAL DE MEDICINA CANABICA</a:t>
            </a:r>
            <a:endParaRPr lang="es-AR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946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8B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D27430A-9C23-D8B1-DABB-D96DA04B0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12884">
            <a:off x="558930" y="243060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6FC5B77C-1812-F06A-4F28-DEB29D0D1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29637">
            <a:off x="1831633" y="1515763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39B4743-96AF-B56B-BEB9-CB1DF82B8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3047888" y="299509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090BE77-BB40-D075-B6FD-6FCA0785D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3047888" y="2620343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47B2043-B209-A263-EDFB-C95D3E81F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12884">
            <a:off x="4433488" y="243059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C3DDDAB2-C21D-EC06-A66B-CEB47EB23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29637">
            <a:off x="5706191" y="1515762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522929D-1173-391E-F300-42E01BCEC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6922446" y="299508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A15572AC-B399-4B3E-2CE0-2F3236B0C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6922446" y="2620342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8F6B79E-A7E7-6140-4EC0-F0BA00736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12884">
            <a:off x="558928" y="3815373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A625C1B2-5A1E-9992-36DC-64644A283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29637">
            <a:off x="1831631" y="5088076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4283F59B-C8FC-6EF1-94EB-55AA08DEB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3047886" y="3871822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07B5C4EE-8E27-2F66-2193-580FEB5C2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3047886" y="6192656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E4852BFC-3CAA-D32B-827E-57EC58A58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12884">
            <a:off x="4433488" y="3815374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B1F89E5D-E884-C71D-AAA3-EAF042A6A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29637">
            <a:off x="5706191" y="5088077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7CC4480C-37D2-BB60-F814-F673BA91D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6922446" y="3871823"/>
            <a:ext cx="940153" cy="940153"/>
          </a:xfrm>
          <a:prstGeom prst="rect">
            <a:avLst/>
          </a:prstGeom>
          <a:noFill/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95A8C79C-D07B-04A2-7A90-AB2F7CB89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6922446" y="6192657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9A987844-CD4E-220A-791D-5B38C4E4C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12884">
            <a:off x="8230374" y="321996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E94179B8-FED0-7D38-397A-5941D4CA8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29637">
            <a:off x="9503077" y="1594699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559F62F8-7083-F097-2A07-381B5FA9E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10719332" y="378445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B9985ADE-C988-B23E-8C40-03369466E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10719332" y="2699279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818C9DEB-BB34-FCAA-BAC0-00E29A315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12884">
            <a:off x="8230374" y="3977420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7429DDAC-2BE6-370A-D631-18C18B487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29637">
            <a:off x="9503077" y="5250123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F91D443F-04C4-7DF4-6710-6F8ECAB54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10719332" y="4033869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37789D3F-1ADE-1569-C989-2DDEA9E16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10719332" y="6354703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2DEEF58B-AF68-0EE6-78F0-43DCDB5F8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12884">
            <a:off x="558928" y="7387685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4B2F15C5-E7D0-B9D3-A5F5-C73DC353F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29637">
            <a:off x="1831631" y="8660388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4734AF2A-7FE9-EED9-F6AA-887D46711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3047886" y="7444134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28D56FB5-5547-64CA-A740-F7980CB97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12884">
            <a:off x="4465101" y="7387685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6B99A5C5-DF39-DCB5-6C83-856F59FEE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29637">
            <a:off x="5737804" y="8660388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4637C845-EEBA-15B2-78DE-5CBFE15B7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6954059" y="7444134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87F09AB8-2CB6-0409-E308-E907CAC66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12884">
            <a:off x="8230374" y="7363998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88DAAA01-D3AC-C9F3-A756-40B72F794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29637">
            <a:off x="9503077" y="8636701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ADF15670-2BFB-2BB6-41D5-2451107B3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97881">
            <a:off x="10719332" y="7420447"/>
            <a:ext cx="940153" cy="94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ángulo 37">
            <a:extLst>
              <a:ext uri="{FF2B5EF4-FFF2-40B4-BE49-F238E27FC236}">
                <a16:creationId xmlns:a16="http://schemas.microsoft.com/office/drawing/2014/main" id="{42431C07-5E77-0E47-ECFE-DDD42FC6267A}"/>
              </a:ext>
            </a:extLst>
          </p:cNvPr>
          <p:cNvSpPr/>
          <p:nvPr/>
        </p:nvSpPr>
        <p:spPr>
          <a:xfrm>
            <a:off x="1569269" y="-937"/>
            <a:ext cx="9663063" cy="16776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MOODBOARD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8AE5756-4A76-3D0A-8E29-4CC75E25A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5" y="1652372"/>
            <a:ext cx="11299371" cy="629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1635</TotalTime>
  <Words>170</Words>
  <Application>Microsoft Office PowerPoint</Application>
  <PresentationFormat>Papel A3 (297 x 420 mm)</PresentationFormat>
  <Paragraphs>32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Mauricio Larrosa</dc:creator>
  <cp:lastModifiedBy>Mauricio Larrosa</cp:lastModifiedBy>
  <cp:revision>3</cp:revision>
  <dcterms:created xsi:type="dcterms:W3CDTF">2022-08-15T22:00:51Z</dcterms:created>
  <dcterms:modified xsi:type="dcterms:W3CDTF">2022-08-17T20:07:22Z</dcterms:modified>
</cp:coreProperties>
</file>