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6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9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2690-B8BC-427F-8349-4FDB235BA831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E327-7B21-4B0E-BEF4-833A82DB6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9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80323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Actiwatch</a:t>
                      </a:r>
                      <a:r>
                        <a:rPr lang="en-US" dirty="0" smtClean="0"/>
                        <a:t> 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algorithm 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Actiwatch</a:t>
                      </a:r>
                      <a:r>
                        <a:rPr lang="en-US" dirty="0" smtClean="0"/>
                        <a:t> wake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algorithm wake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June 2 10:58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2 10:55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3 8:18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3 8:12 </a:t>
                      </a:r>
                      <a:r>
                        <a:rPr lang="en-US" baseline="0" dirty="0" smtClean="0"/>
                        <a:t>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June 3 11:02</a:t>
                      </a:r>
                      <a:r>
                        <a:rPr lang="en-US" baseline="0" dirty="0" smtClean="0"/>
                        <a:t>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4 10:58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4 8:26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4 8:30 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June 4 10:28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4 10:38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5  7:56</a:t>
                      </a:r>
                      <a:r>
                        <a:rPr lang="en-US" baseline="0" dirty="0" smtClean="0"/>
                        <a:t>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5 8:00 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June 5 10:36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5 11:28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6 7:56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6 8:00 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June 6 10:18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6 10:15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7 5:00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7 6:59</a:t>
                      </a:r>
                      <a:r>
                        <a:rPr lang="en-US" baseline="0" dirty="0" smtClean="0"/>
                        <a:t> 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June 7 9:58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7 9:55</a:t>
                      </a:r>
                      <a:r>
                        <a:rPr lang="en-US" baseline="0" dirty="0" smtClean="0"/>
                        <a:t> 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8  6:58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8 7:36 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8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30166</TotalTime>
  <Words>106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Reynolds</dc:creator>
  <cp:lastModifiedBy>Christy Reynolds</cp:lastModifiedBy>
  <cp:revision>6</cp:revision>
  <dcterms:created xsi:type="dcterms:W3CDTF">2017-07-05T18:06:57Z</dcterms:created>
  <dcterms:modified xsi:type="dcterms:W3CDTF">2017-07-26T16:53:45Z</dcterms:modified>
</cp:coreProperties>
</file>