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A"/>
    <a:srgbClr val="3B5CAB"/>
    <a:srgbClr val="345298"/>
    <a:srgbClr val="5B9BD5"/>
    <a:srgbClr val="2C4580"/>
    <a:srgbClr val="5476C4"/>
    <a:srgbClr val="99C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5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0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7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54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09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63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80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0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75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9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7A8-8464-4429-8561-F7C29DEF16FC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92BE-72D2-4E48-9406-62483A321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4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064" y="0"/>
            <a:ext cx="4507515" cy="6858000"/>
          </a:xfrm>
          <a:prstGeom prst="rect">
            <a:avLst/>
          </a:prstGeom>
          <a:solidFill>
            <a:srgbClr val="345298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494452" y="0"/>
            <a:ext cx="7697548" cy="6858000"/>
          </a:xfrm>
          <a:prstGeom prst="rect">
            <a:avLst/>
          </a:prstGeom>
          <a:solidFill>
            <a:srgbClr val="345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3063" y="2409652"/>
            <a:ext cx="4507514" cy="705394"/>
          </a:xfrm>
          <a:prstGeom prst="rect">
            <a:avLst/>
          </a:prstGeom>
          <a:solidFill>
            <a:srgbClr val="3B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3062" y="4268933"/>
            <a:ext cx="4507513" cy="705394"/>
          </a:xfrm>
          <a:prstGeom prst="rect">
            <a:avLst/>
          </a:prstGeom>
          <a:solidFill>
            <a:srgbClr val="3B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-17419" y="3345823"/>
            <a:ext cx="4511870" cy="705394"/>
          </a:xfrm>
          <a:prstGeom prst="rect">
            <a:avLst/>
          </a:prstGeom>
          <a:solidFill>
            <a:srgbClr val="3B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4" y="2542216"/>
            <a:ext cx="513526" cy="44026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8" y="4383012"/>
            <a:ext cx="513526" cy="48497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1" y="3427829"/>
            <a:ext cx="562135" cy="52832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90600" y="257768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B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Me</a:t>
            </a:r>
            <a:endParaRPr lang="fr-FR" dirty="0">
              <a:solidFill>
                <a:srgbClr val="EBF3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90599" y="350732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B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dirty="0">
              <a:solidFill>
                <a:srgbClr val="EBF3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90599" y="4436964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B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endParaRPr lang="fr-FR" dirty="0">
              <a:solidFill>
                <a:srgbClr val="EBF3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" y="530458"/>
            <a:ext cx="1330665" cy="132707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32" y="1039502"/>
            <a:ext cx="237474" cy="26001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84" y="568207"/>
            <a:ext cx="237474" cy="237474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32" y="1525266"/>
            <a:ext cx="237474" cy="237474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339916" y="6322749"/>
            <a:ext cx="251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pc="300" dirty="0" smtClean="0">
                <a:solidFill>
                  <a:srgbClr val="3B5C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Imagin’Soft 2021</a:t>
            </a:r>
            <a:endParaRPr lang="fr-FR" sz="1400" spc="300" dirty="0">
              <a:solidFill>
                <a:srgbClr val="3B5C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17421" y="-25461"/>
            <a:ext cx="6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</a:rPr>
              <a:t>RB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bastian" panose="02000500000000000000" pitchFamily="2" charset="0"/>
              <a:ea typeface="Sabastian" panose="02000500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332006" y="1983829"/>
            <a:ext cx="7859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</a:rPr>
              <a:t>Hello World !!!</a:t>
            </a:r>
          </a:p>
          <a:p>
            <a:pPr algn="ctr"/>
            <a:r>
              <a:rPr lang="fr-FR" sz="54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</a:rPr>
              <a:t>I’m Randy BUHENDWA</a:t>
            </a:r>
          </a:p>
          <a:p>
            <a:pPr algn="ctr"/>
            <a:r>
              <a:rPr lang="fr-FR" sz="54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</a:rPr>
              <a:t>and</a:t>
            </a:r>
          </a:p>
          <a:p>
            <a:pPr algn="ctr"/>
            <a:r>
              <a:rPr lang="fr-FR" sz="54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</a:rPr>
              <a:t>I’m a Front-end Web Developper</a:t>
            </a:r>
            <a:endParaRPr lang="fr-FR" sz="54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bastian" panose="02000500000000000000" pitchFamily="2" charset="0"/>
              <a:ea typeface="Sabastian" panose="02000500000000000000" pitchFamily="2" charset="0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2023625"/>
            <a:ext cx="318225" cy="275916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01" y="2015358"/>
            <a:ext cx="338425" cy="277979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61" y="2016762"/>
            <a:ext cx="312810" cy="29104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4" y="2016060"/>
            <a:ext cx="312810" cy="291046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1744955" y="1034668"/>
            <a:ext cx="1891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+243 822 561 854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44956" y="1513198"/>
            <a:ext cx="2065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creytas@gmail.com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44956" y="556139"/>
            <a:ext cx="2749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BUHENDWA BABONE RANDY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064" y="0"/>
            <a:ext cx="4507515" cy="6858000"/>
          </a:xfrm>
          <a:prstGeom prst="rect">
            <a:avLst/>
          </a:prstGeom>
          <a:solidFill>
            <a:srgbClr val="345298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494451" y="0"/>
            <a:ext cx="7697549" cy="6858000"/>
          </a:xfrm>
          <a:prstGeom prst="rect">
            <a:avLst/>
          </a:prstGeom>
          <a:solidFill>
            <a:srgbClr val="EB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88" y="2409652"/>
            <a:ext cx="4471390" cy="705394"/>
          </a:xfrm>
          <a:prstGeom prst="rect">
            <a:avLst/>
          </a:prstGeom>
          <a:solidFill>
            <a:srgbClr val="EB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-17421" y="4268933"/>
            <a:ext cx="4511872" cy="705394"/>
          </a:xfrm>
          <a:prstGeom prst="rect">
            <a:avLst/>
          </a:prstGeom>
          <a:solidFill>
            <a:srgbClr val="3B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-17418" y="3345823"/>
            <a:ext cx="4511870" cy="705394"/>
          </a:xfrm>
          <a:prstGeom prst="rect">
            <a:avLst/>
          </a:prstGeom>
          <a:solidFill>
            <a:srgbClr val="3B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4" y="2542216"/>
            <a:ext cx="513526" cy="44026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8" y="4383012"/>
            <a:ext cx="513526" cy="48497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1" y="3427829"/>
            <a:ext cx="562135" cy="52832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90600" y="257768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C45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Me</a:t>
            </a:r>
            <a:endParaRPr lang="fr-FR" dirty="0">
              <a:solidFill>
                <a:srgbClr val="2C458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90599" y="350732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B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dirty="0">
              <a:solidFill>
                <a:srgbClr val="EBF3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90599" y="4436964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B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endParaRPr lang="fr-FR" dirty="0">
              <a:solidFill>
                <a:srgbClr val="EBF3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483724" y="-25462"/>
            <a:ext cx="210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 smtClean="0">
                <a:solidFill>
                  <a:srgbClr val="2C45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  <a:cs typeface="Open Sans" panose="020B0606030504020204" pitchFamily="34" charset="0"/>
              </a:rPr>
              <a:t>ABOUT ME</a:t>
            </a:r>
            <a:endParaRPr lang="fr-FR" sz="2400" spc="300" dirty="0">
              <a:solidFill>
                <a:srgbClr val="2C45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bastian" panose="02000500000000000000" pitchFamily="2" charset="0"/>
              <a:ea typeface="Sabastian" panose="020005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39916" y="6322749"/>
            <a:ext cx="251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pc="300" dirty="0" smtClean="0">
                <a:solidFill>
                  <a:srgbClr val="3B5C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Imagin’Soft 2021</a:t>
            </a:r>
            <a:endParaRPr lang="fr-FR" sz="1400" spc="300" dirty="0">
              <a:solidFill>
                <a:srgbClr val="3B5C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" y="530458"/>
            <a:ext cx="1330665" cy="132707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32" y="1039502"/>
            <a:ext cx="237474" cy="260014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84" y="568207"/>
            <a:ext cx="237474" cy="237474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32" y="1525266"/>
            <a:ext cx="237474" cy="237474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-17421" y="-25461"/>
            <a:ext cx="6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</a:rPr>
              <a:t>RB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bastian" panose="02000500000000000000" pitchFamily="2" charset="0"/>
              <a:ea typeface="Sabastian" panose="02000500000000000000" pitchFamily="2" charset="0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2022971"/>
            <a:ext cx="318225" cy="275916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01" y="2014704"/>
            <a:ext cx="338425" cy="277979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61" y="2016108"/>
            <a:ext cx="312810" cy="29104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4" y="2015406"/>
            <a:ext cx="312810" cy="291046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744955" y="1034014"/>
            <a:ext cx="1891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+243 822 561 854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744956" y="1512544"/>
            <a:ext cx="2065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creytas@gmail.com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44956" y="555485"/>
            <a:ext cx="2749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BUHENDWA BABONE RANDY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4175" y="0"/>
            <a:ext cx="4519354" cy="6858000"/>
          </a:xfrm>
          <a:prstGeom prst="rect">
            <a:avLst/>
          </a:prstGeom>
          <a:solidFill>
            <a:srgbClr val="345298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494451" y="0"/>
            <a:ext cx="7697549" cy="6858000"/>
          </a:xfrm>
          <a:prstGeom prst="rect">
            <a:avLst/>
          </a:prstGeom>
          <a:solidFill>
            <a:srgbClr val="EB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3063" y="2409652"/>
            <a:ext cx="4518241" cy="705394"/>
          </a:xfrm>
          <a:prstGeom prst="rect">
            <a:avLst/>
          </a:prstGeom>
          <a:solidFill>
            <a:srgbClr val="3B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3061" y="4268933"/>
            <a:ext cx="4518239" cy="705394"/>
          </a:xfrm>
          <a:prstGeom prst="rect">
            <a:avLst/>
          </a:prstGeom>
          <a:solidFill>
            <a:srgbClr val="3B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4" y="2542216"/>
            <a:ext cx="513526" cy="44026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8" y="4383012"/>
            <a:ext cx="513526" cy="48497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90600" y="257768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B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Me</a:t>
            </a:r>
            <a:endParaRPr lang="fr-FR" dirty="0">
              <a:solidFill>
                <a:srgbClr val="EBF3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90599" y="350732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452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dirty="0">
              <a:solidFill>
                <a:srgbClr val="34529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90599" y="4436964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B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endParaRPr lang="fr-FR" dirty="0">
              <a:solidFill>
                <a:srgbClr val="EBF3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87859" y="-21096"/>
            <a:ext cx="151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>
                <a:solidFill>
                  <a:srgbClr val="2C45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  <a:cs typeface="Open Sans" panose="020B0606030504020204" pitchFamily="34" charset="0"/>
              </a:rPr>
              <a:t>SKILLS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39916" y="6322749"/>
            <a:ext cx="251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pc="300" dirty="0" smtClean="0">
                <a:solidFill>
                  <a:srgbClr val="3B5C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Imagin’Soft 2021</a:t>
            </a:r>
            <a:endParaRPr lang="fr-FR" sz="1400" spc="300" dirty="0">
              <a:solidFill>
                <a:srgbClr val="3B5C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" y="530458"/>
            <a:ext cx="1330665" cy="132707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32" y="1039502"/>
            <a:ext cx="237474" cy="260014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84" y="568207"/>
            <a:ext cx="237474" cy="237474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32" y="1525266"/>
            <a:ext cx="237474" cy="237474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-17421" y="-25461"/>
            <a:ext cx="6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</a:rPr>
              <a:t>RB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bastian" panose="02000500000000000000" pitchFamily="2" charset="0"/>
              <a:ea typeface="Sabastian" panose="02000500000000000000" pitchFamily="2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2022971"/>
            <a:ext cx="318225" cy="2759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01" y="2014704"/>
            <a:ext cx="338425" cy="27797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61" y="2016108"/>
            <a:ext cx="312810" cy="29104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4" y="2015406"/>
            <a:ext cx="312810" cy="291046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744955" y="1034014"/>
            <a:ext cx="1891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+243 822 561 854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744956" y="1512544"/>
            <a:ext cx="2065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creytas@gmail.com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744956" y="555485"/>
            <a:ext cx="2749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BUHENDWA BABONE RANDY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34" y="3351488"/>
            <a:ext cx="4456951" cy="705394"/>
          </a:xfrm>
          <a:prstGeom prst="rect">
            <a:avLst/>
          </a:prstGeom>
          <a:solidFill>
            <a:srgbClr val="EB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7" y="3427829"/>
            <a:ext cx="562135" cy="528320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980945" y="350732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C45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dirty="0">
              <a:solidFill>
                <a:srgbClr val="2C458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064" y="0"/>
            <a:ext cx="4507515" cy="6858000"/>
          </a:xfrm>
          <a:prstGeom prst="rect">
            <a:avLst/>
          </a:prstGeom>
          <a:solidFill>
            <a:srgbClr val="345298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494451" y="0"/>
            <a:ext cx="7697549" cy="6858000"/>
          </a:xfrm>
          <a:prstGeom prst="rect">
            <a:avLst/>
          </a:prstGeom>
          <a:solidFill>
            <a:srgbClr val="EB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3062" y="2409652"/>
            <a:ext cx="4507514" cy="705394"/>
          </a:xfrm>
          <a:prstGeom prst="rect">
            <a:avLst/>
          </a:prstGeom>
          <a:solidFill>
            <a:srgbClr val="3B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-17418" y="3345823"/>
            <a:ext cx="4511870" cy="705394"/>
          </a:xfrm>
          <a:prstGeom prst="rect">
            <a:avLst/>
          </a:prstGeom>
          <a:solidFill>
            <a:srgbClr val="3B5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4" y="2542216"/>
            <a:ext cx="513526" cy="44026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1" y="3427829"/>
            <a:ext cx="562135" cy="52832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90600" y="257768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B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Me</a:t>
            </a:r>
            <a:endParaRPr lang="fr-FR" dirty="0">
              <a:solidFill>
                <a:srgbClr val="EBF3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90599" y="3507323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BF3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dirty="0">
              <a:solidFill>
                <a:srgbClr val="EBF3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90599" y="4436964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452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endParaRPr lang="fr-FR" dirty="0">
              <a:solidFill>
                <a:srgbClr val="34529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94451" y="-25461"/>
            <a:ext cx="199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>
                <a:solidFill>
                  <a:srgbClr val="2C45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  <a:cs typeface="Open Sans" panose="020B0606030504020204" pitchFamily="34" charset="0"/>
              </a:rPr>
              <a:t>PROJECTS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39916" y="6322749"/>
            <a:ext cx="251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pc="300" dirty="0" smtClean="0">
                <a:solidFill>
                  <a:srgbClr val="3B5C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Imagin’Soft 2021</a:t>
            </a:r>
            <a:endParaRPr lang="fr-FR" sz="1400" spc="300" dirty="0">
              <a:solidFill>
                <a:srgbClr val="3B5C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" y="530458"/>
            <a:ext cx="1330665" cy="132707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32" y="1039502"/>
            <a:ext cx="237474" cy="260014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84" y="568207"/>
            <a:ext cx="237474" cy="23747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32" y="1525266"/>
            <a:ext cx="237474" cy="237474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-17421" y="-25461"/>
            <a:ext cx="6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bastian" panose="02000500000000000000" pitchFamily="2" charset="0"/>
                <a:ea typeface="Sabastian" panose="02000500000000000000" pitchFamily="2" charset="0"/>
              </a:rPr>
              <a:t>RB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bastian" panose="02000500000000000000" pitchFamily="2" charset="0"/>
              <a:ea typeface="Sabastian" panose="02000500000000000000" pitchFamily="2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2022971"/>
            <a:ext cx="318225" cy="27591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01" y="2014704"/>
            <a:ext cx="338425" cy="277979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61" y="2016108"/>
            <a:ext cx="312810" cy="29104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4" y="2015406"/>
            <a:ext cx="312810" cy="291046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1744955" y="1034014"/>
            <a:ext cx="1891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+243 822 561 854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744956" y="1512544"/>
            <a:ext cx="2065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creytas@gmail.com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744956" y="555485"/>
            <a:ext cx="2749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pc="300" dirty="0" smtClean="0">
                <a:solidFill>
                  <a:srgbClr val="E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BUHENDWA BABONE RANDY</a:t>
            </a:r>
            <a:endParaRPr lang="fr-FR" sz="1000" spc="300" dirty="0">
              <a:solidFill>
                <a:srgbClr val="EBF3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471" y="4279900"/>
            <a:ext cx="4479411" cy="705394"/>
          </a:xfrm>
          <a:prstGeom prst="rect">
            <a:avLst/>
          </a:prstGeom>
          <a:solidFill>
            <a:srgbClr val="EB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8" y="4383012"/>
            <a:ext cx="513526" cy="484970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959918" y="4434121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2C45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endParaRPr lang="fr-FR" dirty="0">
              <a:solidFill>
                <a:srgbClr val="2C458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86</Words>
  <Application>Microsoft Office PowerPoint</Application>
  <PresentationFormat>Grand écran</PresentationFormat>
  <Paragraphs>41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Open Sans</vt:lpstr>
      <vt:lpstr>Sabastian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49</cp:revision>
  <dcterms:created xsi:type="dcterms:W3CDTF">2021-03-31T07:59:44Z</dcterms:created>
  <dcterms:modified xsi:type="dcterms:W3CDTF">2021-04-02T08:11:27Z</dcterms:modified>
</cp:coreProperties>
</file>