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765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</a:t>
            </a:r>
            <a:r>
              <a:rPr kumimoji="1" lang="en-US" altLang="ja-JP" sz="4800" b="1" dirty="0"/>
              <a:t>CRM</a:t>
            </a:r>
            <a:r>
              <a:rPr kumimoji="1" lang="ja-JP" altLang="en-US" sz="4800" b="1" dirty="0"/>
              <a:t>システム構築プロジェクト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ER</a:t>
            </a:r>
            <a:r>
              <a:rPr kumimoji="1" lang="ja-JP" altLang="en-US" sz="4800" b="1" dirty="0"/>
              <a:t>図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YYYY/MM/DD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ER</a:t>
            </a:r>
            <a:r>
              <a:rPr lang="ja-JP" altLang="en-US" dirty="0"/>
              <a:t>図</a:t>
            </a:r>
            <a:endParaRPr kumimoji="1" lang="ja-JP" altLang="en-US" dirty="0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08BAD63C-CD2F-431A-ADCB-E7CCDA0EA6F7}"/>
              </a:ext>
            </a:extLst>
          </p:cNvPr>
          <p:cNvSpPr/>
          <p:nvPr/>
        </p:nvSpPr>
        <p:spPr>
          <a:xfrm>
            <a:off x="4077595" y="1654511"/>
            <a:ext cx="2098234" cy="79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C5A7119C-5199-44A0-948A-E233B7A7DBA7}"/>
              </a:ext>
            </a:extLst>
          </p:cNvPr>
          <p:cNvSpPr/>
          <p:nvPr/>
        </p:nvSpPr>
        <p:spPr>
          <a:xfrm>
            <a:off x="4077595" y="1287437"/>
            <a:ext cx="2098234" cy="36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E6A153C-14BF-42E3-98E4-B5547AA810CD}"/>
              </a:ext>
            </a:extLst>
          </p:cNvPr>
          <p:cNvSpPr/>
          <p:nvPr/>
        </p:nvSpPr>
        <p:spPr>
          <a:xfrm>
            <a:off x="1530337" y="3302589"/>
            <a:ext cx="2098234" cy="1137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コンタクト名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自社担当者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数量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063E47ED-E9A7-4993-B5FA-3679BB3FF620}"/>
              </a:ext>
            </a:extLst>
          </p:cNvPr>
          <p:cNvSpPr/>
          <p:nvPr/>
        </p:nvSpPr>
        <p:spPr>
          <a:xfrm>
            <a:off x="1530337" y="2935515"/>
            <a:ext cx="2098234" cy="36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コンタクト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1" name="コネクタ: カギ線 190">
            <a:extLst>
              <a:ext uri="{FF2B5EF4-FFF2-40B4-BE49-F238E27FC236}">
                <a16:creationId xmlns:a16="http://schemas.microsoft.com/office/drawing/2014/main" id="{C83E6D0F-5A45-4752-BF1C-58821B13B44A}"/>
              </a:ext>
            </a:extLst>
          </p:cNvPr>
          <p:cNvCxnSpPr>
            <a:stCxn id="186" idx="1"/>
            <a:endCxn id="189" idx="0"/>
          </p:cNvCxnSpPr>
          <p:nvPr/>
        </p:nvCxnSpPr>
        <p:spPr>
          <a:xfrm rot="10800000" flipV="1">
            <a:off x="2579455" y="2051545"/>
            <a:ext cx="1498141" cy="8839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61AEB2D8-179F-4F03-8640-53ED641008CC}"/>
              </a:ext>
            </a:extLst>
          </p:cNvPr>
          <p:cNvSpPr/>
          <p:nvPr/>
        </p:nvSpPr>
        <p:spPr>
          <a:xfrm>
            <a:off x="6749145" y="3302588"/>
            <a:ext cx="2098234" cy="1137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取引名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取引ステータス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数量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07B790D5-3792-4CB8-8ACD-C6A71AE2D1C7}"/>
              </a:ext>
            </a:extLst>
          </p:cNvPr>
          <p:cNvSpPr/>
          <p:nvPr/>
        </p:nvSpPr>
        <p:spPr>
          <a:xfrm>
            <a:off x="6749145" y="2935515"/>
            <a:ext cx="2098234" cy="36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ACB465C9-CA8D-488E-973C-F04244CE5824}"/>
              </a:ext>
            </a:extLst>
          </p:cNvPr>
          <p:cNvSpPr/>
          <p:nvPr/>
        </p:nvSpPr>
        <p:spPr>
          <a:xfrm>
            <a:off x="1530337" y="5256437"/>
            <a:ext cx="2098234" cy="101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アクティビティ名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アクティビティ区分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アクティビティ詳細情報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A8F25564-5378-49DB-802F-F82F122FD1ED}"/>
              </a:ext>
            </a:extLst>
          </p:cNvPr>
          <p:cNvSpPr/>
          <p:nvPr/>
        </p:nvSpPr>
        <p:spPr>
          <a:xfrm>
            <a:off x="1530337" y="4889364"/>
            <a:ext cx="2098234" cy="36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B93BAC94-50B3-4E67-A229-B8D8EA718946}"/>
              </a:ext>
            </a:extLst>
          </p:cNvPr>
          <p:cNvCxnSpPr>
            <a:cxnSpLocks/>
            <a:stCxn id="186" idx="3"/>
            <a:endCxn id="194" idx="0"/>
          </p:cNvCxnSpPr>
          <p:nvPr/>
        </p:nvCxnSpPr>
        <p:spPr>
          <a:xfrm>
            <a:off x="6175829" y="2051546"/>
            <a:ext cx="1622433" cy="8839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692A265-0070-42EC-843F-718DEFFB769C}"/>
              </a:ext>
            </a:extLst>
          </p:cNvPr>
          <p:cNvCxnSpPr>
            <a:cxnSpLocks/>
            <a:stCxn id="188" idx="2"/>
            <a:endCxn id="197" idx="0"/>
          </p:cNvCxnSpPr>
          <p:nvPr/>
        </p:nvCxnSpPr>
        <p:spPr>
          <a:xfrm>
            <a:off x="2579454" y="4440469"/>
            <a:ext cx="0" cy="448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120DF96-23FD-4652-A7FE-B703B7F65A26}"/>
              </a:ext>
            </a:extLst>
          </p:cNvPr>
          <p:cNvGrpSpPr/>
          <p:nvPr/>
        </p:nvGrpSpPr>
        <p:grpSpPr>
          <a:xfrm>
            <a:off x="2452008" y="2608822"/>
            <a:ext cx="254891" cy="315353"/>
            <a:chOff x="3359150" y="2608822"/>
            <a:chExt cx="254891" cy="315353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2F9FAB9-AF56-478D-9CB1-8DEF3C3CE7EE}"/>
                </a:ext>
              </a:extLst>
            </p:cNvPr>
            <p:cNvSpPr/>
            <p:nvPr/>
          </p:nvSpPr>
          <p:spPr>
            <a:xfrm>
              <a:off x="3390044" y="2608822"/>
              <a:ext cx="193103" cy="193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5FF900B0-2DD5-4C63-A677-5DFAB8920436}"/>
                </a:ext>
              </a:extLst>
            </p:cNvPr>
            <p:cNvCxnSpPr>
              <a:stCxn id="3" idx="4"/>
            </p:cNvCxnSpPr>
            <p:nvPr/>
          </p:nvCxnSpPr>
          <p:spPr>
            <a:xfrm flipH="1">
              <a:off x="3359150" y="2801925"/>
              <a:ext cx="127446" cy="12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1A4B5028-5E21-448C-8CA0-7B28F63F27D3}"/>
                </a:ext>
              </a:extLst>
            </p:cNvPr>
            <p:cNvCxnSpPr>
              <a:cxnSpLocks/>
            </p:cNvCxnSpPr>
            <p:nvPr/>
          </p:nvCxnSpPr>
          <p:spPr>
            <a:xfrm>
              <a:off x="3486595" y="2801925"/>
              <a:ext cx="127446" cy="12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687E41A-E0C5-4EB7-B568-2B547D4265C6}"/>
              </a:ext>
            </a:extLst>
          </p:cNvPr>
          <p:cNvGrpSpPr/>
          <p:nvPr/>
        </p:nvGrpSpPr>
        <p:grpSpPr>
          <a:xfrm>
            <a:off x="2452008" y="4574011"/>
            <a:ext cx="254891" cy="315353"/>
            <a:chOff x="3359150" y="2608822"/>
            <a:chExt cx="254891" cy="315353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9A9515CB-6738-4D78-83B5-F306CD1F21A7}"/>
                </a:ext>
              </a:extLst>
            </p:cNvPr>
            <p:cNvSpPr/>
            <p:nvPr/>
          </p:nvSpPr>
          <p:spPr>
            <a:xfrm>
              <a:off x="3390044" y="2608822"/>
              <a:ext cx="193103" cy="193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F8EF3586-E298-4E84-9D72-335A73C04351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3359150" y="2801925"/>
              <a:ext cx="127446" cy="12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5A06B76-1457-4F83-97BF-5053B5919815}"/>
                </a:ext>
              </a:extLst>
            </p:cNvPr>
            <p:cNvCxnSpPr>
              <a:cxnSpLocks/>
            </p:cNvCxnSpPr>
            <p:nvPr/>
          </p:nvCxnSpPr>
          <p:spPr>
            <a:xfrm>
              <a:off x="3486595" y="2801925"/>
              <a:ext cx="127446" cy="12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85537C2-7C77-489C-AA52-27DEFD1E1A38}"/>
              </a:ext>
            </a:extLst>
          </p:cNvPr>
          <p:cNvGrpSpPr/>
          <p:nvPr/>
        </p:nvGrpSpPr>
        <p:grpSpPr>
          <a:xfrm>
            <a:off x="7670816" y="2608822"/>
            <a:ext cx="254891" cy="315353"/>
            <a:chOff x="3359150" y="2608822"/>
            <a:chExt cx="254891" cy="315353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68C8AA70-E606-4650-A79B-617D3E8C271A}"/>
                </a:ext>
              </a:extLst>
            </p:cNvPr>
            <p:cNvSpPr/>
            <p:nvPr/>
          </p:nvSpPr>
          <p:spPr>
            <a:xfrm>
              <a:off x="3390044" y="2608822"/>
              <a:ext cx="193103" cy="193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F930AF3-4EA4-43A2-9648-2BCAF059F637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3359150" y="2801925"/>
              <a:ext cx="127446" cy="12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17AB4757-5CFC-40BC-A6F7-664CEB76715C}"/>
                </a:ext>
              </a:extLst>
            </p:cNvPr>
            <p:cNvCxnSpPr>
              <a:cxnSpLocks/>
            </p:cNvCxnSpPr>
            <p:nvPr/>
          </p:nvCxnSpPr>
          <p:spPr>
            <a:xfrm>
              <a:off x="3486595" y="2801925"/>
              <a:ext cx="127446" cy="12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A1EBED0-3F1C-4A9B-944F-DED9F1FB5340}"/>
              </a:ext>
            </a:extLst>
          </p:cNvPr>
          <p:cNvCxnSpPr/>
          <p:nvPr/>
        </p:nvCxnSpPr>
        <p:spPr>
          <a:xfrm>
            <a:off x="3937478" y="1942390"/>
            <a:ext cx="0" cy="215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174192B-0886-4CFA-ACAE-73E7C6F3F4CF}"/>
              </a:ext>
            </a:extLst>
          </p:cNvPr>
          <p:cNvCxnSpPr/>
          <p:nvPr/>
        </p:nvCxnSpPr>
        <p:spPr>
          <a:xfrm>
            <a:off x="6293328" y="1942390"/>
            <a:ext cx="0" cy="215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36E394-AABA-4196-BA5C-895FD4825328}"/>
              </a:ext>
            </a:extLst>
          </p:cNvPr>
          <p:cNvSpPr/>
          <p:nvPr/>
        </p:nvSpPr>
        <p:spPr>
          <a:xfrm>
            <a:off x="3970255" y="919643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T001 会社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9103E86-5064-49C9-8714-58980976E977}"/>
              </a:ext>
            </a:extLst>
          </p:cNvPr>
          <p:cNvSpPr/>
          <p:nvPr/>
        </p:nvSpPr>
        <p:spPr>
          <a:xfrm>
            <a:off x="729691" y="2574701"/>
            <a:ext cx="16257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T00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コンタクト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115E513-9C87-4F19-86EA-B4E58D64B07A}"/>
              </a:ext>
            </a:extLst>
          </p:cNvPr>
          <p:cNvSpPr/>
          <p:nvPr/>
        </p:nvSpPr>
        <p:spPr>
          <a:xfrm>
            <a:off x="6436766" y="2574701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T00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取引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ED44C96-C7FE-46B0-BEDB-0DFA43058D97}"/>
              </a:ext>
            </a:extLst>
          </p:cNvPr>
          <p:cNvSpPr/>
          <p:nvPr/>
        </p:nvSpPr>
        <p:spPr>
          <a:xfrm>
            <a:off x="483267" y="4550810"/>
            <a:ext cx="19030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T00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アクティビティ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DD0163D-D3B1-461F-B215-4C95AB4F55F3}"/>
              </a:ext>
            </a:extLst>
          </p:cNvPr>
          <p:cNvSpPr/>
          <p:nvPr/>
        </p:nvSpPr>
        <p:spPr>
          <a:xfrm>
            <a:off x="9547232" y="5850236"/>
            <a:ext cx="2098234" cy="437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85B57F4-A176-46A7-81D0-C24B26FB66E0}"/>
              </a:ext>
            </a:extLst>
          </p:cNvPr>
          <p:cNvSpPr/>
          <p:nvPr/>
        </p:nvSpPr>
        <p:spPr>
          <a:xfrm>
            <a:off x="9547232" y="5483163"/>
            <a:ext cx="2098234" cy="36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2A5330D-53B4-44DA-B02F-A5D7D82A576B}"/>
              </a:ext>
            </a:extLst>
          </p:cNvPr>
          <p:cNvSpPr/>
          <p:nvPr/>
        </p:nvSpPr>
        <p:spPr>
          <a:xfrm>
            <a:off x="9516338" y="5133867"/>
            <a:ext cx="176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T00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単価マスタ</a:t>
            </a:r>
          </a:p>
        </p:txBody>
      </p: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57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新CRMシステム構築プロジェクト  - ER図 -</vt:lpstr>
      <vt:lpstr>ER図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114</cp:revision>
  <dcterms:created xsi:type="dcterms:W3CDTF">2020-02-25T23:56:54Z</dcterms:created>
  <dcterms:modified xsi:type="dcterms:W3CDTF">2020-03-24T04:46:12Z</dcterms:modified>
</cp:coreProperties>
</file>