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1" r:id="rId2"/>
    <p:sldId id="272" r:id="rId3"/>
    <p:sldId id="273" r:id="rId4"/>
    <p:sldId id="256" r:id="rId5"/>
    <p:sldId id="258" r:id="rId6"/>
    <p:sldId id="277" r:id="rId7"/>
    <p:sldId id="259" r:id="rId8"/>
    <p:sldId id="260" r:id="rId9"/>
    <p:sldId id="261" r:id="rId10"/>
    <p:sldId id="262" r:id="rId11"/>
    <p:sldId id="263" r:id="rId12"/>
    <p:sldId id="274" r:id="rId13"/>
    <p:sldId id="265" r:id="rId14"/>
    <p:sldId id="275" r:id="rId15"/>
    <p:sldId id="276" r:id="rId16"/>
    <p:sldId id="268" r:id="rId17"/>
    <p:sldId id="26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4EBD0-0C64-4495-A4F1-B32B12AB9990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25A92-1326-4414-9876-8ECDBB0D41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815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671E5-1F15-4F42-8702-C0EF9E85F3FC}" type="datetimeFigureOut">
              <a:rPr kumimoji="1" lang="ja-JP" altLang="en-US" smtClean="0"/>
              <a:t>2021/4/3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A3908-3D1C-416A-A6F2-D6157146E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578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94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58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842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A3908-3D1C-416A-A6F2-D6157146E86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22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タイトルの入力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プロジェクト名、チーム名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838200" y="3557467"/>
            <a:ext cx="105156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37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38200" y="2951016"/>
            <a:ext cx="10515600" cy="60564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サブタイトルの入力</a:t>
            </a:r>
            <a:endParaRPr kumimoji="1"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838200" y="3557467"/>
            <a:ext cx="9144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20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50386"/>
            <a:ext cx="11587842" cy="633354"/>
          </a:xfrm>
        </p:spPr>
        <p:txBody>
          <a:bodyPr tIns="180000"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2079" y="1825625"/>
            <a:ext cx="11587842" cy="435133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コンテンツ プレースホルダー 2"/>
          <p:cNvSpPr>
            <a:spLocks noGrp="1"/>
          </p:cNvSpPr>
          <p:nvPr>
            <p:ph idx="13" hasCustomPrompt="1"/>
          </p:nvPr>
        </p:nvSpPr>
        <p:spPr>
          <a:xfrm>
            <a:off x="302079" y="915658"/>
            <a:ext cx="11587842" cy="663760"/>
          </a:xfrm>
        </p:spPr>
        <p:txBody>
          <a:bodyPr>
            <a:no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kumimoji="1" lang="ja-JP" altLang="en-US" dirty="0" smtClean="0"/>
              <a:t>メッセージの入力</a:t>
            </a:r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All Rights Reserved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62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02079" y="48242"/>
            <a:ext cx="11587842" cy="637642"/>
          </a:xfrm>
        </p:spPr>
        <p:txBody>
          <a:bodyPr vert="horz" lIns="91440" tIns="180000" rIns="91440" bIns="45720" rtlCol="0" anchor="ctr">
            <a:noAutofit/>
          </a:bodyPr>
          <a:lstStyle>
            <a:lvl1pPr>
              <a:defRPr lang="ja-JP" altLang="en-US" sz="3200" dirty="0"/>
            </a:lvl1pPr>
          </a:lstStyle>
          <a:p>
            <a:pPr lvl="0"/>
            <a:r>
              <a:rPr kumimoji="1" lang="ja-JP" altLang="en-US" dirty="0" smtClean="0"/>
              <a:t>スライドタイトルの入力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73627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 userDrawn="1"/>
        </p:nvCxnSpPr>
        <p:spPr>
          <a:xfrm>
            <a:off x="0" y="6303818"/>
            <a:ext cx="1219200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 userDrawn="1"/>
        </p:nvSpPr>
        <p:spPr>
          <a:xfrm>
            <a:off x="11286605" y="6356350"/>
            <a:ext cx="603316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fld id="{7C110D6B-B80A-4C4F-8F3D-40D8EDB31FB2}" type="slidenum">
              <a:rPr lang="ja-JP" altLang="en-US" sz="1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‹#›</a:t>
            </a:fld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4226352" y="6356350"/>
            <a:ext cx="3739298" cy="50165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(c) 2021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Akinari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ja-JP" sz="1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Tsugo</a:t>
            </a:r>
            <a:r>
              <a:rPr lang="en-US" altLang="ja-JP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All Rights Reserved</a:t>
            </a:r>
            <a:endParaRPr lang="ja-JP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4593" y="6458703"/>
            <a:ext cx="238288" cy="2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3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6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Appendix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2167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of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800" b="1" dirty="0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End of Documents</a:t>
            </a:r>
            <a:endParaRPr kumimoji="1" lang="ja-JP" altLang="en-US" sz="8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44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02079" y="365125"/>
            <a:ext cx="11587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02079" y="1825625"/>
            <a:ext cx="115878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020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11353759-0722-455D-BFE4-C0B8A66CBEA6}" type="datetime1">
              <a:rPr lang="ja-JP" altLang="en-US" smtClean="0"/>
              <a:pPr/>
              <a:t>2021/4/3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4672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fld id="{7C110D6B-B80A-4C4F-8F3D-40D8EDB31F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040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  <p:sldLayoutId id="2147483652" r:id="rId5"/>
    <p:sldLayoutId id="2147483655" r:id="rId6"/>
    <p:sldLayoutId id="2147483656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tastylog</a:t>
            </a:r>
            <a:r>
              <a:rPr lang="ja-JP" altLang="en-US" dirty="0"/>
              <a:t> </a:t>
            </a:r>
            <a:r>
              <a:rPr lang="en-US" altLang="ja-JP" dirty="0" smtClean="0"/>
              <a:t>ph1 </a:t>
            </a:r>
            <a:r>
              <a:rPr lang="ja-JP" altLang="en-US" dirty="0" smtClean="0"/>
              <a:t>プロジェクト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全体</a:t>
            </a:r>
            <a:r>
              <a:rPr lang="ja-JP" altLang="en-US" dirty="0"/>
              <a:t>計画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t</a:t>
            </a:r>
            <a:r>
              <a:rPr kumimoji="1" lang="en-US" altLang="ja-JP" dirty="0" err="1" smtClean="0"/>
              <a:t>astylog</a:t>
            </a:r>
            <a:r>
              <a:rPr kumimoji="1" lang="en-US" altLang="ja-JP" dirty="0" smtClean="0"/>
              <a:t> ph1 </a:t>
            </a:r>
            <a:r>
              <a:rPr kumimoji="1" lang="ja-JP" altLang="en-US" dirty="0" smtClean="0"/>
              <a:t>プロジェクト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PM/PL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12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システム概念図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597659" y="1604357"/>
            <a:ext cx="5904470" cy="38820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tastylog</a:t>
            </a:r>
            <a:r>
              <a:rPr kumimoji="1"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527130" y="1604357"/>
            <a:ext cx="1080000" cy="864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527130" y="4623953"/>
            <a:ext cx="1080000" cy="864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524999" y="4114802"/>
            <a:ext cx="2162695" cy="137159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2000" tIns="144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決済代行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9524999" y="1604357"/>
            <a:ext cx="216269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運用管理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148736" y="2161173"/>
            <a:ext cx="2373350" cy="15328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3148654" y="3794031"/>
            <a:ext cx="2375144" cy="15328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5646650" y="2161173"/>
            <a:ext cx="2373350" cy="15328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9524999" y="2350233"/>
            <a:ext cx="216269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運用サポート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524999" y="3096109"/>
            <a:ext cx="216269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事業企画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644856" y="3794031"/>
            <a:ext cx="2375144" cy="153282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バッチ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Freeform 472"/>
          <p:cNvSpPr>
            <a:spLocks noEditPoints="1"/>
          </p:cNvSpPr>
          <p:nvPr/>
        </p:nvSpPr>
        <p:spPr bwMode="auto">
          <a:xfrm>
            <a:off x="956663" y="5064459"/>
            <a:ext cx="220934" cy="244751"/>
          </a:xfrm>
          <a:custGeom>
            <a:avLst/>
            <a:gdLst>
              <a:gd name="T0" fmla="*/ 64 w 144"/>
              <a:gd name="T1" fmla="*/ 56 h 160"/>
              <a:gd name="T2" fmla="*/ 48 w 144"/>
              <a:gd name="T3" fmla="*/ 56 h 160"/>
              <a:gd name="T4" fmla="*/ 48 w 144"/>
              <a:gd name="T5" fmla="*/ 0 h 160"/>
              <a:gd name="T6" fmla="*/ 32 w 144"/>
              <a:gd name="T7" fmla="*/ 0 h 160"/>
              <a:gd name="T8" fmla="*/ 32 w 144"/>
              <a:gd name="T9" fmla="*/ 56 h 160"/>
              <a:gd name="T10" fmla="*/ 16 w 144"/>
              <a:gd name="T11" fmla="*/ 56 h 160"/>
              <a:gd name="T12" fmla="*/ 16 w 144"/>
              <a:gd name="T13" fmla="*/ 0 h 160"/>
              <a:gd name="T14" fmla="*/ 0 w 144"/>
              <a:gd name="T15" fmla="*/ 0 h 160"/>
              <a:gd name="T16" fmla="*/ 0 w 144"/>
              <a:gd name="T17" fmla="*/ 56 h 160"/>
              <a:gd name="T18" fmla="*/ 30 w 144"/>
              <a:gd name="T19" fmla="*/ 88 h 160"/>
              <a:gd name="T20" fmla="*/ 30 w 144"/>
              <a:gd name="T21" fmla="*/ 160 h 160"/>
              <a:gd name="T22" fmla="*/ 50 w 144"/>
              <a:gd name="T23" fmla="*/ 160 h 160"/>
              <a:gd name="T24" fmla="*/ 50 w 144"/>
              <a:gd name="T25" fmla="*/ 88 h 160"/>
              <a:gd name="T26" fmla="*/ 80 w 144"/>
              <a:gd name="T27" fmla="*/ 56 h 160"/>
              <a:gd name="T28" fmla="*/ 80 w 144"/>
              <a:gd name="T29" fmla="*/ 0 h 160"/>
              <a:gd name="T30" fmla="*/ 64 w 144"/>
              <a:gd name="T31" fmla="*/ 0 h 160"/>
              <a:gd name="T32" fmla="*/ 64 w 144"/>
              <a:gd name="T33" fmla="*/ 56 h 160"/>
              <a:gd name="T34" fmla="*/ 104 w 144"/>
              <a:gd name="T35" fmla="*/ 32 h 160"/>
              <a:gd name="T36" fmla="*/ 104 w 144"/>
              <a:gd name="T37" fmla="*/ 96 h 160"/>
              <a:gd name="T38" fmla="*/ 124 w 144"/>
              <a:gd name="T39" fmla="*/ 96 h 160"/>
              <a:gd name="T40" fmla="*/ 124 w 144"/>
              <a:gd name="T41" fmla="*/ 160 h 160"/>
              <a:gd name="T42" fmla="*/ 144 w 144"/>
              <a:gd name="T43" fmla="*/ 160 h 160"/>
              <a:gd name="T44" fmla="*/ 144 w 144"/>
              <a:gd name="T45" fmla="*/ 0 h 160"/>
              <a:gd name="T46" fmla="*/ 104 w 144"/>
              <a:gd name="T47" fmla="*/ 32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44" h="160">
                <a:moveTo>
                  <a:pt x="64" y="56"/>
                </a:moveTo>
                <a:cubicBezTo>
                  <a:pt x="48" y="56"/>
                  <a:pt x="48" y="56"/>
                  <a:pt x="48" y="56"/>
                </a:cubicBezTo>
                <a:cubicBezTo>
                  <a:pt x="48" y="0"/>
                  <a:pt x="48" y="0"/>
                  <a:pt x="4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56"/>
                  <a:pt x="32" y="56"/>
                  <a:pt x="32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6" y="0"/>
                  <a:pt x="16" y="0"/>
                  <a:pt x="1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73"/>
                  <a:pt x="13" y="87"/>
                  <a:pt x="30" y="88"/>
                </a:cubicBezTo>
                <a:cubicBezTo>
                  <a:pt x="30" y="160"/>
                  <a:pt x="30" y="160"/>
                  <a:pt x="30" y="160"/>
                </a:cubicBezTo>
                <a:cubicBezTo>
                  <a:pt x="50" y="160"/>
                  <a:pt x="50" y="160"/>
                  <a:pt x="50" y="160"/>
                </a:cubicBezTo>
                <a:cubicBezTo>
                  <a:pt x="50" y="88"/>
                  <a:pt x="50" y="88"/>
                  <a:pt x="50" y="88"/>
                </a:cubicBezTo>
                <a:cubicBezTo>
                  <a:pt x="67" y="87"/>
                  <a:pt x="80" y="73"/>
                  <a:pt x="80" y="56"/>
                </a:cubicBezTo>
                <a:cubicBezTo>
                  <a:pt x="80" y="0"/>
                  <a:pt x="80" y="0"/>
                  <a:pt x="80" y="0"/>
                </a:cubicBezTo>
                <a:cubicBezTo>
                  <a:pt x="64" y="0"/>
                  <a:pt x="64" y="0"/>
                  <a:pt x="64" y="0"/>
                </a:cubicBezTo>
                <a:lnTo>
                  <a:pt x="64" y="56"/>
                </a:lnTo>
                <a:close/>
                <a:moveTo>
                  <a:pt x="104" y="32"/>
                </a:moveTo>
                <a:cubicBezTo>
                  <a:pt x="104" y="96"/>
                  <a:pt x="104" y="96"/>
                  <a:pt x="104" y="96"/>
                </a:cubicBezTo>
                <a:cubicBezTo>
                  <a:pt x="124" y="96"/>
                  <a:pt x="124" y="96"/>
                  <a:pt x="124" y="96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44" y="160"/>
                  <a:pt x="144" y="160"/>
                  <a:pt x="144" y="160"/>
                </a:cubicBezTo>
                <a:cubicBezTo>
                  <a:pt x="144" y="0"/>
                  <a:pt x="144" y="0"/>
                  <a:pt x="144" y="0"/>
                </a:cubicBezTo>
                <a:cubicBezTo>
                  <a:pt x="122" y="0"/>
                  <a:pt x="104" y="18"/>
                  <a:pt x="104" y="32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8" name="フリーフォーム 17"/>
          <p:cNvSpPr/>
          <p:nvPr/>
        </p:nvSpPr>
        <p:spPr>
          <a:xfrm>
            <a:off x="725057" y="2046533"/>
            <a:ext cx="274052" cy="273355"/>
          </a:xfrm>
          <a:custGeom>
            <a:avLst/>
            <a:gdLst>
              <a:gd name="connsiteX0" fmla="*/ 1371056 w 4869180"/>
              <a:gd name="connsiteY0" fmla="*/ 2991012 h 4856798"/>
              <a:gd name="connsiteX1" fmla="*/ 1373778 w 4869180"/>
              <a:gd name="connsiteY1" fmla="*/ 2993317 h 4856798"/>
              <a:gd name="connsiteX2" fmla="*/ 2446020 w 4869180"/>
              <a:gd name="connsiteY2" fmla="*/ 3335186 h 4856798"/>
              <a:gd name="connsiteX3" fmla="*/ 3410579 w 4869180"/>
              <a:gd name="connsiteY3" fmla="*/ 3068651 h 4856798"/>
              <a:gd name="connsiteX4" fmla="*/ 3508450 w 4869180"/>
              <a:gd name="connsiteY4" fmla="*/ 3000183 h 4856798"/>
              <a:gd name="connsiteX5" fmla="*/ 4225181 w 4869180"/>
              <a:gd name="connsiteY5" fmla="*/ 3178884 h 4856798"/>
              <a:gd name="connsiteX6" fmla="*/ 4230712 w 4869180"/>
              <a:gd name="connsiteY6" fmla="*/ 3180716 h 4856798"/>
              <a:gd name="connsiteX7" fmla="*/ 4246245 w 4869180"/>
              <a:gd name="connsiteY7" fmla="*/ 3183284 h 4856798"/>
              <a:gd name="connsiteX8" fmla="*/ 4869180 w 4869180"/>
              <a:gd name="connsiteY8" fmla="*/ 4011454 h 4856798"/>
              <a:gd name="connsiteX9" fmla="*/ 4869180 w 4869180"/>
              <a:gd name="connsiteY9" fmla="*/ 4038651 h 4856798"/>
              <a:gd name="connsiteX10" fmla="*/ 4869180 w 4869180"/>
              <a:gd name="connsiteY10" fmla="*/ 4337208 h 4856798"/>
              <a:gd name="connsiteX11" fmla="*/ 4869180 w 4869180"/>
              <a:gd name="connsiteY11" fmla="*/ 4432900 h 4856798"/>
              <a:gd name="connsiteX12" fmla="*/ 4445283 w 4869180"/>
              <a:gd name="connsiteY12" fmla="*/ 4856797 h 4856798"/>
              <a:gd name="connsiteX13" fmla="*/ 4089033 w 4869180"/>
              <a:gd name="connsiteY13" fmla="*/ 4856797 h 4856798"/>
              <a:gd name="connsiteX14" fmla="*/ 4089014 w 4869180"/>
              <a:gd name="connsiteY14" fmla="*/ 4856798 h 4856798"/>
              <a:gd name="connsiteX15" fmla="*/ 4088996 w 4869180"/>
              <a:gd name="connsiteY15" fmla="*/ 4856797 h 4856798"/>
              <a:gd name="connsiteX16" fmla="*/ 780184 w 4869180"/>
              <a:gd name="connsiteY16" fmla="*/ 4856797 h 4856798"/>
              <a:gd name="connsiteX17" fmla="*/ 780166 w 4869180"/>
              <a:gd name="connsiteY17" fmla="*/ 4856798 h 4856798"/>
              <a:gd name="connsiteX18" fmla="*/ 780147 w 4869180"/>
              <a:gd name="connsiteY18" fmla="*/ 4856797 h 4856798"/>
              <a:gd name="connsiteX19" fmla="*/ 423897 w 4869180"/>
              <a:gd name="connsiteY19" fmla="*/ 4856797 h 4856798"/>
              <a:gd name="connsiteX20" fmla="*/ 0 w 4869180"/>
              <a:gd name="connsiteY20" fmla="*/ 4432900 h 4856798"/>
              <a:gd name="connsiteX21" fmla="*/ 0 w 4869180"/>
              <a:gd name="connsiteY21" fmla="*/ 4337208 h 4856798"/>
              <a:gd name="connsiteX22" fmla="*/ 0 w 4869180"/>
              <a:gd name="connsiteY22" fmla="*/ 4038651 h 4856798"/>
              <a:gd name="connsiteX23" fmla="*/ 0 w 4869180"/>
              <a:gd name="connsiteY23" fmla="*/ 4011454 h 4856798"/>
              <a:gd name="connsiteX24" fmla="*/ 476490 w 4869180"/>
              <a:gd name="connsiteY24" fmla="*/ 3232541 h 4856798"/>
              <a:gd name="connsiteX25" fmla="*/ 522024 w 4869180"/>
              <a:gd name="connsiteY25" fmla="*/ 3214483 h 4856798"/>
              <a:gd name="connsiteX26" fmla="*/ 524715 w 4869180"/>
              <a:gd name="connsiteY26" fmla="*/ 3213095 h 4856798"/>
              <a:gd name="connsiteX27" fmla="*/ 530129 w 4869180"/>
              <a:gd name="connsiteY27" fmla="*/ 3211269 h 4856798"/>
              <a:gd name="connsiteX28" fmla="*/ 548168 w 4869180"/>
              <a:gd name="connsiteY28" fmla="*/ 3204115 h 4856798"/>
              <a:gd name="connsiteX29" fmla="*/ 566406 w 4869180"/>
              <a:gd name="connsiteY29" fmla="*/ 3199034 h 4856798"/>
              <a:gd name="connsiteX30" fmla="*/ 599908 w 4869180"/>
              <a:gd name="connsiteY30" fmla="*/ 3187734 h 4856798"/>
              <a:gd name="connsiteX31" fmla="*/ 2446020 w 4869180"/>
              <a:gd name="connsiteY31" fmla="*/ 0 h 4856798"/>
              <a:gd name="connsiteX32" fmla="*/ 3962400 w 4869180"/>
              <a:gd name="connsiteY32" fmla="*/ 1516380 h 4856798"/>
              <a:gd name="connsiteX33" fmla="*/ 2446020 w 4869180"/>
              <a:gd name="connsiteY33" fmla="*/ 3032760 h 4856798"/>
              <a:gd name="connsiteX34" fmla="*/ 929640 w 4869180"/>
              <a:gd name="connsiteY34" fmla="*/ 1516380 h 4856798"/>
              <a:gd name="connsiteX35" fmla="*/ 2446020 w 4869180"/>
              <a:gd name="connsiteY35" fmla="*/ 0 h 485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9180" h="4856798">
                <a:moveTo>
                  <a:pt x="1371056" y="2991012"/>
                </a:moveTo>
                <a:lnTo>
                  <a:pt x="1373778" y="2993317"/>
                </a:lnTo>
                <a:cubicBezTo>
                  <a:pt x="1648188" y="3204542"/>
                  <a:pt x="2027283" y="3335186"/>
                  <a:pt x="2446020" y="3335186"/>
                </a:cubicBezTo>
                <a:cubicBezTo>
                  <a:pt x="2812415" y="3335186"/>
                  <a:pt x="3148459" y="3235161"/>
                  <a:pt x="3410579" y="3068651"/>
                </a:cubicBezTo>
                <a:lnTo>
                  <a:pt x="3508450" y="3000183"/>
                </a:lnTo>
                <a:lnTo>
                  <a:pt x="4225181" y="3178884"/>
                </a:lnTo>
                <a:lnTo>
                  <a:pt x="4230712" y="3180716"/>
                </a:lnTo>
                <a:lnTo>
                  <a:pt x="4246245" y="3183284"/>
                </a:lnTo>
                <a:cubicBezTo>
                  <a:pt x="4601754" y="3262109"/>
                  <a:pt x="4869180" y="3602942"/>
                  <a:pt x="4869180" y="4011454"/>
                </a:cubicBezTo>
                <a:lnTo>
                  <a:pt x="4869180" y="4038651"/>
                </a:lnTo>
                <a:lnTo>
                  <a:pt x="4869180" y="4337208"/>
                </a:lnTo>
                <a:lnTo>
                  <a:pt x="4869180" y="4432900"/>
                </a:lnTo>
                <a:cubicBezTo>
                  <a:pt x="4869180" y="4667012"/>
                  <a:pt x="4679395" y="4856797"/>
                  <a:pt x="4445283" y="4856797"/>
                </a:cubicBezTo>
                <a:lnTo>
                  <a:pt x="4089033" y="4856797"/>
                </a:lnTo>
                <a:lnTo>
                  <a:pt x="4089014" y="4856798"/>
                </a:lnTo>
                <a:lnTo>
                  <a:pt x="4088996" y="4856797"/>
                </a:lnTo>
                <a:lnTo>
                  <a:pt x="780184" y="4856797"/>
                </a:lnTo>
                <a:lnTo>
                  <a:pt x="780166" y="4856798"/>
                </a:lnTo>
                <a:lnTo>
                  <a:pt x="780147" y="4856797"/>
                </a:lnTo>
                <a:lnTo>
                  <a:pt x="423897" y="4856797"/>
                </a:lnTo>
                <a:cubicBezTo>
                  <a:pt x="189785" y="4856797"/>
                  <a:pt x="0" y="4667012"/>
                  <a:pt x="0" y="4432900"/>
                </a:cubicBezTo>
                <a:lnTo>
                  <a:pt x="0" y="4337208"/>
                </a:lnTo>
                <a:lnTo>
                  <a:pt x="0" y="4038651"/>
                </a:lnTo>
                <a:lnTo>
                  <a:pt x="0" y="4011454"/>
                </a:lnTo>
                <a:cubicBezTo>
                  <a:pt x="0" y="3661301"/>
                  <a:pt x="196477" y="3360871"/>
                  <a:pt x="476490" y="3232541"/>
                </a:cubicBezTo>
                <a:lnTo>
                  <a:pt x="522024" y="3214483"/>
                </a:lnTo>
                <a:lnTo>
                  <a:pt x="524715" y="3213095"/>
                </a:lnTo>
                <a:lnTo>
                  <a:pt x="530129" y="3211269"/>
                </a:lnTo>
                <a:lnTo>
                  <a:pt x="548168" y="3204115"/>
                </a:lnTo>
                <a:lnTo>
                  <a:pt x="566406" y="3199034"/>
                </a:lnTo>
                <a:lnTo>
                  <a:pt x="599908" y="3187734"/>
                </a:lnTo>
                <a:close/>
                <a:moveTo>
                  <a:pt x="2446020" y="0"/>
                </a:moveTo>
                <a:cubicBezTo>
                  <a:pt x="3283494" y="0"/>
                  <a:pt x="3962400" y="678906"/>
                  <a:pt x="3962400" y="1516380"/>
                </a:cubicBezTo>
                <a:cubicBezTo>
                  <a:pt x="3962400" y="2353854"/>
                  <a:pt x="3283494" y="3032760"/>
                  <a:pt x="2446020" y="3032760"/>
                </a:cubicBezTo>
                <a:cubicBezTo>
                  <a:pt x="1608546" y="3032760"/>
                  <a:pt x="929640" y="2353854"/>
                  <a:pt x="929640" y="1516380"/>
                </a:cubicBezTo>
                <a:cubicBezTo>
                  <a:pt x="929640" y="678906"/>
                  <a:pt x="1608546" y="0"/>
                  <a:pt x="244602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19" name="フリーフォーム 18"/>
          <p:cNvSpPr/>
          <p:nvPr/>
        </p:nvSpPr>
        <p:spPr>
          <a:xfrm>
            <a:off x="10164963" y="4197644"/>
            <a:ext cx="226300" cy="260489"/>
          </a:xfrm>
          <a:custGeom>
            <a:avLst/>
            <a:gdLst>
              <a:gd name="connsiteX0" fmla="*/ 1931419 w 4236720"/>
              <a:gd name="connsiteY0" fmla="*/ 3644548 h 4876800"/>
              <a:gd name="connsiteX1" fmla="*/ 1806417 w 4236720"/>
              <a:gd name="connsiteY1" fmla="*/ 3769550 h 4876800"/>
              <a:gd name="connsiteX2" fmla="*/ 1806417 w 4236720"/>
              <a:gd name="connsiteY2" fmla="*/ 4275087 h 4876800"/>
              <a:gd name="connsiteX3" fmla="*/ 1806415 w 4236720"/>
              <a:gd name="connsiteY3" fmla="*/ 4275087 h 4876800"/>
              <a:gd name="connsiteX4" fmla="*/ 1806415 w 4236720"/>
              <a:gd name="connsiteY4" fmla="*/ 4567555 h 4876800"/>
              <a:gd name="connsiteX5" fmla="*/ 1931419 w 4236720"/>
              <a:gd name="connsiteY5" fmla="*/ 4567555 h 4876800"/>
              <a:gd name="connsiteX6" fmla="*/ 2305302 w 4236720"/>
              <a:gd name="connsiteY6" fmla="*/ 4567555 h 4876800"/>
              <a:gd name="connsiteX7" fmla="*/ 2430302 w 4236720"/>
              <a:gd name="connsiteY7" fmla="*/ 4567555 h 4876800"/>
              <a:gd name="connsiteX8" fmla="*/ 2430302 w 4236720"/>
              <a:gd name="connsiteY8" fmla="*/ 4442563 h 4876800"/>
              <a:gd name="connsiteX9" fmla="*/ 2430304 w 4236720"/>
              <a:gd name="connsiteY9" fmla="*/ 4442553 h 4876800"/>
              <a:gd name="connsiteX10" fmla="*/ 2430304 w 4236720"/>
              <a:gd name="connsiteY10" fmla="*/ 3769550 h 4876800"/>
              <a:gd name="connsiteX11" fmla="*/ 2305302 w 4236720"/>
              <a:gd name="connsiteY11" fmla="*/ 3644548 h 4876800"/>
              <a:gd name="connsiteX12" fmla="*/ 2552922 w 4236720"/>
              <a:gd name="connsiteY12" fmla="*/ 2429394 h 4876800"/>
              <a:gd name="connsiteX13" fmla="*/ 2430302 w 4236720"/>
              <a:gd name="connsiteY13" fmla="*/ 2552014 h 4876800"/>
              <a:gd name="connsiteX14" fmla="*/ 2430302 w 4236720"/>
              <a:gd name="connsiteY14" fmla="*/ 2919915 h 4876800"/>
              <a:gd name="connsiteX15" fmla="*/ 2552922 w 4236720"/>
              <a:gd name="connsiteY15" fmla="*/ 3042535 h 4876800"/>
              <a:gd name="connsiteX16" fmla="*/ 2919682 w 4236720"/>
              <a:gd name="connsiteY16" fmla="*/ 3042535 h 4876800"/>
              <a:gd name="connsiteX17" fmla="*/ 3042302 w 4236720"/>
              <a:gd name="connsiteY17" fmla="*/ 2919915 h 4876800"/>
              <a:gd name="connsiteX18" fmla="*/ 3042302 w 4236720"/>
              <a:gd name="connsiteY18" fmla="*/ 2552014 h 4876800"/>
              <a:gd name="connsiteX19" fmla="*/ 2919682 w 4236720"/>
              <a:gd name="connsiteY19" fmla="*/ 2429394 h 4876800"/>
              <a:gd name="connsiteX20" fmla="*/ 1317035 w 4236720"/>
              <a:gd name="connsiteY20" fmla="*/ 2429394 h 4876800"/>
              <a:gd name="connsiteX21" fmla="*/ 1194415 w 4236720"/>
              <a:gd name="connsiteY21" fmla="*/ 2552014 h 4876800"/>
              <a:gd name="connsiteX22" fmla="*/ 1194415 w 4236720"/>
              <a:gd name="connsiteY22" fmla="*/ 2919915 h 4876800"/>
              <a:gd name="connsiteX23" fmla="*/ 1317035 w 4236720"/>
              <a:gd name="connsiteY23" fmla="*/ 3042535 h 4876800"/>
              <a:gd name="connsiteX24" fmla="*/ 1683795 w 4236720"/>
              <a:gd name="connsiteY24" fmla="*/ 3042535 h 4876800"/>
              <a:gd name="connsiteX25" fmla="*/ 1806415 w 4236720"/>
              <a:gd name="connsiteY25" fmla="*/ 2919915 h 4876800"/>
              <a:gd name="connsiteX26" fmla="*/ 1806415 w 4236720"/>
              <a:gd name="connsiteY26" fmla="*/ 2552014 h 4876800"/>
              <a:gd name="connsiteX27" fmla="*/ 1683795 w 4236720"/>
              <a:gd name="connsiteY27" fmla="*/ 2429394 h 4876800"/>
              <a:gd name="connsiteX28" fmla="*/ 2552922 w 4236720"/>
              <a:gd name="connsiteY28" fmla="*/ 1518625 h 4876800"/>
              <a:gd name="connsiteX29" fmla="*/ 2430302 w 4236720"/>
              <a:gd name="connsiteY29" fmla="*/ 1641245 h 4876800"/>
              <a:gd name="connsiteX30" fmla="*/ 2430302 w 4236720"/>
              <a:gd name="connsiteY30" fmla="*/ 2009146 h 4876800"/>
              <a:gd name="connsiteX31" fmla="*/ 2552922 w 4236720"/>
              <a:gd name="connsiteY31" fmla="*/ 2131766 h 4876800"/>
              <a:gd name="connsiteX32" fmla="*/ 2919682 w 4236720"/>
              <a:gd name="connsiteY32" fmla="*/ 2131766 h 4876800"/>
              <a:gd name="connsiteX33" fmla="*/ 3042302 w 4236720"/>
              <a:gd name="connsiteY33" fmla="*/ 2009146 h 4876800"/>
              <a:gd name="connsiteX34" fmla="*/ 3042302 w 4236720"/>
              <a:gd name="connsiteY34" fmla="*/ 1641245 h 4876800"/>
              <a:gd name="connsiteX35" fmla="*/ 2919682 w 4236720"/>
              <a:gd name="connsiteY35" fmla="*/ 1518625 h 4876800"/>
              <a:gd name="connsiteX36" fmla="*/ 1317035 w 4236720"/>
              <a:gd name="connsiteY36" fmla="*/ 1518625 h 4876800"/>
              <a:gd name="connsiteX37" fmla="*/ 1194415 w 4236720"/>
              <a:gd name="connsiteY37" fmla="*/ 1641245 h 4876800"/>
              <a:gd name="connsiteX38" fmla="*/ 1194415 w 4236720"/>
              <a:gd name="connsiteY38" fmla="*/ 2009146 h 4876800"/>
              <a:gd name="connsiteX39" fmla="*/ 1317035 w 4236720"/>
              <a:gd name="connsiteY39" fmla="*/ 2131766 h 4876800"/>
              <a:gd name="connsiteX40" fmla="*/ 1683795 w 4236720"/>
              <a:gd name="connsiteY40" fmla="*/ 2131766 h 4876800"/>
              <a:gd name="connsiteX41" fmla="*/ 1806415 w 4236720"/>
              <a:gd name="connsiteY41" fmla="*/ 2009146 h 4876800"/>
              <a:gd name="connsiteX42" fmla="*/ 1806415 w 4236720"/>
              <a:gd name="connsiteY42" fmla="*/ 1641245 h 4876800"/>
              <a:gd name="connsiteX43" fmla="*/ 1683795 w 4236720"/>
              <a:gd name="connsiteY43" fmla="*/ 1518625 h 4876800"/>
              <a:gd name="connsiteX44" fmla="*/ 2552922 w 4236720"/>
              <a:gd name="connsiteY44" fmla="*/ 601613 h 4876800"/>
              <a:gd name="connsiteX45" fmla="*/ 2430302 w 4236720"/>
              <a:gd name="connsiteY45" fmla="*/ 724233 h 4876800"/>
              <a:gd name="connsiteX46" fmla="*/ 2430302 w 4236720"/>
              <a:gd name="connsiteY46" fmla="*/ 1092134 h 4876800"/>
              <a:gd name="connsiteX47" fmla="*/ 2552922 w 4236720"/>
              <a:gd name="connsiteY47" fmla="*/ 1214754 h 4876800"/>
              <a:gd name="connsiteX48" fmla="*/ 2919682 w 4236720"/>
              <a:gd name="connsiteY48" fmla="*/ 1214754 h 4876800"/>
              <a:gd name="connsiteX49" fmla="*/ 3042302 w 4236720"/>
              <a:gd name="connsiteY49" fmla="*/ 1092134 h 4876800"/>
              <a:gd name="connsiteX50" fmla="*/ 3042302 w 4236720"/>
              <a:gd name="connsiteY50" fmla="*/ 724233 h 4876800"/>
              <a:gd name="connsiteX51" fmla="*/ 2919682 w 4236720"/>
              <a:gd name="connsiteY51" fmla="*/ 601613 h 4876800"/>
              <a:gd name="connsiteX52" fmla="*/ 1317035 w 4236720"/>
              <a:gd name="connsiteY52" fmla="*/ 601613 h 4876800"/>
              <a:gd name="connsiteX53" fmla="*/ 1194415 w 4236720"/>
              <a:gd name="connsiteY53" fmla="*/ 724233 h 4876800"/>
              <a:gd name="connsiteX54" fmla="*/ 1194415 w 4236720"/>
              <a:gd name="connsiteY54" fmla="*/ 1092134 h 4876800"/>
              <a:gd name="connsiteX55" fmla="*/ 1317035 w 4236720"/>
              <a:gd name="connsiteY55" fmla="*/ 1214754 h 4876800"/>
              <a:gd name="connsiteX56" fmla="*/ 1683795 w 4236720"/>
              <a:gd name="connsiteY56" fmla="*/ 1214754 h 4876800"/>
              <a:gd name="connsiteX57" fmla="*/ 1806415 w 4236720"/>
              <a:gd name="connsiteY57" fmla="*/ 1092134 h 4876800"/>
              <a:gd name="connsiteX58" fmla="*/ 1806415 w 4236720"/>
              <a:gd name="connsiteY58" fmla="*/ 724233 h 4876800"/>
              <a:gd name="connsiteX59" fmla="*/ 1683795 w 4236720"/>
              <a:gd name="connsiteY59" fmla="*/ 601613 h 4876800"/>
              <a:gd name="connsiteX60" fmla="*/ 526821 w 4236720"/>
              <a:gd name="connsiteY60" fmla="*/ 0 h 4876800"/>
              <a:gd name="connsiteX61" fmla="*/ 3709899 w 4236720"/>
              <a:gd name="connsiteY61" fmla="*/ 0 h 4876800"/>
              <a:gd name="connsiteX62" fmla="*/ 3939134 w 4236720"/>
              <a:gd name="connsiteY62" fmla="*/ 229235 h 4876800"/>
              <a:gd name="connsiteX63" fmla="*/ 3939134 w 4236720"/>
              <a:gd name="connsiteY63" fmla="*/ 4567555 h 4876800"/>
              <a:gd name="connsiteX64" fmla="*/ 4124755 w 4236720"/>
              <a:gd name="connsiteY64" fmla="*/ 4567555 h 4876800"/>
              <a:gd name="connsiteX65" fmla="*/ 4236720 w 4236720"/>
              <a:gd name="connsiteY65" fmla="*/ 4679520 h 4876800"/>
              <a:gd name="connsiteX66" fmla="*/ 4236720 w 4236720"/>
              <a:gd name="connsiteY66" fmla="*/ 4715661 h 4876800"/>
              <a:gd name="connsiteX67" fmla="*/ 4236720 w 4236720"/>
              <a:gd name="connsiteY67" fmla="*/ 4764835 h 4876800"/>
              <a:gd name="connsiteX68" fmla="*/ 4236720 w 4236720"/>
              <a:gd name="connsiteY68" fmla="*/ 4876800 h 4876800"/>
              <a:gd name="connsiteX69" fmla="*/ 4124755 w 4236720"/>
              <a:gd name="connsiteY69" fmla="*/ 4876800 h 4876800"/>
              <a:gd name="connsiteX70" fmla="*/ 3709899 w 4236720"/>
              <a:gd name="connsiteY70" fmla="*/ 4876800 h 4876800"/>
              <a:gd name="connsiteX71" fmla="*/ 526821 w 4236720"/>
              <a:gd name="connsiteY71" fmla="*/ 4876800 h 4876800"/>
              <a:gd name="connsiteX72" fmla="*/ 111965 w 4236720"/>
              <a:gd name="connsiteY72" fmla="*/ 4876800 h 4876800"/>
              <a:gd name="connsiteX73" fmla="*/ 0 w 4236720"/>
              <a:gd name="connsiteY73" fmla="*/ 4876800 h 4876800"/>
              <a:gd name="connsiteX74" fmla="*/ 0 w 4236720"/>
              <a:gd name="connsiteY74" fmla="*/ 4764835 h 4876800"/>
              <a:gd name="connsiteX75" fmla="*/ 0 w 4236720"/>
              <a:gd name="connsiteY75" fmla="*/ 4715661 h 4876800"/>
              <a:gd name="connsiteX76" fmla="*/ 0 w 4236720"/>
              <a:gd name="connsiteY76" fmla="*/ 4679520 h 4876800"/>
              <a:gd name="connsiteX77" fmla="*/ 111965 w 4236720"/>
              <a:gd name="connsiteY77" fmla="*/ 4567555 h 4876800"/>
              <a:gd name="connsiteX78" fmla="*/ 297586 w 4236720"/>
              <a:gd name="connsiteY78" fmla="*/ 4567555 h 4876800"/>
              <a:gd name="connsiteX79" fmla="*/ 297586 w 4236720"/>
              <a:gd name="connsiteY79" fmla="*/ 229235 h 4876800"/>
              <a:gd name="connsiteX80" fmla="*/ 526821 w 4236720"/>
              <a:gd name="connsiteY80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36720" h="4876800">
                <a:moveTo>
                  <a:pt x="1931419" y="3644548"/>
                </a:moveTo>
                <a:cubicBezTo>
                  <a:pt x="1862382" y="3644548"/>
                  <a:pt x="1806417" y="3700513"/>
                  <a:pt x="1806417" y="3769550"/>
                </a:cubicBezTo>
                <a:lnTo>
                  <a:pt x="1806417" y="4275087"/>
                </a:lnTo>
                <a:lnTo>
                  <a:pt x="1806415" y="4275087"/>
                </a:lnTo>
                <a:lnTo>
                  <a:pt x="1806415" y="4567555"/>
                </a:lnTo>
                <a:lnTo>
                  <a:pt x="1931419" y="4567555"/>
                </a:lnTo>
                <a:lnTo>
                  <a:pt x="2305302" y="4567555"/>
                </a:lnTo>
                <a:lnTo>
                  <a:pt x="2430302" y="4567555"/>
                </a:lnTo>
                <a:lnTo>
                  <a:pt x="2430302" y="4442563"/>
                </a:lnTo>
                <a:lnTo>
                  <a:pt x="2430304" y="4442553"/>
                </a:lnTo>
                <a:lnTo>
                  <a:pt x="2430304" y="3769550"/>
                </a:lnTo>
                <a:cubicBezTo>
                  <a:pt x="2430304" y="3700513"/>
                  <a:pt x="2374339" y="3644548"/>
                  <a:pt x="2305302" y="3644548"/>
                </a:cubicBezTo>
                <a:close/>
                <a:moveTo>
                  <a:pt x="2552922" y="2429394"/>
                </a:moveTo>
                <a:cubicBezTo>
                  <a:pt x="2485201" y="2429394"/>
                  <a:pt x="2430302" y="2484293"/>
                  <a:pt x="2430302" y="2552014"/>
                </a:cubicBezTo>
                <a:lnTo>
                  <a:pt x="2430302" y="2919915"/>
                </a:lnTo>
                <a:cubicBezTo>
                  <a:pt x="2430302" y="2987636"/>
                  <a:pt x="2485201" y="3042535"/>
                  <a:pt x="2552922" y="3042535"/>
                </a:cubicBezTo>
                <a:lnTo>
                  <a:pt x="2919682" y="3042535"/>
                </a:lnTo>
                <a:cubicBezTo>
                  <a:pt x="2987403" y="3042535"/>
                  <a:pt x="3042302" y="2987636"/>
                  <a:pt x="3042302" y="2919915"/>
                </a:cubicBezTo>
                <a:lnTo>
                  <a:pt x="3042302" y="2552014"/>
                </a:lnTo>
                <a:cubicBezTo>
                  <a:pt x="3042302" y="2484293"/>
                  <a:pt x="2987403" y="2429394"/>
                  <a:pt x="2919682" y="2429394"/>
                </a:cubicBezTo>
                <a:close/>
                <a:moveTo>
                  <a:pt x="1317035" y="2429394"/>
                </a:moveTo>
                <a:cubicBezTo>
                  <a:pt x="1249314" y="2429394"/>
                  <a:pt x="1194415" y="2484293"/>
                  <a:pt x="1194415" y="2552014"/>
                </a:cubicBezTo>
                <a:lnTo>
                  <a:pt x="1194415" y="2919915"/>
                </a:lnTo>
                <a:cubicBezTo>
                  <a:pt x="1194415" y="2987636"/>
                  <a:pt x="1249314" y="3042535"/>
                  <a:pt x="1317035" y="3042535"/>
                </a:cubicBezTo>
                <a:lnTo>
                  <a:pt x="1683795" y="3042535"/>
                </a:lnTo>
                <a:cubicBezTo>
                  <a:pt x="1751516" y="3042535"/>
                  <a:pt x="1806415" y="2987636"/>
                  <a:pt x="1806415" y="2919915"/>
                </a:cubicBezTo>
                <a:lnTo>
                  <a:pt x="1806415" y="2552014"/>
                </a:lnTo>
                <a:cubicBezTo>
                  <a:pt x="1806415" y="2484293"/>
                  <a:pt x="1751516" y="2429394"/>
                  <a:pt x="1683795" y="2429394"/>
                </a:cubicBezTo>
                <a:close/>
                <a:moveTo>
                  <a:pt x="2552922" y="1518625"/>
                </a:moveTo>
                <a:cubicBezTo>
                  <a:pt x="2485201" y="1518625"/>
                  <a:pt x="2430302" y="1573524"/>
                  <a:pt x="2430302" y="1641245"/>
                </a:cubicBezTo>
                <a:lnTo>
                  <a:pt x="2430302" y="2009146"/>
                </a:lnTo>
                <a:cubicBezTo>
                  <a:pt x="2430302" y="2076867"/>
                  <a:pt x="2485201" y="2131766"/>
                  <a:pt x="2552922" y="2131766"/>
                </a:cubicBezTo>
                <a:lnTo>
                  <a:pt x="2919682" y="2131766"/>
                </a:lnTo>
                <a:cubicBezTo>
                  <a:pt x="2987403" y="2131766"/>
                  <a:pt x="3042302" y="2076867"/>
                  <a:pt x="3042302" y="2009146"/>
                </a:cubicBezTo>
                <a:lnTo>
                  <a:pt x="3042302" y="1641245"/>
                </a:lnTo>
                <a:cubicBezTo>
                  <a:pt x="3042302" y="1573524"/>
                  <a:pt x="2987403" y="1518625"/>
                  <a:pt x="2919682" y="1518625"/>
                </a:cubicBezTo>
                <a:close/>
                <a:moveTo>
                  <a:pt x="1317035" y="1518625"/>
                </a:moveTo>
                <a:cubicBezTo>
                  <a:pt x="1249314" y="1518625"/>
                  <a:pt x="1194415" y="1573524"/>
                  <a:pt x="1194415" y="1641245"/>
                </a:cubicBezTo>
                <a:lnTo>
                  <a:pt x="1194415" y="2009146"/>
                </a:lnTo>
                <a:cubicBezTo>
                  <a:pt x="1194415" y="2076867"/>
                  <a:pt x="1249314" y="2131766"/>
                  <a:pt x="1317035" y="2131766"/>
                </a:cubicBezTo>
                <a:lnTo>
                  <a:pt x="1683795" y="2131766"/>
                </a:lnTo>
                <a:cubicBezTo>
                  <a:pt x="1751516" y="2131766"/>
                  <a:pt x="1806415" y="2076867"/>
                  <a:pt x="1806415" y="2009146"/>
                </a:cubicBezTo>
                <a:lnTo>
                  <a:pt x="1806415" y="1641245"/>
                </a:lnTo>
                <a:cubicBezTo>
                  <a:pt x="1806415" y="1573524"/>
                  <a:pt x="1751516" y="1518625"/>
                  <a:pt x="1683795" y="1518625"/>
                </a:cubicBezTo>
                <a:close/>
                <a:moveTo>
                  <a:pt x="2552922" y="601613"/>
                </a:moveTo>
                <a:cubicBezTo>
                  <a:pt x="2485201" y="601613"/>
                  <a:pt x="2430302" y="656512"/>
                  <a:pt x="2430302" y="724233"/>
                </a:cubicBezTo>
                <a:lnTo>
                  <a:pt x="2430302" y="1092134"/>
                </a:lnTo>
                <a:cubicBezTo>
                  <a:pt x="2430302" y="1159855"/>
                  <a:pt x="2485201" y="1214754"/>
                  <a:pt x="2552922" y="1214754"/>
                </a:cubicBezTo>
                <a:lnTo>
                  <a:pt x="2919682" y="1214754"/>
                </a:lnTo>
                <a:cubicBezTo>
                  <a:pt x="2987403" y="1214754"/>
                  <a:pt x="3042302" y="1159855"/>
                  <a:pt x="3042302" y="1092134"/>
                </a:cubicBezTo>
                <a:lnTo>
                  <a:pt x="3042302" y="724233"/>
                </a:lnTo>
                <a:cubicBezTo>
                  <a:pt x="3042302" y="656512"/>
                  <a:pt x="2987403" y="601613"/>
                  <a:pt x="2919682" y="601613"/>
                </a:cubicBezTo>
                <a:close/>
                <a:moveTo>
                  <a:pt x="1317035" y="601613"/>
                </a:moveTo>
                <a:cubicBezTo>
                  <a:pt x="1249314" y="601613"/>
                  <a:pt x="1194415" y="656512"/>
                  <a:pt x="1194415" y="724233"/>
                </a:cubicBezTo>
                <a:lnTo>
                  <a:pt x="1194415" y="1092134"/>
                </a:lnTo>
                <a:cubicBezTo>
                  <a:pt x="1194415" y="1159855"/>
                  <a:pt x="1249314" y="1214754"/>
                  <a:pt x="1317035" y="1214754"/>
                </a:cubicBezTo>
                <a:lnTo>
                  <a:pt x="1683795" y="1214754"/>
                </a:lnTo>
                <a:cubicBezTo>
                  <a:pt x="1751516" y="1214754"/>
                  <a:pt x="1806415" y="1159855"/>
                  <a:pt x="1806415" y="1092134"/>
                </a:cubicBezTo>
                <a:lnTo>
                  <a:pt x="1806415" y="724233"/>
                </a:lnTo>
                <a:cubicBezTo>
                  <a:pt x="1806415" y="656512"/>
                  <a:pt x="1751516" y="601613"/>
                  <a:pt x="1683795" y="601613"/>
                </a:cubicBezTo>
                <a:close/>
                <a:moveTo>
                  <a:pt x="526821" y="0"/>
                </a:moveTo>
                <a:lnTo>
                  <a:pt x="3709899" y="0"/>
                </a:lnTo>
                <a:cubicBezTo>
                  <a:pt x="3836502" y="0"/>
                  <a:pt x="3939134" y="102632"/>
                  <a:pt x="3939134" y="229235"/>
                </a:cubicBezTo>
                <a:lnTo>
                  <a:pt x="3939134" y="4567555"/>
                </a:lnTo>
                <a:lnTo>
                  <a:pt x="4124755" y="4567555"/>
                </a:lnTo>
                <a:cubicBezTo>
                  <a:pt x="4186592" y="4567555"/>
                  <a:pt x="4236720" y="4617683"/>
                  <a:pt x="4236720" y="4679520"/>
                </a:cubicBezTo>
                <a:lnTo>
                  <a:pt x="4236720" y="4715661"/>
                </a:lnTo>
                <a:lnTo>
                  <a:pt x="4236720" y="4764835"/>
                </a:lnTo>
                <a:lnTo>
                  <a:pt x="4236720" y="4876800"/>
                </a:lnTo>
                <a:lnTo>
                  <a:pt x="4124755" y="4876800"/>
                </a:lnTo>
                <a:lnTo>
                  <a:pt x="3709899" y="4876800"/>
                </a:lnTo>
                <a:lnTo>
                  <a:pt x="526821" y="4876800"/>
                </a:lnTo>
                <a:lnTo>
                  <a:pt x="111965" y="4876800"/>
                </a:lnTo>
                <a:lnTo>
                  <a:pt x="0" y="4876800"/>
                </a:lnTo>
                <a:lnTo>
                  <a:pt x="0" y="4764835"/>
                </a:lnTo>
                <a:lnTo>
                  <a:pt x="0" y="4715661"/>
                </a:lnTo>
                <a:lnTo>
                  <a:pt x="0" y="4679520"/>
                </a:lnTo>
                <a:cubicBezTo>
                  <a:pt x="0" y="4617683"/>
                  <a:pt x="50128" y="4567555"/>
                  <a:pt x="111965" y="4567555"/>
                </a:cubicBezTo>
                <a:lnTo>
                  <a:pt x="297586" y="4567555"/>
                </a:lnTo>
                <a:lnTo>
                  <a:pt x="297586" y="229235"/>
                </a:lnTo>
                <a:cubicBezTo>
                  <a:pt x="297586" y="102632"/>
                  <a:pt x="400218" y="0"/>
                  <a:pt x="526821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3413255" y="2647017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会員登録</a:t>
            </a:r>
            <a:r>
              <a:rPr kumimoji="1"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退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428822" y="2647017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飲食店検索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413255" y="2930797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口コミ投稿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4428822" y="2930797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お気に入り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5819394" y="2672359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公開申請</a:t>
            </a:r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承認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412945" y="4307068"/>
            <a:ext cx="97560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店舗登録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517659" y="1814984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3148736" y="2783411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カギ線コネクタ 3"/>
          <p:cNvCxnSpPr>
            <a:stCxn id="2" idx="3"/>
            <a:endCxn id="26" idx="1"/>
          </p:cNvCxnSpPr>
          <p:nvPr/>
        </p:nvCxnSpPr>
        <p:spPr>
          <a:xfrm>
            <a:off x="1607130" y="1917211"/>
            <a:ext cx="1541606" cy="968427"/>
          </a:xfrm>
          <a:prstGeom prst="bentConnector3">
            <a:avLst/>
          </a:prstGeom>
          <a:ln w="12700">
            <a:solidFill>
              <a:srgbClr val="64646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6830675" y="2672359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ｸｰﾎﾟﾝ承認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5819394" y="2948989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カスタマ一覧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13255" y="3214577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ﾌﾟﾚﾐｱ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登録</a:t>
            </a:r>
            <a:r>
              <a:rPr lang="en-US" altLang="ja-JP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退会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1517659" y="4891253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148736" y="5055953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カギ線コネクタ 32"/>
          <p:cNvCxnSpPr>
            <a:stCxn id="31" idx="3"/>
            <a:endCxn id="32" idx="1"/>
          </p:cNvCxnSpPr>
          <p:nvPr/>
        </p:nvCxnSpPr>
        <p:spPr>
          <a:xfrm>
            <a:off x="1607130" y="4993480"/>
            <a:ext cx="1541606" cy="164700"/>
          </a:xfrm>
          <a:prstGeom prst="bentConnector3">
            <a:avLst/>
          </a:prstGeom>
          <a:ln w="12700">
            <a:solidFill>
              <a:srgbClr val="64646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6830675" y="4956160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月次課金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7930529" y="4973604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9524999" y="4973604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6830675" y="4302621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月次会員集計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7930529" y="4320065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9524999" y="3439009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カギ線コネクタ 42"/>
          <p:cNvCxnSpPr>
            <a:stCxn id="41" idx="3"/>
            <a:endCxn id="42" idx="1"/>
          </p:cNvCxnSpPr>
          <p:nvPr/>
        </p:nvCxnSpPr>
        <p:spPr>
          <a:xfrm flipV="1">
            <a:off x="8020000" y="3541236"/>
            <a:ext cx="1504999" cy="881056"/>
          </a:xfrm>
          <a:prstGeom prst="bentConnector3">
            <a:avLst/>
          </a:prstGeom>
          <a:ln w="12700">
            <a:solidFill>
              <a:srgbClr val="64646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/>
          <p:cNvSpPr/>
          <p:nvPr/>
        </p:nvSpPr>
        <p:spPr>
          <a:xfrm>
            <a:off x="7930529" y="3201019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9524999" y="2672247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" name="カギ線コネクタ 46"/>
          <p:cNvCxnSpPr>
            <a:stCxn id="45" idx="3"/>
            <a:endCxn id="46" idx="1"/>
          </p:cNvCxnSpPr>
          <p:nvPr/>
        </p:nvCxnSpPr>
        <p:spPr>
          <a:xfrm flipV="1">
            <a:off x="8020000" y="2774474"/>
            <a:ext cx="1504999" cy="528772"/>
          </a:xfrm>
          <a:prstGeom prst="bentConnector3">
            <a:avLst/>
          </a:prstGeom>
          <a:ln w="12700">
            <a:solidFill>
              <a:srgbClr val="64646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/>
          <p:cNvSpPr/>
          <p:nvPr/>
        </p:nvSpPr>
        <p:spPr>
          <a:xfrm>
            <a:off x="4428822" y="4307068"/>
            <a:ext cx="97560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店舗情報変更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3412945" y="4587887"/>
            <a:ext cx="97560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ｸｰﾎﾟﾝ送信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7930529" y="2446481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9524999" y="1917709"/>
            <a:ext cx="89471" cy="20445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カギ線コネクタ 60"/>
          <p:cNvCxnSpPr>
            <a:stCxn id="59" idx="3"/>
            <a:endCxn id="60" idx="1"/>
          </p:cNvCxnSpPr>
          <p:nvPr/>
        </p:nvCxnSpPr>
        <p:spPr>
          <a:xfrm flipV="1">
            <a:off x="8020000" y="2019936"/>
            <a:ext cx="1504999" cy="528772"/>
          </a:xfrm>
          <a:prstGeom prst="bentConnector3">
            <a:avLst/>
          </a:prstGeom>
          <a:ln w="12700">
            <a:solidFill>
              <a:srgbClr val="64646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フリーフォーム 47"/>
          <p:cNvSpPr/>
          <p:nvPr/>
        </p:nvSpPr>
        <p:spPr>
          <a:xfrm>
            <a:off x="1071505" y="2019437"/>
            <a:ext cx="204679" cy="327546"/>
          </a:xfrm>
          <a:custGeom>
            <a:avLst/>
            <a:gdLst>
              <a:gd name="connsiteX0" fmla="*/ 1520826 w 3041650"/>
              <a:gd name="connsiteY0" fmla="*/ 3953141 h 4867541"/>
              <a:gd name="connsiteX1" fmla="*/ 1212850 w 3041650"/>
              <a:gd name="connsiteY1" fmla="*/ 4261117 h 4867541"/>
              <a:gd name="connsiteX2" fmla="*/ 1520826 w 3041650"/>
              <a:gd name="connsiteY2" fmla="*/ 4569093 h 4867541"/>
              <a:gd name="connsiteX3" fmla="*/ 1828802 w 3041650"/>
              <a:gd name="connsiteY3" fmla="*/ 4261117 h 4867541"/>
              <a:gd name="connsiteX4" fmla="*/ 1520826 w 3041650"/>
              <a:gd name="connsiteY4" fmla="*/ 3953141 h 4867541"/>
              <a:gd name="connsiteX5" fmla="*/ 592471 w 3041650"/>
              <a:gd name="connsiteY5" fmla="*/ 452438 h 4867541"/>
              <a:gd name="connsiteX6" fmla="*/ 444897 w 3041650"/>
              <a:gd name="connsiteY6" fmla="*/ 600012 h 4867541"/>
              <a:gd name="connsiteX7" fmla="*/ 444897 w 3041650"/>
              <a:gd name="connsiteY7" fmla="*/ 3507118 h 4867541"/>
              <a:gd name="connsiteX8" fmla="*/ 592471 w 3041650"/>
              <a:gd name="connsiteY8" fmla="*/ 3654692 h 4867541"/>
              <a:gd name="connsiteX9" fmla="*/ 2449180 w 3041650"/>
              <a:gd name="connsiteY9" fmla="*/ 3654692 h 4867541"/>
              <a:gd name="connsiteX10" fmla="*/ 2596754 w 3041650"/>
              <a:gd name="connsiteY10" fmla="*/ 3507118 h 4867541"/>
              <a:gd name="connsiteX11" fmla="*/ 2596754 w 3041650"/>
              <a:gd name="connsiteY11" fmla="*/ 600012 h 4867541"/>
              <a:gd name="connsiteX12" fmla="*/ 2449180 w 3041650"/>
              <a:gd name="connsiteY12" fmla="*/ 452438 h 4867541"/>
              <a:gd name="connsiteX13" fmla="*/ 464399 w 3041650"/>
              <a:gd name="connsiteY13" fmla="*/ 0 h 4867541"/>
              <a:gd name="connsiteX14" fmla="*/ 2577251 w 3041650"/>
              <a:gd name="connsiteY14" fmla="*/ 0 h 4867541"/>
              <a:gd name="connsiteX15" fmla="*/ 3041650 w 3041650"/>
              <a:gd name="connsiteY15" fmla="*/ 464399 h 4867541"/>
              <a:gd name="connsiteX16" fmla="*/ 3041650 w 3041650"/>
              <a:gd name="connsiteY16" fmla="*/ 4403142 h 4867541"/>
              <a:gd name="connsiteX17" fmla="*/ 2577251 w 3041650"/>
              <a:gd name="connsiteY17" fmla="*/ 4867541 h 4867541"/>
              <a:gd name="connsiteX18" fmla="*/ 464399 w 3041650"/>
              <a:gd name="connsiteY18" fmla="*/ 4867541 h 4867541"/>
              <a:gd name="connsiteX19" fmla="*/ 0 w 3041650"/>
              <a:gd name="connsiteY19" fmla="*/ 4403142 h 4867541"/>
              <a:gd name="connsiteX20" fmla="*/ 0 w 3041650"/>
              <a:gd name="connsiteY20" fmla="*/ 464399 h 4867541"/>
              <a:gd name="connsiteX21" fmla="*/ 464399 w 3041650"/>
              <a:gd name="connsiteY21" fmla="*/ 0 h 486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041650" h="4867541">
                <a:moveTo>
                  <a:pt x="1520826" y="3953141"/>
                </a:moveTo>
                <a:cubicBezTo>
                  <a:pt x="1350736" y="3953141"/>
                  <a:pt x="1212850" y="4091027"/>
                  <a:pt x="1212850" y="4261117"/>
                </a:cubicBezTo>
                <a:cubicBezTo>
                  <a:pt x="1212850" y="4431207"/>
                  <a:pt x="1350736" y="4569093"/>
                  <a:pt x="1520826" y="4569093"/>
                </a:cubicBezTo>
                <a:cubicBezTo>
                  <a:pt x="1690916" y="4569093"/>
                  <a:pt x="1828802" y="4431207"/>
                  <a:pt x="1828802" y="4261117"/>
                </a:cubicBezTo>
                <a:cubicBezTo>
                  <a:pt x="1828802" y="4091027"/>
                  <a:pt x="1690916" y="3953141"/>
                  <a:pt x="1520826" y="3953141"/>
                </a:cubicBezTo>
                <a:close/>
                <a:moveTo>
                  <a:pt x="592471" y="452438"/>
                </a:moveTo>
                <a:cubicBezTo>
                  <a:pt x="510968" y="452438"/>
                  <a:pt x="444897" y="518509"/>
                  <a:pt x="444897" y="600012"/>
                </a:cubicBezTo>
                <a:lnTo>
                  <a:pt x="444897" y="3507118"/>
                </a:lnTo>
                <a:cubicBezTo>
                  <a:pt x="444897" y="3588621"/>
                  <a:pt x="510968" y="3654692"/>
                  <a:pt x="592471" y="3654692"/>
                </a:cubicBezTo>
                <a:lnTo>
                  <a:pt x="2449180" y="3654692"/>
                </a:lnTo>
                <a:cubicBezTo>
                  <a:pt x="2530683" y="3654692"/>
                  <a:pt x="2596754" y="3588621"/>
                  <a:pt x="2596754" y="3507118"/>
                </a:cubicBezTo>
                <a:lnTo>
                  <a:pt x="2596754" y="600012"/>
                </a:lnTo>
                <a:cubicBezTo>
                  <a:pt x="2596754" y="518509"/>
                  <a:pt x="2530683" y="452438"/>
                  <a:pt x="2449180" y="452438"/>
                </a:cubicBezTo>
                <a:close/>
                <a:moveTo>
                  <a:pt x="464399" y="0"/>
                </a:moveTo>
                <a:lnTo>
                  <a:pt x="2577251" y="0"/>
                </a:lnTo>
                <a:cubicBezTo>
                  <a:pt x="2833731" y="0"/>
                  <a:pt x="3041650" y="207919"/>
                  <a:pt x="3041650" y="464399"/>
                </a:cubicBezTo>
                <a:lnTo>
                  <a:pt x="3041650" y="4403142"/>
                </a:lnTo>
                <a:cubicBezTo>
                  <a:pt x="3041650" y="4659622"/>
                  <a:pt x="2833731" y="4867541"/>
                  <a:pt x="2577251" y="4867541"/>
                </a:cubicBezTo>
                <a:lnTo>
                  <a:pt x="464399" y="4867541"/>
                </a:lnTo>
                <a:cubicBezTo>
                  <a:pt x="207919" y="4867541"/>
                  <a:pt x="0" y="4659622"/>
                  <a:pt x="0" y="4403142"/>
                </a:cubicBezTo>
                <a:lnTo>
                  <a:pt x="0" y="464399"/>
                </a:lnTo>
                <a:cubicBezTo>
                  <a:pt x="0" y="207919"/>
                  <a:pt x="207919" y="0"/>
                  <a:pt x="464399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819394" y="3214577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飲食店一覧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830675" y="2948989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カスタマ詳細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6830675" y="3214577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飲食店詳細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855640" y="1917211"/>
            <a:ext cx="2789216" cy="1876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rgbClr val="FF0000"/>
                </a:solidFill>
              </a:rPr>
              <a:t>開発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/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マネジメントスコープ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8" name="直線矢印コネクタ 37"/>
          <p:cNvCxnSpPr>
            <a:stCxn id="35" idx="3"/>
            <a:endCxn id="36" idx="1"/>
          </p:cNvCxnSpPr>
          <p:nvPr/>
        </p:nvCxnSpPr>
        <p:spPr>
          <a:xfrm>
            <a:off x="8020000" y="5075831"/>
            <a:ext cx="1504999" cy="0"/>
          </a:xfrm>
          <a:prstGeom prst="straightConnector1">
            <a:avLst/>
          </a:prstGeom>
          <a:ln w="12700">
            <a:solidFill>
              <a:srgbClr val="646464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リーフォーム 63"/>
          <p:cNvSpPr/>
          <p:nvPr/>
        </p:nvSpPr>
        <p:spPr>
          <a:xfrm>
            <a:off x="10455048" y="2623050"/>
            <a:ext cx="302596" cy="340947"/>
          </a:xfrm>
          <a:custGeom>
            <a:avLst/>
            <a:gdLst>
              <a:gd name="connsiteX0" fmla="*/ 2787731 w 4259501"/>
              <a:gd name="connsiteY0" fmla="*/ 848629 h 4799349"/>
              <a:gd name="connsiteX1" fmla="*/ 2823886 w 4259501"/>
              <a:gd name="connsiteY1" fmla="*/ 855664 h 4799349"/>
              <a:gd name="connsiteX2" fmla="*/ 2844098 w 4259501"/>
              <a:gd name="connsiteY2" fmla="*/ 869087 h 4799349"/>
              <a:gd name="connsiteX3" fmla="*/ 2844857 w 4259501"/>
              <a:gd name="connsiteY3" fmla="*/ 868328 h 4799349"/>
              <a:gd name="connsiteX4" fmla="*/ 2847647 w 4259501"/>
              <a:gd name="connsiteY4" fmla="*/ 871444 h 4799349"/>
              <a:gd name="connsiteX5" fmla="*/ 2855670 w 4259501"/>
              <a:gd name="connsiteY5" fmla="*/ 876771 h 4799349"/>
              <a:gd name="connsiteX6" fmla="*/ 2856699 w 4259501"/>
              <a:gd name="connsiteY6" fmla="*/ 877800 h 4799349"/>
              <a:gd name="connsiteX7" fmla="*/ 2856700 w 4259501"/>
              <a:gd name="connsiteY7" fmla="*/ 881551 h 4799349"/>
              <a:gd name="connsiteX8" fmla="*/ 2888253 w 4259501"/>
              <a:gd name="connsiteY8" fmla="*/ 916788 h 4799349"/>
              <a:gd name="connsiteX9" fmla="*/ 3048345 w 4259501"/>
              <a:gd name="connsiteY9" fmla="*/ 1439889 h 4799349"/>
              <a:gd name="connsiteX10" fmla="*/ 2888254 w 4259501"/>
              <a:gd name="connsiteY10" fmla="*/ 1962990 h 4799349"/>
              <a:gd name="connsiteX11" fmla="*/ 2844030 w 4259501"/>
              <a:gd name="connsiteY11" fmla="*/ 2012375 h 4799349"/>
              <a:gd name="connsiteX12" fmla="*/ 2844029 w 4259501"/>
              <a:gd name="connsiteY12" fmla="*/ 2017369 h 4799349"/>
              <a:gd name="connsiteX13" fmla="*/ 2818008 w 4259501"/>
              <a:gd name="connsiteY13" fmla="*/ 2034648 h 4799349"/>
              <a:gd name="connsiteX14" fmla="*/ 2713912 w 4259501"/>
              <a:gd name="connsiteY14" fmla="*/ 2013541 h 4799349"/>
              <a:gd name="connsiteX15" fmla="*/ 2592618 w 4259501"/>
              <a:gd name="connsiteY15" fmla="*/ 1892247 h 4799349"/>
              <a:gd name="connsiteX16" fmla="*/ 2571511 w 4259501"/>
              <a:gd name="connsiteY16" fmla="*/ 1788151 h 4799349"/>
              <a:gd name="connsiteX17" fmla="*/ 2587726 w 4259501"/>
              <a:gd name="connsiteY17" fmla="*/ 1763734 h 4799349"/>
              <a:gd name="connsiteX18" fmla="*/ 2582866 w 4259501"/>
              <a:gd name="connsiteY18" fmla="*/ 1758875 h 4799349"/>
              <a:gd name="connsiteX19" fmla="*/ 2594309 w 4259501"/>
              <a:gd name="connsiteY19" fmla="*/ 1743443 h 4799349"/>
              <a:gd name="connsiteX20" fmla="*/ 2677641 w 4259501"/>
              <a:gd name="connsiteY20" fmla="*/ 1439887 h 4799349"/>
              <a:gd name="connsiteX21" fmla="*/ 2594309 w 4259501"/>
              <a:gd name="connsiteY21" fmla="*/ 1136334 h 4799349"/>
              <a:gd name="connsiteX22" fmla="*/ 2586876 w 4259501"/>
              <a:gd name="connsiteY22" fmla="*/ 1126309 h 4799349"/>
              <a:gd name="connsiteX23" fmla="*/ 2590811 w 4259501"/>
              <a:gd name="connsiteY23" fmla="*/ 1122374 h 4799349"/>
              <a:gd name="connsiteX24" fmla="*/ 2577389 w 4259501"/>
              <a:gd name="connsiteY24" fmla="*/ 1102161 h 4799349"/>
              <a:gd name="connsiteX25" fmla="*/ 2598495 w 4259501"/>
              <a:gd name="connsiteY25" fmla="*/ 998065 h 4799349"/>
              <a:gd name="connsiteX26" fmla="*/ 2719790 w 4259501"/>
              <a:gd name="connsiteY26" fmla="*/ 876771 h 4799349"/>
              <a:gd name="connsiteX27" fmla="*/ 2787731 w 4259501"/>
              <a:gd name="connsiteY27" fmla="*/ 848629 h 4799349"/>
              <a:gd name="connsiteX28" fmla="*/ 1226000 w 4259501"/>
              <a:gd name="connsiteY28" fmla="*/ 685588 h 4799349"/>
              <a:gd name="connsiteX29" fmla="*/ 1116625 w 4259501"/>
              <a:gd name="connsiteY29" fmla="*/ 773263 h 4799349"/>
              <a:gd name="connsiteX30" fmla="*/ 455350 w 4259501"/>
              <a:gd name="connsiteY30" fmla="*/ 2357416 h 4799349"/>
              <a:gd name="connsiteX31" fmla="*/ 447472 w 4259501"/>
              <a:gd name="connsiteY31" fmla="*/ 2546379 h 4799349"/>
              <a:gd name="connsiteX32" fmla="*/ 449758 w 4259501"/>
              <a:gd name="connsiteY32" fmla="*/ 2546379 h 4799349"/>
              <a:gd name="connsiteX33" fmla="*/ 455350 w 4259501"/>
              <a:gd name="connsiteY33" fmla="*/ 2680513 h 4799349"/>
              <a:gd name="connsiteX34" fmla="*/ 1116625 w 4259501"/>
              <a:gd name="connsiteY34" fmla="*/ 4264666 h 4799349"/>
              <a:gd name="connsiteX35" fmla="*/ 1226000 w 4259501"/>
              <a:gd name="connsiteY35" fmla="*/ 4352341 h 4799349"/>
              <a:gd name="connsiteX36" fmla="*/ 1737405 w 4259501"/>
              <a:gd name="connsiteY36" fmla="*/ 4048576 h 4799349"/>
              <a:gd name="connsiteX37" fmla="*/ 1465238 w 4259501"/>
              <a:gd name="connsiteY37" fmla="*/ 3362797 h 4799349"/>
              <a:gd name="connsiteX38" fmla="*/ 916144 w 4259501"/>
              <a:gd name="connsiteY38" fmla="*/ 3426141 h 4799349"/>
              <a:gd name="connsiteX39" fmla="*/ 881654 w 4259501"/>
              <a:gd name="connsiteY39" fmla="*/ 3334553 h 4799349"/>
              <a:gd name="connsiteX40" fmla="*/ 735241 w 4259501"/>
              <a:gd name="connsiteY40" fmla="*/ 2602217 h 4799349"/>
              <a:gd name="connsiteX41" fmla="*/ 733057 w 4259501"/>
              <a:gd name="connsiteY41" fmla="*/ 2546378 h 4799349"/>
              <a:gd name="connsiteX42" fmla="*/ 730913 w 4259501"/>
              <a:gd name="connsiteY42" fmla="*/ 2546378 h 4799349"/>
              <a:gd name="connsiteX43" fmla="*/ 735241 w 4259501"/>
              <a:gd name="connsiteY43" fmla="*/ 2435712 h 4799349"/>
              <a:gd name="connsiteX44" fmla="*/ 881654 w 4259501"/>
              <a:gd name="connsiteY44" fmla="*/ 1703376 h 4799349"/>
              <a:gd name="connsiteX45" fmla="*/ 916144 w 4259501"/>
              <a:gd name="connsiteY45" fmla="*/ 1611788 h 4799349"/>
              <a:gd name="connsiteX46" fmla="*/ 1465238 w 4259501"/>
              <a:gd name="connsiteY46" fmla="*/ 1675132 h 4799349"/>
              <a:gd name="connsiteX47" fmla="*/ 1737405 w 4259501"/>
              <a:gd name="connsiteY47" fmla="*/ 989353 h 4799349"/>
              <a:gd name="connsiteX48" fmla="*/ 3211721 w 4259501"/>
              <a:gd name="connsiteY48" fmla="*/ 416464 h 4799349"/>
              <a:gd name="connsiteX49" fmla="*/ 3267735 w 4259501"/>
              <a:gd name="connsiteY49" fmla="*/ 439666 h 4799349"/>
              <a:gd name="connsiteX50" fmla="*/ 3301032 w 4259501"/>
              <a:gd name="connsiteY50" fmla="*/ 472963 h 4799349"/>
              <a:gd name="connsiteX51" fmla="*/ 3315394 w 4259501"/>
              <a:gd name="connsiteY51" fmla="*/ 494592 h 4799349"/>
              <a:gd name="connsiteX52" fmla="*/ 3377482 w 4259501"/>
              <a:gd name="connsiteY52" fmla="*/ 573775 h 4799349"/>
              <a:gd name="connsiteX53" fmla="*/ 3647694 w 4259501"/>
              <a:gd name="connsiteY53" fmla="*/ 1446240 h 4799349"/>
              <a:gd name="connsiteX54" fmla="*/ 3377482 w 4259501"/>
              <a:gd name="connsiteY54" fmla="*/ 2318705 h 4799349"/>
              <a:gd name="connsiteX55" fmla="*/ 3309266 w 4259501"/>
              <a:gd name="connsiteY55" fmla="*/ 2405704 h 4799349"/>
              <a:gd name="connsiteX56" fmla="*/ 3302176 w 4259501"/>
              <a:gd name="connsiteY56" fmla="*/ 2416382 h 4799349"/>
              <a:gd name="connsiteX57" fmla="*/ 3268879 w 4259501"/>
              <a:gd name="connsiteY57" fmla="*/ 2449679 h 4799349"/>
              <a:gd name="connsiteX58" fmla="*/ 3156852 w 4259501"/>
              <a:gd name="connsiteY58" fmla="*/ 2449679 h 4799349"/>
              <a:gd name="connsiteX59" fmla="*/ 3025072 w 4259501"/>
              <a:gd name="connsiteY59" fmla="*/ 2317899 h 4799349"/>
              <a:gd name="connsiteX60" fmla="*/ 3025072 w 4259501"/>
              <a:gd name="connsiteY60" fmla="*/ 2205872 h 4799349"/>
              <a:gd name="connsiteX61" fmla="*/ 3036888 w 4259501"/>
              <a:gd name="connsiteY61" fmla="*/ 2194056 h 4799349"/>
              <a:gd name="connsiteX62" fmla="*/ 3033095 w 4259501"/>
              <a:gd name="connsiteY62" fmla="*/ 2190263 h 4799349"/>
              <a:gd name="connsiteX63" fmla="*/ 3042400 w 4259501"/>
              <a:gd name="connsiteY63" fmla="*/ 2178548 h 4799349"/>
              <a:gd name="connsiteX64" fmla="*/ 3286484 w 4259501"/>
              <a:gd name="connsiteY64" fmla="*/ 1446240 h 4799349"/>
              <a:gd name="connsiteX65" fmla="*/ 3042400 w 4259501"/>
              <a:gd name="connsiteY65" fmla="*/ 713933 h 4799349"/>
              <a:gd name="connsiteX66" fmla="*/ 3036662 w 4259501"/>
              <a:gd name="connsiteY66" fmla="*/ 706708 h 4799349"/>
              <a:gd name="connsiteX67" fmla="*/ 3041913 w 4259501"/>
              <a:gd name="connsiteY67" fmla="*/ 701458 h 4799349"/>
              <a:gd name="connsiteX68" fmla="*/ 3023928 w 4259501"/>
              <a:gd name="connsiteY68" fmla="*/ 683473 h 4799349"/>
              <a:gd name="connsiteX69" fmla="*/ 3023928 w 4259501"/>
              <a:gd name="connsiteY69" fmla="*/ 571446 h 4799349"/>
              <a:gd name="connsiteX70" fmla="*/ 3155708 w 4259501"/>
              <a:gd name="connsiteY70" fmla="*/ 439666 h 4799349"/>
              <a:gd name="connsiteX71" fmla="*/ 3211721 w 4259501"/>
              <a:gd name="connsiteY71" fmla="*/ 416464 h 4799349"/>
              <a:gd name="connsiteX72" fmla="*/ 1185681 w 4259501"/>
              <a:gd name="connsiteY72" fmla="*/ 228480 h 4799349"/>
              <a:gd name="connsiteX73" fmla="*/ 1382103 w 4259501"/>
              <a:gd name="connsiteY73" fmla="*/ 279447 h 4799349"/>
              <a:gd name="connsiteX74" fmla="*/ 1991986 w 4259501"/>
              <a:gd name="connsiteY74" fmla="*/ 657191 h 4799349"/>
              <a:gd name="connsiteX75" fmla="*/ 2148887 w 4259501"/>
              <a:gd name="connsiteY75" fmla="*/ 875605 h 4799349"/>
              <a:gd name="connsiteX76" fmla="*/ 2151378 w 4259501"/>
              <a:gd name="connsiteY76" fmla="*/ 893086 h 4799349"/>
              <a:gd name="connsiteX77" fmla="*/ 2153398 w 4259501"/>
              <a:gd name="connsiteY77" fmla="*/ 899984 h 4799349"/>
              <a:gd name="connsiteX78" fmla="*/ 2155556 w 4259501"/>
              <a:gd name="connsiteY78" fmla="*/ 922403 h 4799349"/>
              <a:gd name="connsiteX79" fmla="*/ 2158462 w 4259501"/>
              <a:gd name="connsiteY79" fmla="*/ 942794 h 4799349"/>
              <a:gd name="connsiteX80" fmla="*/ 2158152 w 4259501"/>
              <a:gd name="connsiteY80" fmla="*/ 949373 h 4799349"/>
              <a:gd name="connsiteX81" fmla="*/ 2159898 w 4259501"/>
              <a:gd name="connsiteY81" fmla="*/ 967512 h 4799349"/>
              <a:gd name="connsiteX82" fmla="*/ 2132747 w 4259501"/>
              <a:gd name="connsiteY82" fmla="*/ 1104139 h 4799349"/>
              <a:gd name="connsiteX83" fmla="*/ 1806356 w 4259501"/>
              <a:gd name="connsiteY83" fmla="*/ 1893596 h 4799349"/>
              <a:gd name="connsiteX84" fmla="*/ 1555767 w 4259501"/>
              <a:gd name="connsiteY84" fmla="*/ 2101620 h 4799349"/>
              <a:gd name="connsiteX85" fmla="*/ 1529952 w 4259501"/>
              <a:gd name="connsiteY85" fmla="*/ 2104208 h 4799349"/>
              <a:gd name="connsiteX86" fmla="*/ 1500072 w 4259501"/>
              <a:gd name="connsiteY86" fmla="*/ 2110368 h 4799349"/>
              <a:gd name="connsiteX87" fmla="*/ 1429851 w 4259501"/>
              <a:gd name="connsiteY87" fmla="*/ 2110277 h 4799349"/>
              <a:gd name="connsiteX88" fmla="*/ 1211245 w 4259501"/>
              <a:gd name="connsiteY88" fmla="*/ 2087496 h 4799349"/>
              <a:gd name="connsiteX89" fmla="*/ 1195351 w 4259501"/>
              <a:gd name="connsiteY89" fmla="*/ 2178158 h 4799349"/>
              <a:gd name="connsiteX90" fmla="*/ 1172802 w 4259501"/>
              <a:gd name="connsiteY90" fmla="*/ 2394461 h 4799349"/>
              <a:gd name="connsiteX91" fmla="*/ 1180086 w 4259501"/>
              <a:gd name="connsiteY91" fmla="*/ 2601111 h 4799349"/>
              <a:gd name="connsiteX92" fmla="*/ 1206491 w 4259501"/>
              <a:gd name="connsiteY92" fmla="*/ 2849250 h 4799349"/>
              <a:gd name="connsiteX93" fmla="*/ 1222715 w 4259501"/>
              <a:gd name="connsiteY93" fmla="*/ 2939912 h 4799349"/>
              <a:gd name="connsiteX94" fmla="*/ 1445862 w 4259501"/>
              <a:gd name="connsiteY94" fmla="*/ 2917131 h 4799349"/>
              <a:gd name="connsiteX95" fmla="*/ 1517541 w 4259501"/>
              <a:gd name="connsiteY95" fmla="*/ 2917040 h 4799349"/>
              <a:gd name="connsiteX96" fmla="*/ 1548042 w 4259501"/>
              <a:gd name="connsiteY96" fmla="*/ 2923200 h 4799349"/>
              <a:gd name="connsiteX97" fmla="*/ 1574393 w 4259501"/>
              <a:gd name="connsiteY97" fmla="*/ 2925788 h 4799349"/>
              <a:gd name="connsiteX98" fmla="*/ 1830187 w 4259501"/>
              <a:gd name="connsiteY98" fmla="*/ 3133812 h 4799349"/>
              <a:gd name="connsiteX99" fmla="*/ 2163358 w 4259501"/>
              <a:gd name="connsiteY99" fmla="*/ 3923269 h 4799349"/>
              <a:gd name="connsiteX100" fmla="*/ 2191073 w 4259501"/>
              <a:gd name="connsiteY100" fmla="*/ 4059896 h 4799349"/>
              <a:gd name="connsiteX101" fmla="*/ 2189291 w 4259501"/>
              <a:gd name="connsiteY101" fmla="*/ 4078035 h 4799349"/>
              <a:gd name="connsiteX102" fmla="*/ 2189607 w 4259501"/>
              <a:gd name="connsiteY102" fmla="*/ 4084614 h 4799349"/>
              <a:gd name="connsiteX103" fmla="*/ 2186641 w 4259501"/>
              <a:gd name="connsiteY103" fmla="*/ 4105005 h 4799349"/>
              <a:gd name="connsiteX104" fmla="*/ 2184438 w 4259501"/>
              <a:gd name="connsiteY104" fmla="*/ 4127424 h 4799349"/>
              <a:gd name="connsiteX105" fmla="*/ 2182376 w 4259501"/>
              <a:gd name="connsiteY105" fmla="*/ 4134322 h 4799349"/>
              <a:gd name="connsiteX106" fmla="*/ 2179833 w 4259501"/>
              <a:gd name="connsiteY106" fmla="*/ 4151803 h 4799349"/>
              <a:gd name="connsiteX107" fmla="*/ 2019673 w 4259501"/>
              <a:gd name="connsiteY107" fmla="*/ 4370217 h 4799349"/>
              <a:gd name="connsiteX108" fmla="*/ 1397122 w 4259501"/>
              <a:gd name="connsiteY108" fmla="*/ 4747961 h 4799349"/>
              <a:gd name="connsiteX109" fmla="*/ 1006244 w 4259501"/>
              <a:gd name="connsiteY109" fmla="*/ 4732329 h 4799349"/>
              <a:gd name="connsiteX110" fmla="*/ 964233 w 4259501"/>
              <a:gd name="connsiteY110" fmla="*/ 4695152 h 4799349"/>
              <a:gd name="connsiteX111" fmla="*/ 903685 w 4259501"/>
              <a:gd name="connsiteY111" fmla="*/ 4646970 h 4799349"/>
              <a:gd name="connsiteX112" fmla="*/ 3928 w 4259501"/>
              <a:gd name="connsiteY112" fmla="*/ 2735994 h 4799349"/>
              <a:gd name="connsiteX113" fmla="*/ 0 w 4259501"/>
              <a:gd name="connsiteY113" fmla="*/ 2681906 h 4799349"/>
              <a:gd name="connsiteX114" fmla="*/ 2549 w 4259501"/>
              <a:gd name="connsiteY114" fmla="*/ 2681906 h 4799349"/>
              <a:gd name="connsiteX115" fmla="*/ 898 w 4259501"/>
              <a:gd name="connsiteY115" fmla="*/ 2638194 h 4799349"/>
              <a:gd name="connsiteX116" fmla="*/ 898707 w 4259501"/>
              <a:gd name="connsiteY116" fmla="*/ 380438 h 4799349"/>
              <a:gd name="connsiteX117" fmla="*/ 958023 w 4259501"/>
              <a:gd name="connsiteY117" fmla="*/ 332256 h 4799349"/>
              <a:gd name="connsiteX118" fmla="*/ 999179 w 4259501"/>
              <a:gd name="connsiteY118" fmla="*/ 295079 h 4799349"/>
              <a:gd name="connsiteX119" fmla="*/ 1185681 w 4259501"/>
              <a:gd name="connsiteY119" fmla="*/ 228480 h 4799349"/>
              <a:gd name="connsiteX120" fmla="*/ 3637298 w 4259501"/>
              <a:gd name="connsiteY120" fmla="*/ 0 h 4799349"/>
              <a:gd name="connsiteX121" fmla="*/ 3704609 w 4259501"/>
              <a:gd name="connsiteY121" fmla="*/ 27882 h 4799349"/>
              <a:gd name="connsiteX122" fmla="*/ 3747321 w 4259501"/>
              <a:gd name="connsiteY122" fmla="*/ 70594 h 4799349"/>
              <a:gd name="connsiteX123" fmla="*/ 3760175 w 4259501"/>
              <a:gd name="connsiteY123" fmla="*/ 80423 h 4799349"/>
              <a:gd name="connsiteX124" fmla="*/ 3800981 w 4259501"/>
              <a:gd name="connsiteY124" fmla="*/ 124254 h 4799349"/>
              <a:gd name="connsiteX125" fmla="*/ 3827161 w 4259501"/>
              <a:gd name="connsiteY125" fmla="*/ 150433 h 4799349"/>
              <a:gd name="connsiteX126" fmla="*/ 3831655 w 4259501"/>
              <a:gd name="connsiteY126" fmla="*/ 157201 h 4799349"/>
              <a:gd name="connsiteX127" fmla="*/ 3867579 w 4259501"/>
              <a:gd name="connsiteY127" fmla="*/ 195788 h 4799349"/>
              <a:gd name="connsiteX128" fmla="*/ 4259501 w 4259501"/>
              <a:gd name="connsiteY128" fmla="*/ 1446241 h 4799349"/>
              <a:gd name="connsiteX129" fmla="*/ 3760175 w 4259501"/>
              <a:gd name="connsiteY129" fmla="*/ 2812060 h 4799349"/>
              <a:gd name="connsiteX130" fmla="*/ 3737190 w 4259501"/>
              <a:gd name="connsiteY130" fmla="*/ 2829636 h 4799349"/>
              <a:gd name="connsiteX131" fmla="*/ 3700527 w 4259501"/>
              <a:gd name="connsiteY131" fmla="*/ 2866299 h 4799349"/>
              <a:gd name="connsiteX132" fmla="*/ 3570937 w 4259501"/>
              <a:gd name="connsiteY132" fmla="*/ 2866299 h 4799349"/>
              <a:gd name="connsiteX133" fmla="*/ 3455258 w 4259501"/>
              <a:gd name="connsiteY133" fmla="*/ 2750619 h 4799349"/>
              <a:gd name="connsiteX134" fmla="*/ 3455258 w 4259501"/>
              <a:gd name="connsiteY134" fmla="*/ 2621029 h 4799349"/>
              <a:gd name="connsiteX135" fmla="*/ 3478935 w 4259501"/>
              <a:gd name="connsiteY135" fmla="*/ 2597353 h 4799349"/>
              <a:gd name="connsiteX136" fmla="*/ 3475737 w 4259501"/>
              <a:gd name="connsiteY136" fmla="*/ 2594155 h 4799349"/>
              <a:gd name="connsiteX137" fmla="*/ 3518461 w 4259501"/>
              <a:gd name="connsiteY137" fmla="*/ 2557332 h 4799349"/>
              <a:gd name="connsiteX138" fmla="*/ 3888803 w 4259501"/>
              <a:gd name="connsiteY138" fmla="*/ 1449799 h 4799349"/>
              <a:gd name="connsiteX139" fmla="*/ 3598121 w 4259501"/>
              <a:gd name="connsiteY139" fmla="*/ 435815 h 4799349"/>
              <a:gd name="connsiteX140" fmla="*/ 3570395 w 4259501"/>
              <a:gd name="connsiteY140" fmla="*/ 403255 h 4799349"/>
              <a:gd name="connsiteX141" fmla="*/ 3452903 w 4259501"/>
              <a:gd name="connsiteY141" fmla="*/ 285763 h 4799349"/>
              <a:gd name="connsiteX142" fmla="*/ 3448039 w 4259501"/>
              <a:gd name="connsiteY142" fmla="*/ 281571 h 4799349"/>
              <a:gd name="connsiteX143" fmla="*/ 3448666 w 4259501"/>
              <a:gd name="connsiteY143" fmla="*/ 280944 h 4799349"/>
              <a:gd name="connsiteX144" fmla="*/ 3428905 w 4259501"/>
              <a:gd name="connsiteY144" fmla="*/ 251185 h 4799349"/>
              <a:gd name="connsiteX145" fmla="*/ 3449816 w 4259501"/>
              <a:gd name="connsiteY145" fmla="*/ 148053 h 4799349"/>
              <a:gd name="connsiteX146" fmla="*/ 3569986 w 4259501"/>
              <a:gd name="connsiteY146" fmla="*/ 27882 h 4799349"/>
              <a:gd name="connsiteX147" fmla="*/ 3637298 w 4259501"/>
              <a:gd name="connsiteY147" fmla="*/ 0 h 479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4259501" h="4799349">
                <a:moveTo>
                  <a:pt x="2787731" y="848629"/>
                </a:moveTo>
                <a:cubicBezTo>
                  <a:pt x="2800026" y="848629"/>
                  <a:pt x="2812320" y="850974"/>
                  <a:pt x="2823886" y="855664"/>
                </a:cubicBezTo>
                <a:lnTo>
                  <a:pt x="2844098" y="869087"/>
                </a:lnTo>
                <a:lnTo>
                  <a:pt x="2844857" y="868328"/>
                </a:lnTo>
                <a:lnTo>
                  <a:pt x="2847647" y="871444"/>
                </a:lnTo>
                <a:lnTo>
                  <a:pt x="2855670" y="876771"/>
                </a:lnTo>
                <a:lnTo>
                  <a:pt x="2856699" y="877800"/>
                </a:lnTo>
                <a:lnTo>
                  <a:pt x="2856700" y="881551"/>
                </a:lnTo>
                <a:lnTo>
                  <a:pt x="2888253" y="916788"/>
                </a:lnTo>
                <a:cubicBezTo>
                  <a:pt x="2987166" y="1050662"/>
                  <a:pt x="3048345" y="1235606"/>
                  <a:pt x="3048345" y="1439889"/>
                </a:cubicBezTo>
                <a:cubicBezTo>
                  <a:pt x="3048345" y="1644173"/>
                  <a:pt x="2987165" y="1829117"/>
                  <a:pt x="2888254" y="1962990"/>
                </a:cubicBezTo>
                <a:lnTo>
                  <a:pt x="2844030" y="2012375"/>
                </a:lnTo>
                <a:lnTo>
                  <a:pt x="2844029" y="2017369"/>
                </a:lnTo>
                <a:lnTo>
                  <a:pt x="2818008" y="2034648"/>
                </a:lnTo>
                <a:cubicBezTo>
                  <a:pt x="2783310" y="2048719"/>
                  <a:pt x="2742054" y="2041683"/>
                  <a:pt x="2713912" y="2013541"/>
                </a:cubicBezTo>
                <a:lnTo>
                  <a:pt x="2592618" y="1892247"/>
                </a:lnTo>
                <a:cubicBezTo>
                  <a:pt x="2564476" y="1864105"/>
                  <a:pt x="2557440" y="1822849"/>
                  <a:pt x="2571511" y="1788151"/>
                </a:cubicBezTo>
                <a:lnTo>
                  <a:pt x="2587726" y="1763734"/>
                </a:lnTo>
                <a:lnTo>
                  <a:pt x="2582866" y="1758875"/>
                </a:lnTo>
                <a:lnTo>
                  <a:pt x="2594309" y="1743443"/>
                </a:lnTo>
                <a:cubicBezTo>
                  <a:pt x="2646922" y="1656791"/>
                  <a:pt x="2677641" y="1552332"/>
                  <a:pt x="2677641" y="1439887"/>
                </a:cubicBezTo>
                <a:cubicBezTo>
                  <a:pt x="2677641" y="1327445"/>
                  <a:pt x="2646921" y="1222985"/>
                  <a:pt x="2594309" y="1136334"/>
                </a:cubicBezTo>
                <a:lnTo>
                  <a:pt x="2586876" y="1126309"/>
                </a:lnTo>
                <a:lnTo>
                  <a:pt x="2590811" y="1122374"/>
                </a:lnTo>
                <a:lnTo>
                  <a:pt x="2577389" y="1102161"/>
                </a:lnTo>
                <a:cubicBezTo>
                  <a:pt x="2563318" y="1067464"/>
                  <a:pt x="2570353" y="1026207"/>
                  <a:pt x="2598495" y="998065"/>
                </a:cubicBezTo>
                <a:lnTo>
                  <a:pt x="2719790" y="876771"/>
                </a:lnTo>
                <a:cubicBezTo>
                  <a:pt x="2738551" y="858009"/>
                  <a:pt x="2763140" y="848629"/>
                  <a:pt x="2787731" y="848629"/>
                </a:cubicBezTo>
                <a:close/>
                <a:moveTo>
                  <a:pt x="1226000" y="685588"/>
                </a:moveTo>
                <a:lnTo>
                  <a:pt x="1116625" y="773263"/>
                </a:lnTo>
                <a:cubicBezTo>
                  <a:pt x="765466" y="1090696"/>
                  <a:pt x="512983" y="1672090"/>
                  <a:pt x="455350" y="2357416"/>
                </a:cubicBezTo>
                <a:lnTo>
                  <a:pt x="447472" y="2546379"/>
                </a:lnTo>
                <a:lnTo>
                  <a:pt x="449758" y="2546379"/>
                </a:lnTo>
                <a:lnTo>
                  <a:pt x="455350" y="2680513"/>
                </a:lnTo>
                <a:cubicBezTo>
                  <a:pt x="512983" y="3365839"/>
                  <a:pt x="765466" y="3947233"/>
                  <a:pt x="1116625" y="4264666"/>
                </a:cubicBezTo>
                <a:lnTo>
                  <a:pt x="1226000" y="4352341"/>
                </a:lnTo>
                <a:lnTo>
                  <a:pt x="1737405" y="4048576"/>
                </a:lnTo>
                <a:lnTo>
                  <a:pt x="1465238" y="3362797"/>
                </a:lnTo>
                <a:lnTo>
                  <a:pt x="916144" y="3426141"/>
                </a:lnTo>
                <a:lnTo>
                  <a:pt x="881654" y="3334553"/>
                </a:lnTo>
                <a:cubicBezTo>
                  <a:pt x="806630" y="3111747"/>
                  <a:pt x="755911" y="2864547"/>
                  <a:pt x="735241" y="2602217"/>
                </a:cubicBezTo>
                <a:lnTo>
                  <a:pt x="733057" y="2546378"/>
                </a:lnTo>
                <a:lnTo>
                  <a:pt x="730913" y="2546378"/>
                </a:lnTo>
                <a:lnTo>
                  <a:pt x="735241" y="2435712"/>
                </a:lnTo>
                <a:cubicBezTo>
                  <a:pt x="755911" y="2173382"/>
                  <a:pt x="806630" y="1926182"/>
                  <a:pt x="881654" y="1703376"/>
                </a:cubicBezTo>
                <a:lnTo>
                  <a:pt x="916144" y="1611788"/>
                </a:lnTo>
                <a:lnTo>
                  <a:pt x="1465238" y="1675132"/>
                </a:lnTo>
                <a:lnTo>
                  <a:pt x="1737405" y="989353"/>
                </a:lnTo>
                <a:close/>
                <a:moveTo>
                  <a:pt x="3211721" y="416464"/>
                </a:moveTo>
                <a:cubicBezTo>
                  <a:pt x="3231994" y="416464"/>
                  <a:pt x="3252267" y="424198"/>
                  <a:pt x="3267735" y="439666"/>
                </a:cubicBezTo>
                <a:lnTo>
                  <a:pt x="3301032" y="472963"/>
                </a:lnTo>
                <a:lnTo>
                  <a:pt x="3315394" y="494592"/>
                </a:lnTo>
                <a:lnTo>
                  <a:pt x="3377482" y="573775"/>
                </a:lnTo>
                <a:cubicBezTo>
                  <a:pt x="3546290" y="810868"/>
                  <a:pt x="3647694" y="1114828"/>
                  <a:pt x="3647694" y="1446240"/>
                </a:cubicBezTo>
                <a:cubicBezTo>
                  <a:pt x="3647694" y="1777652"/>
                  <a:pt x="3546290" y="2081612"/>
                  <a:pt x="3377482" y="2318705"/>
                </a:cubicBezTo>
                <a:lnTo>
                  <a:pt x="3309266" y="2405704"/>
                </a:lnTo>
                <a:lnTo>
                  <a:pt x="3302176" y="2416382"/>
                </a:lnTo>
                <a:lnTo>
                  <a:pt x="3268879" y="2449679"/>
                </a:lnTo>
                <a:cubicBezTo>
                  <a:pt x="3237944" y="2480614"/>
                  <a:pt x="3187787" y="2480614"/>
                  <a:pt x="3156852" y="2449679"/>
                </a:cubicBezTo>
                <a:lnTo>
                  <a:pt x="3025072" y="2317899"/>
                </a:lnTo>
                <a:cubicBezTo>
                  <a:pt x="2994136" y="2286963"/>
                  <a:pt x="2994136" y="2236807"/>
                  <a:pt x="3025072" y="2205872"/>
                </a:cubicBezTo>
                <a:lnTo>
                  <a:pt x="3036888" y="2194056"/>
                </a:lnTo>
                <a:lnTo>
                  <a:pt x="3033095" y="2190263"/>
                </a:lnTo>
                <a:lnTo>
                  <a:pt x="3042400" y="2178548"/>
                </a:lnTo>
                <a:cubicBezTo>
                  <a:pt x="3196996" y="1966662"/>
                  <a:pt x="3286484" y="1715513"/>
                  <a:pt x="3286484" y="1446240"/>
                </a:cubicBezTo>
                <a:cubicBezTo>
                  <a:pt x="3286484" y="1176968"/>
                  <a:pt x="3196996" y="925818"/>
                  <a:pt x="3042400" y="713933"/>
                </a:cubicBezTo>
                <a:lnTo>
                  <a:pt x="3036662" y="706708"/>
                </a:lnTo>
                <a:lnTo>
                  <a:pt x="3041913" y="701458"/>
                </a:lnTo>
                <a:lnTo>
                  <a:pt x="3023928" y="683473"/>
                </a:lnTo>
                <a:cubicBezTo>
                  <a:pt x="2992993" y="652537"/>
                  <a:pt x="2992993" y="602381"/>
                  <a:pt x="3023928" y="571446"/>
                </a:cubicBezTo>
                <a:lnTo>
                  <a:pt x="3155708" y="439666"/>
                </a:lnTo>
                <a:cubicBezTo>
                  <a:pt x="3171175" y="424198"/>
                  <a:pt x="3191449" y="416464"/>
                  <a:pt x="3211721" y="416464"/>
                </a:cubicBezTo>
                <a:close/>
                <a:moveTo>
                  <a:pt x="1185681" y="228480"/>
                </a:moveTo>
                <a:cubicBezTo>
                  <a:pt x="1252374" y="225157"/>
                  <a:pt x="1320721" y="241428"/>
                  <a:pt x="1382103" y="279447"/>
                </a:cubicBezTo>
                <a:lnTo>
                  <a:pt x="1991986" y="657191"/>
                </a:lnTo>
                <a:cubicBezTo>
                  <a:pt x="2073829" y="707882"/>
                  <a:pt x="2127796" y="787637"/>
                  <a:pt x="2148887" y="875605"/>
                </a:cubicBezTo>
                <a:lnTo>
                  <a:pt x="2151378" y="893086"/>
                </a:lnTo>
                <a:lnTo>
                  <a:pt x="2153398" y="899984"/>
                </a:lnTo>
                <a:lnTo>
                  <a:pt x="2155556" y="922403"/>
                </a:lnTo>
                <a:lnTo>
                  <a:pt x="2158462" y="942794"/>
                </a:lnTo>
                <a:lnTo>
                  <a:pt x="2158152" y="949373"/>
                </a:lnTo>
                <a:lnTo>
                  <a:pt x="2159898" y="967512"/>
                </a:lnTo>
                <a:cubicBezTo>
                  <a:pt x="2159933" y="1013116"/>
                  <a:pt x="2151211" y="1059480"/>
                  <a:pt x="2132747" y="1104139"/>
                </a:cubicBezTo>
                <a:lnTo>
                  <a:pt x="1806356" y="1893596"/>
                </a:lnTo>
                <a:cubicBezTo>
                  <a:pt x="1760197" y="2005242"/>
                  <a:pt x="1664085" y="2079804"/>
                  <a:pt x="1555767" y="2101620"/>
                </a:cubicBezTo>
                <a:lnTo>
                  <a:pt x="1529952" y="2104208"/>
                </a:lnTo>
                <a:lnTo>
                  <a:pt x="1500072" y="2110368"/>
                </a:lnTo>
                <a:cubicBezTo>
                  <a:pt x="1477152" y="2112718"/>
                  <a:pt x="1453660" y="2112758"/>
                  <a:pt x="1429851" y="2110277"/>
                </a:cubicBezTo>
                <a:lnTo>
                  <a:pt x="1211245" y="2087496"/>
                </a:lnTo>
                <a:lnTo>
                  <a:pt x="1195351" y="2178158"/>
                </a:lnTo>
                <a:lnTo>
                  <a:pt x="1172802" y="2394461"/>
                </a:lnTo>
                <a:lnTo>
                  <a:pt x="1180086" y="2601111"/>
                </a:lnTo>
                <a:cubicBezTo>
                  <a:pt x="1186027" y="2684986"/>
                  <a:pt x="1194874" y="2767757"/>
                  <a:pt x="1206491" y="2849250"/>
                </a:cubicBezTo>
                <a:lnTo>
                  <a:pt x="1222715" y="2939912"/>
                </a:lnTo>
                <a:lnTo>
                  <a:pt x="1445862" y="2917131"/>
                </a:lnTo>
                <a:cubicBezTo>
                  <a:pt x="1470165" y="2914650"/>
                  <a:pt x="1494145" y="2914690"/>
                  <a:pt x="1517541" y="2917040"/>
                </a:cubicBezTo>
                <a:lnTo>
                  <a:pt x="1548042" y="2923200"/>
                </a:lnTo>
                <a:lnTo>
                  <a:pt x="1574393" y="2925788"/>
                </a:lnTo>
                <a:cubicBezTo>
                  <a:pt x="1684961" y="2947604"/>
                  <a:pt x="1783069" y="3022166"/>
                  <a:pt x="1830187" y="3133812"/>
                </a:cubicBezTo>
                <a:lnTo>
                  <a:pt x="2163358" y="3923269"/>
                </a:lnTo>
                <a:cubicBezTo>
                  <a:pt x="2182205" y="3967928"/>
                  <a:pt x="2191109" y="4014292"/>
                  <a:pt x="2191073" y="4059896"/>
                </a:cubicBezTo>
                <a:lnTo>
                  <a:pt x="2189291" y="4078035"/>
                </a:lnTo>
                <a:lnTo>
                  <a:pt x="2189607" y="4084614"/>
                </a:lnTo>
                <a:lnTo>
                  <a:pt x="2186641" y="4105005"/>
                </a:lnTo>
                <a:lnTo>
                  <a:pt x="2184438" y="4127424"/>
                </a:lnTo>
                <a:lnTo>
                  <a:pt x="2182376" y="4134322"/>
                </a:lnTo>
                <a:lnTo>
                  <a:pt x="2179833" y="4151803"/>
                </a:lnTo>
                <a:cubicBezTo>
                  <a:pt x="2158304" y="4239771"/>
                  <a:pt x="2103216" y="4319526"/>
                  <a:pt x="2019673" y="4370217"/>
                </a:cubicBezTo>
                <a:lnTo>
                  <a:pt x="1397122" y="4747961"/>
                </a:lnTo>
                <a:cubicBezTo>
                  <a:pt x="1271807" y="4823998"/>
                  <a:pt x="1118057" y="4813047"/>
                  <a:pt x="1006244" y="4732329"/>
                </a:cubicBezTo>
                <a:lnTo>
                  <a:pt x="964233" y="4695152"/>
                </a:lnTo>
                <a:lnTo>
                  <a:pt x="903685" y="4646970"/>
                </a:lnTo>
                <a:cubicBezTo>
                  <a:pt x="419876" y="4218833"/>
                  <a:pt x="81070" y="3530904"/>
                  <a:pt x="3928" y="2735994"/>
                </a:cubicBezTo>
                <a:lnTo>
                  <a:pt x="0" y="2681906"/>
                </a:lnTo>
                <a:lnTo>
                  <a:pt x="2549" y="2681906"/>
                </a:lnTo>
                <a:lnTo>
                  <a:pt x="898" y="2638194"/>
                </a:lnTo>
                <a:cubicBezTo>
                  <a:pt x="898" y="1698357"/>
                  <a:pt x="357034" y="869738"/>
                  <a:pt x="898707" y="380438"/>
                </a:cubicBezTo>
                <a:lnTo>
                  <a:pt x="958023" y="332256"/>
                </a:lnTo>
                <a:lnTo>
                  <a:pt x="999179" y="295079"/>
                </a:lnTo>
                <a:cubicBezTo>
                  <a:pt x="1053948" y="254720"/>
                  <a:pt x="1118988" y="231803"/>
                  <a:pt x="1185681" y="228480"/>
                </a:cubicBezTo>
                <a:close/>
                <a:moveTo>
                  <a:pt x="3637298" y="0"/>
                </a:moveTo>
                <a:cubicBezTo>
                  <a:pt x="3661660" y="0"/>
                  <a:pt x="3686022" y="9294"/>
                  <a:pt x="3704609" y="27882"/>
                </a:cubicBezTo>
                <a:lnTo>
                  <a:pt x="3747321" y="70594"/>
                </a:lnTo>
                <a:lnTo>
                  <a:pt x="3760175" y="80423"/>
                </a:lnTo>
                <a:lnTo>
                  <a:pt x="3800981" y="124254"/>
                </a:lnTo>
                <a:lnTo>
                  <a:pt x="3827161" y="150433"/>
                </a:lnTo>
                <a:lnTo>
                  <a:pt x="3831655" y="157201"/>
                </a:lnTo>
                <a:lnTo>
                  <a:pt x="3867579" y="195788"/>
                </a:lnTo>
                <a:cubicBezTo>
                  <a:pt x="4106401" y="488369"/>
                  <a:pt x="4259501" y="939773"/>
                  <a:pt x="4259501" y="1446241"/>
                </a:cubicBezTo>
                <a:cubicBezTo>
                  <a:pt x="4259501" y="2025063"/>
                  <a:pt x="4059533" y="2531962"/>
                  <a:pt x="3760175" y="2812060"/>
                </a:cubicBezTo>
                <a:lnTo>
                  <a:pt x="3737190" y="2829636"/>
                </a:lnTo>
                <a:lnTo>
                  <a:pt x="3700527" y="2866299"/>
                </a:lnTo>
                <a:cubicBezTo>
                  <a:pt x="3664742" y="2902084"/>
                  <a:pt x="3606723" y="2902084"/>
                  <a:pt x="3570937" y="2866299"/>
                </a:cubicBezTo>
                <a:lnTo>
                  <a:pt x="3455258" y="2750619"/>
                </a:lnTo>
                <a:cubicBezTo>
                  <a:pt x="3419473" y="2714834"/>
                  <a:pt x="3419473" y="2656815"/>
                  <a:pt x="3455258" y="2621029"/>
                </a:cubicBezTo>
                <a:lnTo>
                  <a:pt x="3478935" y="2597353"/>
                </a:lnTo>
                <a:lnTo>
                  <a:pt x="3475737" y="2594155"/>
                </a:lnTo>
                <a:lnTo>
                  <a:pt x="3518461" y="2557332"/>
                </a:lnTo>
                <a:cubicBezTo>
                  <a:pt x="3740490" y="2330203"/>
                  <a:pt x="3888803" y="1919161"/>
                  <a:pt x="3888803" y="1449799"/>
                </a:cubicBezTo>
                <a:cubicBezTo>
                  <a:pt x="3888803" y="1039108"/>
                  <a:pt x="3775251" y="673068"/>
                  <a:pt x="3598121" y="435815"/>
                </a:cubicBezTo>
                <a:lnTo>
                  <a:pt x="3570395" y="403255"/>
                </a:lnTo>
                <a:lnTo>
                  <a:pt x="3452903" y="285763"/>
                </a:lnTo>
                <a:lnTo>
                  <a:pt x="3448039" y="281571"/>
                </a:lnTo>
                <a:lnTo>
                  <a:pt x="3448666" y="280944"/>
                </a:lnTo>
                <a:lnTo>
                  <a:pt x="3428905" y="251185"/>
                </a:lnTo>
                <a:cubicBezTo>
                  <a:pt x="3414964" y="216808"/>
                  <a:pt x="3421934" y="175934"/>
                  <a:pt x="3449816" y="148053"/>
                </a:cubicBezTo>
                <a:lnTo>
                  <a:pt x="3569986" y="27882"/>
                </a:lnTo>
                <a:cubicBezTo>
                  <a:pt x="3588574" y="9294"/>
                  <a:pt x="3612936" y="0"/>
                  <a:pt x="3637298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5" name="フリーフォーム 64"/>
          <p:cNvSpPr/>
          <p:nvPr/>
        </p:nvSpPr>
        <p:spPr>
          <a:xfrm>
            <a:off x="10224592" y="1913953"/>
            <a:ext cx="301676" cy="300909"/>
          </a:xfrm>
          <a:custGeom>
            <a:avLst/>
            <a:gdLst>
              <a:gd name="connsiteX0" fmla="*/ 1371056 w 4869180"/>
              <a:gd name="connsiteY0" fmla="*/ 2991012 h 4856798"/>
              <a:gd name="connsiteX1" fmla="*/ 1373778 w 4869180"/>
              <a:gd name="connsiteY1" fmla="*/ 2993317 h 4856798"/>
              <a:gd name="connsiteX2" fmla="*/ 2446020 w 4869180"/>
              <a:gd name="connsiteY2" fmla="*/ 3335186 h 4856798"/>
              <a:gd name="connsiteX3" fmla="*/ 3410579 w 4869180"/>
              <a:gd name="connsiteY3" fmla="*/ 3068651 h 4856798"/>
              <a:gd name="connsiteX4" fmla="*/ 3508450 w 4869180"/>
              <a:gd name="connsiteY4" fmla="*/ 3000183 h 4856798"/>
              <a:gd name="connsiteX5" fmla="*/ 4225181 w 4869180"/>
              <a:gd name="connsiteY5" fmla="*/ 3178884 h 4856798"/>
              <a:gd name="connsiteX6" fmla="*/ 4230712 w 4869180"/>
              <a:gd name="connsiteY6" fmla="*/ 3180716 h 4856798"/>
              <a:gd name="connsiteX7" fmla="*/ 4246245 w 4869180"/>
              <a:gd name="connsiteY7" fmla="*/ 3183284 h 4856798"/>
              <a:gd name="connsiteX8" fmla="*/ 4869180 w 4869180"/>
              <a:gd name="connsiteY8" fmla="*/ 4011454 h 4856798"/>
              <a:gd name="connsiteX9" fmla="*/ 4869180 w 4869180"/>
              <a:gd name="connsiteY9" fmla="*/ 4038651 h 4856798"/>
              <a:gd name="connsiteX10" fmla="*/ 4869180 w 4869180"/>
              <a:gd name="connsiteY10" fmla="*/ 4337208 h 4856798"/>
              <a:gd name="connsiteX11" fmla="*/ 4869180 w 4869180"/>
              <a:gd name="connsiteY11" fmla="*/ 4432900 h 4856798"/>
              <a:gd name="connsiteX12" fmla="*/ 4445283 w 4869180"/>
              <a:gd name="connsiteY12" fmla="*/ 4856797 h 4856798"/>
              <a:gd name="connsiteX13" fmla="*/ 4089033 w 4869180"/>
              <a:gd name="connsiteY13" fmla="*/ 4856797 h 4856798"/>
              <a:gd name="connsiteX14" fmla="*/ 4089014 w 4869180"/>
              <a:gd name="connsiteY14" fmla="*/ 4856798 h 4856798"/>
              <a:gd name="connsiteX15" fmla="*/ 4088996 w 4869180"/>
              <a:gd name="connsiteY15" fmla="*/ 4856797 h 4856798"/>
              <a:gd name="connsiteX16" fmla="*/ 780184 w 4869180"/>
              <a:gd name="connsiteY16" fmla="*/ 4856797 h 4856798"/>
              <a:gd name="connsiteX17" fmla="*/ 780166 w 4869180"/>
              <a:gd name="connsiteY17" fmla="*/ 4856798 h 4856798"/>
              <a:gd name="connsiteX18" fmla="*/ 780147 w 4869180"/>
              <a:gd name="connsiteY18" fmla="*/ 4856797 h 4856798"/>
              <a:gd name="connsiteX19" fmla="*/ 423897 w 4869180"/>
              <a:gd name="connsiteY19" fmla="*/ 4856797 h 4856798"/>
              <a:gd name="connsiteX20" fmla="*/ 0 w 4869180"/>
              <a:gd name="connsiteY20" fmla="*/ 4432900 h 4856798"/>
              <a:gd name="connsiteX21" fmla="*/ 0 w 4869180"/>
              <a:gd name="connsiteY21" fmla="*/ 4337208 h 4856798"/>
              <a:gd name="connsiteX22" fmla="*/ 0 w 4869180"/>
              <a:gd name="connsiteY22" fmla="*/ 4038651 h 4856798"/>
              <a:gd name="connsiteX23" fmla="*/ 0 w 4869180"/>
              <a:gd name="connsiteY23" fmla="*/ 4011454 h 4856798"/>
              <a:gd name="connsiteX24" fmla="*/ 476490 w 4869180"/>
              <a:gd name="connsiteY24" fmla="*/ 3232541 h 4856798"/>
              <a:gd name="connsiteX25" fmla="*/ 522024 w 4869180"/>
              <a:gd name="connsiteY25" fmla="*/ 3214483 h 4856798"/>
              <a:gd name="connsiteX26" fmla="*/ 524715 w 4869180"/>
              <a:gd name="connsiteY26" fmla="*/ 3213095 h 4856798"/>
              <a:gd name="connsiteX27" fmla="*/ 530129 w 4869180"/>
              <a:gd name="connsiteY27" fmla="*/ 3211269 h 4856798"/>
              <a:gd name="connsiteX28" fmla="*/ 548168 w 4869180"/>
              <a:gd name="connsiteY28" fmla="*/ 3204115 h 4856798"/>
              <a:gd name="connsiteX29" fmla="*/ 566406 w 4869180"/>
              <a:gd name="connsiteY29" fmla="*/ 3199034 h 4856798"/>
              <a:gd name="connsiteX30" fmla="*/ 599908 w 4869180"/>
              <a:gd name="connsiteY30" fmla="*/ 3187734 h 4856798"/>
              <a:gd name="connsiteX31" fmla="*/ 2446020 w 4869180"/>
              <a:gd name="connsiteY31" fmla="*/ 0 h 4856798"/>
              <a:gd name="connsiteX32" fmla="*/ 3962400 w 4869180"/>
              <a:gd name="connsiteY32" fmla="*/ 1516380 h 4856798"/>
              <a:gd name="connsiteX33" fmla="*/ 2446020 w 4869180"/>
              <a:gd name="connsiteY33" fmla="*/ 3032760 h 4856798"/>
              <a:gd name="connsiteX34" fmla="*/ 929640 w 4869180"/>
              <a:gd name="connsiteY34" fmla="*/ 1516380 h 4856798"/>
              <a:gd name="connsiteX35" fmla="*/ 2446020 w 4869180"/>
              <a:gd name="connsiteY35" fmla="*/ 0 h 485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9180" h="4856798">
                <a:moveTo>
                  <a:pt x="1371056" y="2991012"/>
                </a:moveTo>
                <a:lnTo>
                  <a:pt x="1373778" y="2993317"/>
                </a:lnTo>
                <a:cubicBezTo>
                  <a:pt x="1648188" y="3204542"/>
                  <a:pt x="2027283" y="3335186"/>
                  <a:pt x="2446020" y="3335186"/>
                </a:cubicBezTo>
                <a:cubicBezTo>
                  <a:pt x="2812415" y="3335186"/>
                  <a:pt x="3148459" y="3235161"/>
                  <a:pt x="3410579" y="3068651"/>
                </a:cubicBezTo>
                <a:lnTo>
                  <a:pt x="3508450" y="3000183"/>
                </a:lnTo>
                <a:lnTo>
                  <a:pt x="4225181" y="3178884"/>
                </a:lnTo>
                <a:lnTo>
                  <a:pt x="4230712" y="3180716"/>
                </a:lnTo>
                <a:lnTo>
                  <a:pt x="4246245" y="3183284"/>
                </a:lnTo>
                <a:cubicBezTo>
                  <a:pt x="4601754" y="3262109"/>
                  <a:pt x="4869180" y="3602942"/>
                  <a:pt x="4869180" y="4011454"/>
                </a:cubicBezTo>
                <a:lnTo>
                  <a:pt x="4869180" y="4038651"/>
                </a:lnTo>
                <a:lnTo>
                  <a:pt x="4869180" y="4337208"/>
                </a:lnTo>
                <a:lnTo>
                  <a:pt x="4869180" y="4432900"/>
                </a:lnTo>
                <a:cubicBezTo>
                  <a:pt x="4869180" y="4667012"/>
                  <a:pt x="4679395" y="4856797"/>
                  <a:pt x="4445283" y="4856797"/>
                </a:cubicBezTo>
                <a:lnTo>
                  <a:pt x="4089033" y="4856797"/>
                </a:lnTo>
                <a:lnTo>
                  <a:pt x="4089014" y="4856798"/>
                </a:lnTo>
                <a:lnTo>
                  <a:pt x="4088996" y="4856797"/>
                </a:lnTo>
                <a:lnTo>
                  <a:pt x="780184" y="4856797"/>
                </a:lnTo>
                <a:lnTo>
                  <a:pt x="780166" y="4856798"/>
                </a:lnTo>
                <a:lnTo>
                  <a:pt x="780147" y="4856797"/>
                </a:lnTo>
                <a:lnTo>
                  <a:pt x="423897" y="4856797"/>
                </a:lnTo>
                <a:cubicBezTo>
                  <a:pt x="189785" y="4856797"/>
                  <a:pt x="0" y="4667012"/>
                  <a:pt x="0" y="4432900"/>
                </a:cubicBezTo>
                <a:lnTo>
                  <a:pt x="0" y="4337208"/>
                </a:lnTo>
                <a:lnTo>
                  <a:pt x="0" y="4038651"/>
                </a:lnTo>
                <a:lnTo>
                  <a:pt x="0" y="4011454"/>
                </a:lnTo>
                <a:cubicBezTo>
                  <a:pt x="0" y="3661301"/>
                  <a:pt x="196477" y="3360871"/>
                  <a:pt x="476490" y="3232541"/>
                </a:cubicBezTo>
                <a:lnTo>
                  <a:pt x="522024" y="3214483"/>
                </a:lnTo>
                <a:lnTo>
                  <a:pt x="524715" y="3213095"/>
                </a:lnTo>
                <a:lnTo>
                  <a:pt x="530129" y="3211269"/>
                </a:lnTo>
                <a:lnTo>
                  <a:pt x="548168" y="3204115"/>
                </a:lnTo>
                <a:lnTo>
                  <a:pt x="566406" y="3199034"/>
                </a:lnTo>
                <a:lnTo>
                  <a:pt x="599908" y="3187734"/>
                </a:lnTo>
                <a:close/>
                <a:moveTo>
                  <a:pt x="2446020" y="0"/>
                </a:moveTo>
                <a:cubicBezTo>
                  <a:pt x="3283494" y="0"/>
                  <a:pt x="3962400" y="678906"/>
                  <a:pt x="3962400" y="1516380"/>
                </a:cubicBezTo>
                <a:cubicBezTo>
                  <a:pt x="3962400" y="2353854"/>
                  <a:pt x="3283494" y="3032760"/>
                  <a:pt x="2446020" y="3032760"/>
                </a:cubicBezTo>
                <a:cubicBezTo>
                  <a:pt x="1608546" y="3032760"/>
                  <a:pt x="929640" y="2353854"/>
                  <a:pt x="929640" y="1516380"/>
                </a:cubicBezTo>
                <a:cubicBezTo>
                  <a:pt x="929640" y="678906"/>
                  <a:pt x="1608546" y="0"/>
                  <a:pt x="244602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66" name="フリーフォーム 65"/>
          <p:cNvSpPr/>
          <p:nvPr/>
        </p:nvSpPr>
        <p:spPr>
          <a:xfrm>
            <a:off x="10624860" y="1913953"/>
            <a:ext cx="363704" cy="324260"/>
          </a:xfrm>
          <a:custGeom>
            <a:avLst/>
            <a:gdLst>
              <a:gd name="connsiteX0" fmla="*/ 585608 w 5467349"/>
              <a:gd name="connsiteY0" fmla="*/ 590550 h 4874419"/>
              <a:gd name="connsiteX1" fmla="*/ 585608 w 5467349"/>
              <a:gd name="connsiteY1" fmla="*/ 3343275 h 4874419"/>
              <a:gd name="connsiteX2" fmla="*/ 4881740 w 5467349"/>
              <a:gd name="connsiteY2" fmla="*/ 3343275 h 4874419"/>
              <a:gd name="connsiteX3" fmla="*/ 4881740 w 5467349"/>
              <a:gd name="connsiteY3" fmla="*/ 590550 h 4874419"/>
              <a:gd name="connsiteX4" fmla="*/ 427056 w 5467349"/>
              <a:gd name="connsiteY4" fmla="*/ 0 h 4874419"/>
              <a:gd name="connsiteX5" fmla="*/ 5040293 w 5467349"/>
              <a:gd name="connsiteY5" fmla="*/ 0 h 4874419"/>
              <a:gd name="connsiteX6" fmla="*/ 5467349 w 5467349"/>
              <a:gd name="connsiteY6" fmla="*/ 427056 h 4874419"/>
              <a:gd name="connsiteX7" fmla="*/ 5467349 w 5467349"/>
              <a:gd name="connsiteY7" fmla="*/ 3506769 h 4874419"/>
              <a:gd name="connsiteX8" fmla="*/ 5040293 w 5467349"/>
              <a:gd name="connsiteY8" fmla="*/ 3933825 h 4874419"/>
              <a:gd name="connsiteX9" fmla="*/ 3191199 w 5467349"/>
              <a:gd name="connsiteY9" fmla="*/ 3933825 h 4874419"/>
              <a:gd name="connsiteX10" fmla="*/ 3356804 w 5467349"/>
              <a:gd name="connsiteY10" fmla="*/ 4419599 h 4874419"/>
              <a:gd name="connsiteX11" fmla="*/ 4033836 w 5467349"/>
              <a:gd name="connsiteY11" fmla="*/ 4419599 h 4874419"/>
              <a:gd name="connsiteX12" fmla="*/ 4261246 w 5467349"/>
              <a:gd name="connsiteY12" fmla="*/ 4647009 h 4874419"/>
              <a:gd name="connsiteX13" fmla="*/ 4033836 w 5467349"/>
              <a:gd name="connsiteY13" fmla="*/ 4874419 h 4874419"/>
              <a:gd name="connsiteX14" fmla="*/ 1433513 w 5467349"/>
              <a:gd name="connsiteY14" fmla="*/ 4874419 h 4874419"/>
              <a:gd name="connsiteX15" fmla="*/ 1206103 w 5467349"/>
              <a:gd name="connsiteY15" fmla="*/ 4647009 h 4874419"/>
              <a:gd name="connsiteX16" fmla="*/ 1433513 w 5467349"/>
              <a:gd name="connsiteY16" fmla="*/ 4419599 h 4874419"/>
              <a:gd name="connsiteX17" fmla="*/ 2110545 w 5467349"/>
              <a:gd name="connsiteY17" fmla="*/ 4419599 h 4874419"/>
              <a:gd name="connsiteX18" fmla="*/ 2276150 w 5467349"/>
              <a:gd name="connsiteY18" fmla="*/ 3933825 h 4874419"/>
              <a:gd name="connsiteX19" fmla="*/ 427056 w 5467349"/>
              <a:gd name="connsiteY19" fmla="*/ 3933825 h 4874419"/>
              <a:gd name="connsiteX20" fmla="*/ 0 w 5467349"/>
              <a:gd name="connsiteY20" fmla="*/ 3506769 h 4874419"/>
              <a:gd name="connsiteX21" fmla="*/ 0 w 5467349"/>
              <a:gd name="connsiteY21" fmla="*/ 427056 h 4874419"/>
              <a:gd name="connsiteX22" fmla="*/ 427056 w 5467349"/>
              <a:gd name="connsiteY22" fmla="*/ 0 h 4874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467349" h="4874419">
                <a:moveTo>
                  <a:pt x="585608" y="590550"/>
                </a:moveTo>
                <a:lnTo>
                  <a:pt x="585608" y="3343275"/>
                </a:lnTo>
                <a:lnTo>
                  <a:pt x="4881740" y="3343275"/>
                </a:lnTo>
                <a:lnTo>
                  <a:pt x="4881740" y="590550"/>
                </a:lnTo>
                <a:close/>
                <a:moveTo>
                  <a:pt x="427056" y="0"/>
                </a:moveTo>
                <a:lnTo>
                  <a:pt x="5040293" y="0"/>
                </a:lnTo>
                <a:cubicBezTo>
                  <a:pt x="5276150" y="0"/>
                  <a:pt x="5467349" y="191199"/>
                  <a:pt x="5467349" y="427056"/>
                </a:cubicBezTo>
                <a:lnTo>
                  <a:pt x="5467349" y="3506769"/>
                </a:lnTo>
                <a:cubicBezTo>
                  <a:pt x="5467349" y="3742626"/>
                  <a:pt x="5276150" y="3933825"/>
                  <a:pt x="5040293" y="3933825"/>
                </a:cubicBezTo>
                <a:lnTo>
                  <a:pt x="3191199" y="3933825"/>
                </a:lnTo>
                <a:lnTo>
                  <a:pt x="3356804" y="4419599"/>
                </a:lnTo>
                <a:lnTo>
                  <a:pt x="4033836" y="4419599"/>
                </a:lnTo>
                <a:cubicBezTo>
                  <a:pt x="4159431" y="4419599"/>
                  <a:pt x="4261246" y="4521414"/>
                  <a:pt x="4261246" y="4647009"/>
                </a:cubicBezTo>
                <a:cubicBezTo>
                  <a:pt x="4261246" y="4772604"/>
                  <a:pt x="4159431" y="4874419"/>
                  <a:pt x="4033836" y="4874419"/>
                </a:cubicBezTo>
                <a:lnTo>
                  <a:pt x="1433513" y="4874419"/>
                </a:lnTo>
                <a:cubicBezTo>
                  <a:pt x="1307918" y="4874419"/>
                  <a:pt x="1206103" y="4772604"/>
                  <a:pt x="1206103" y="4647009"/>
                </a:cubicBezTo>
                <a:cubicBezTo>
                  <a:pt x="1206103" y="4521414"/>
                  <a:pt x="1307918" y="4419599"/>
                  <a:pt x="1433513" y="4419599"/>
                </a:cubicBezTo>
                <a:lnTo>
                  <a:pt x="2110545" y="4419599"/>
                </a:lnTo>
                <a:lnTo>
                  <a:pt x="2276150" y="3933825"/>
                </a:lnTo>
                <a:lnTo>
                  <a:pt x="427056" y="3933825"/>
                </a:lnTo>
                <a:cubicBezTo>
                  <a:pt x="191199" y="3933825"/>
                  <a:pt x="0" y="3742626"/>
                  <a:pt x="0" y="3506769"/>
                </a:cubicBezTo>
                <a:lnTo>
                  <a:pt x="0" y="427056"/>
                </a:lnTo>
                <a:cubicBezTo>
                  <a:pt x="0" y="191199"/>
                  <a:pt x="191199" y="0"/>
                  <a:pt x="427056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67" name="フリーフォーム 66"/>
          <p:cNvSpPr/>
          <p:nvPr/>
        </p:nvSpPr>
        <p:spPr>
          <a:xfrm>
            <a:off x="10224592" y="3393091"/>
            <a:ext cx="301676" cy="300909"/>
          </a:xfrm>
          <a:custGeom>
            <a:avLst/>
            <a:gdLst>
              <a:gd name="connsiteX0" fmla="*/ 1371056 w 4869180"/>
              <a:gd name="connsiteY0" fmla="*/ 2991012 h 4856798"/>
              <a:gd name="connsiteX1" fmla="*/ 1373778 w 4869180"/>
              <a:gd name="connsiteY1" fmla="*/ 2993317 h 4856798"/>
              <a:gd name="connsiteX2" fmla="*/ 2446020 w 4869180"/>
              <a:gd name="connsiteY2" fmla="*/ 3335186 h 4856798"/>
              <a:gd name="connsiteX3" fmla="*/ 3410579 w 4869180"/>
              <a:gd name="connsiteY3" fmla="*/ 3068651 h 4856798"/>
              <a:gd name="connsiteX4" fmla="*/ 3508450 w 4869180"/>
              <a:gd name="connsiteY4" fmla="*/ 3000183 h 4856798"/>
              <a:gd name="connsiteX5" fmla="*/ 4225181 w 4869180"/>
              <a:gd name="connsiteY5" fmla="*/ 3178884 h 4856798"/>
              <a:gd name="connsiteX6" fmla="*/ 4230712 w 4869180"/>
              <a:gd name="connsiteY6" fmla="*/ 3180716 h 4856798"/>
              <a:gd name="connsiteX7" fmla="*/ 4246245 w 4869180"/>
              <a:gd name="connsiteY7" fmla="*/ 3183284 h 4856798"/>
              <a:gd name="connsiteX8" fmla="*/ 4869180 w 4869180"/>
              <a:gd name="connsiteY8" fmla="*/ 4011454 h 4856798"/>
              <a:gd name="connsiteX9" fmla="*/ 4869180 w 4869180"/>
              <a:gd name="connsiteY9" fmla="*/ 4038651 h 4856798"/>
              <a:gd name="connsiteX10" fmla="*/ 4869180 w 4869180"/>
              <a:gd name="connsiteY10" fmla="*/ 4337208 h 4856798"/>
              <a:gd name="connsiteX11" fmla="*/ 4869180 w 4869180"/>
              <a:gd name="connsiteY11" fmla="*/ 4432900 h 4856798"/>
              <a:gd name="connsiteX12" fmla="*/ 4445283 w 4869180"/>
              <a:gd name="connsiteY12" fmla="*/ 4856797 h 4856798"/>
              <a:gd name="connsiteX13" fmla="*/ 4089033 w 4869180"/>
              <a:gd name="connsiteY13" fmla="*/ 4856797 h 4856798"/>
              <a:gd name="connsiteX14" fmla="*/ 4089014 w 4869180"/>
              <a:gd name="connsiteY14" fmla="*/ 4856798 h 4856798"/>
              <a:gd name="connsiteX15" fmla="*/ 4088996 w 4869180"/>
              <a:gd name="connsiteY15" fmla="*/ 4856797 h 4856798"/>
              <a:gd name="connsiteX16" fmla="*/ 780184 w 4869180"/>
              <a:gd name="connsiteY16" fmla="*/ 4856797 h 4856798"/>
              <a:gd name="connsiteX17" fmla="*/ 780166 w 4869180"/>
              <a:gd name="connsiteY17" fmla="*/ 4856798 h 4856798"/>
              <a:gd name="connsiteX18" fmla="*/ 780147 w 4869180"/>
              <a:gd name="connsiteY18" fmla="*/ 4856797 h 4856798"/>
              <a:gd name="connsiteX19" fmla="*/ 423897 w 4869180"/>
              <a:gd name="connsiteY19" fmla="*/ 4856797 h 4856798"/>
              <a:gd name="connsiteX20" fmla="*/ 0 w 4869180"/>
              <a:gd name="connsiteY20" fmla="*/ 4432900 h 4856798"/>
              <a:gd name="connsiteX21" fmla="*/ 0 w 4869180"/>
              <a:gd name="connsiteY21" fmla="*/ 4337208 h 4856798"/>
              <a:gd name="connsiteX22" fmla="*/ 0 w 4869180"/>
              <a:gd name="connsiteY22" fmla="*/ 4038651 h 4856798"/>
              <a:gd name="connsiteX23" fmla="*/ 0 w 4869180"/>
              <a:gd name="connsiteY23" fmla="*/ 4011454 h 4856798"/>
              <a:gd name="connsiteX24" fmla="*/ 476490 w 4869180"/>
              <a:gd name="connsiteY24" fmla="*/ 3232541 h 4856798"/>
              <a:gd name="connsiteX25" fmla="*/ 522024 w 4869180"/>
              <a:gd name="connsiteY25" fmla="*/ 3214483 h 4856798"/>
              <a:gd name="connsiteX26" fmla="*/ 524715 w 4869180"/>
              <a:gd name="connsiteY26" fmla="*/ 3213095 h 4856798"/>
              <a:gd name="connsiteX27" fmla="*/ 530129 w 4869180"/>
              <a:gd name="connsiteY27" fmla="*/ 3211269 h 4856798"/>
              <a:gd name="connsiteX28" fmla="*/ 548168 w 4869180"/>
              <a:gd name="connsiteY28" fmla="*/ 3204115 h 4856798"/>
              <a:gd name="connsiteX29" fmla="*/ 566406 w 4869180"/>
              <a:gd name="connsiteY29" fmla="*/ 3199034 h 4856798"/>
              <a:gd name="connsiteX30" fmla="*/ 599908 w 4869180"/>
              <a:gd name="connsiteY30" fmla="*/ 3187734 h 4856798"/>
              <a:gd name="connsiteX31" fmla="*/ 2446020 w 4869180"/>
              <a:gd name="connsiteY31" fmla="*/ 0 h 4856798"/>
              <a:gd name="connsiteX32" fmla="*/ 3962400 w 4869180"/>
              <a:gd name="connsiteY32" fmla="*/ 1516380 h 4856798"/>
              <a:gd name="connsiteX33" fmla="*/ 2446020 w 4869180"/>
              <a:gd name="connsiteY33" fmla="*/ 3032760 h 4856798"/>
              <a:gd name="connsiteX34" fmla="*/ 929640 w 4869180"/>
              <a:gd name="connsiteY34" fmla="*/ 1516380 h 4856798"/>
              <a:gd name="connsiteX35" fmla="*/ 2446020 w 4869180"/>
              <a:gd name="connsiteY35" fmla="*/ 0 h 485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9180" h="4856798">
                <a:moveTo>
                  <a:pt x="1371056" y="2991012"/>
                </a:moveTo>
                <a:lnTo>
                  <a:pt x="1373778" y="2993317"/>
                </a:lnTo>
                <a:cubicBezTo>
                  <a:pt x="1648188" y="3204542"/>
                  <a:pt x="2027283" y="3335186"/>
                  <a:pt x="2446020" y="3335186"/>
                </a:cubicBezTo>
                <a:cubicBezTo>
                  <a:pt x="2812415" y="3335186"/>
                  <a:pt x="3148459" y="3235161"/>
                  <a:pt x="3410579" y="3068651"/>
                </a:cubicBezTo>
                <a:lnTo>
                  <a:pt x="3508450" y="3000183"/>
                </a:lnTo>
                <a:lnTo>
                  <a:pt x="4225181" y="3178884"/>
                </a:lnTo>
                <a:lnTo>
                  <a:pt x="4230712" y="3180716"/>
                </a:lnTo>
                <a:lnTo>
                  <a:pt x="4246245" y="3183284"/>
                </a:lnTo>
                <a:cubicBezTo>
                  <a:pt x="4601754" y="3262109"/>
                  <a:pt x="4869180" y="3602942"/>
                  <a:pt x="4869180" y="4011454"/>
                </a:cubicBezTo>
                <a:lnTo>
                  <a:pt x="4869180" y="4038651"/>
                </a:lnTo>
                <a:lnTo>
                  <a:pt x="4869180" y="4337208"/>
                </a:lnTo>
                <a:lnTo>
                  <a:pt x="4869180" y="4432900"/>
                </a:lnTo>
                <a:cubicBezTo>
                  <a:pt x="4869180" y="4667012"/>
                  <a:pt x="4679395" y="4856797"/>
                  <a:pt x="4445283" y="4856797"/>
                </a:cubicBezTo>
                <a:lnTo>
                  <a:pt x="4089033" y="4856797"/>
                </a:lnTo>
                <a:lnTo>
                  <a:pt x="4089014" y="4856798"/>
                </a:lnTo>
                <a:lnTo>
                  <a:pt x="4088996" y="4856797"/>
                </a:lnTo>
                <a:lnTo>
                  <a:pt x="780184" y="4856797"/>
                </a:lnTo>
                <a:lnTo>
                  <a:pt x="780166" y="4856798"/>
                </a:lnTo>
                <a:lnTo>
                  <a:pt x="780147" y="4856797"/>
                </a:lnTo>
                <a:lnTo>
                  <a:pt x="423897" y="4856797"/>
                </a:lnTo>
                <a:cubicBezTo>
                  <a:pt x="189785" y="4856797"/>
                  <a:pt x="0" y="4667012"/>
                  <a:pt x="0" y="4432900"/>
                </a:cubicBezTo>
                <a:lnTo>
                  <a:pt x="0" y="4337208"/>
                </a:lnTo>
                <a:lnTo>
                  <a:pt x="0" y="4038651"/>
                </a:lnTo>
                <a:lnTo>
                  <a:pt x="0" y="4011454"/>
                </a:lnTo>
                <a:cubicBezTo>
                  <a:pt x="0" y="3661301"/>
                  <a:pt x="196477" y="3360871"/>
                  <a:pt x="476490" y="3232541"/>
                </a:cubicBezTo>
                <a:lnTo>
                  <a:pt x="522024" y="3214483"/>
                </a:lnTo>
                <a:lnTo>
                  <a:pt x="524715" y="3213095"/>
                </a:lnTo>
                <a:lnTo>
                  <a:pt x="530129" y="3211269"/>
                </a:lnTo>
                <a:lnTo>
                  <a:pt x="548168" y="3204115"/>
                </a:lnTo>
                <a:lnTo>
                  <a:pt x="566406" y="3199034"/>
                </a:lnTo>
                <a:lnTo>
                  <a:pt x="599908" y="3187734"/>
                </a:lnTo>
                <a:close/>
                <a:moveTo>
                  <a:pt x="2446020" y="0"/>
                </a:moveTo>
                <a:cubicBezTo>
                  <a:pt x="3283494" y="0"/>
                  <a:pt x="3962400" y="678906"/>
                  <a:pt x="3962400" y="1516380"/>
                </a:cubicBezTo>
                <a:cubicBezTo>
                  <a:pt x="3962400" y="2353854"/>
                  <a:pt x="3283494" y="3032760"/>
                  <a:pt x="2446020" y="3032760"/>
                </a:cubicBezTo>
                <a:cubicBezTo>
                  <a:pt x="1608546" y="3032760"/>
                  <a:pt x="929640" y="2353854"/>
                  <a:pt x="929640" y="1516380"/>
                </a:cubicBezTo>
                <a:cubicBezTo>
                  <a:pt x="929640" y="678906"/>
                  <a:pt x="1608546" y="0"/>
                  <a:pt x="244602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71" name="Freeform 18"/>
          <p:cNvSpPr>
            <a:spLocks noEditPoints="1"/>
          </p:cNvSpPr>
          <p:nvPr/>
        </p:nvSpPr>
        <p:spPr bwMode="auto">
          <a:xfrm>
            <a:off x="10652608" y="3394036"/>
            <a:ext cx="308207" cy="308207"/>
          </a:xfrm>
          <a:custGeom>
            <a:avLst/>
            <a:gdLst>
              <a:gd name="T0" fmla="*/ 462 w 467"/>
              <a:gd name="T1" fmla="*/ 244 h 467"/>
              <a:gd name="T2" fmla="*/ 449 w 467"/>
              <a:gd name="T3" fmla="*/ 224 h 467"/>
              <a:gd name="T4" fmla="*/ 343 w 467"/>
              <a:gd name="T5" fmla="*/ 118 h 467"/>
              <a:gd name="T6" fmla="*/ 334 w 467"/>
              <a:gd name="T7" fmla="*/ 111 h 467"/>
              <a:gd name="T8" fmla="*/ 334 w 467"/>
              <a:gd name="T9" fmla="*/ 25 h 467"/>
              <a:gd name="T10" fmla="*/ 326 w 467"/>
              <a:gd name="T11" fmla="*/ 7 h 467"/>
              <a:gd name="T12" fmla="*/ 309 w 467"/>
              <a:gd name="T13" fmla="*/ 0 h 467"/>
              <a:gd name="T14" fmla="*/ 25 w 467"/>
              <a:gd name="T15" fmla="*/ 0 h 467"/>
              <a:gd name="T16" fmla="*/ 7 w 467"/>
              <a:gd name="T17" fmla="*/ 7 h 467"/>
              <a:gd name="T18" fmla="*/ 0 w 467"/>
              <a:gd name="T19" fmla="*/ 25 h 467"/>
              <a:gd name="T20" fmla="*/ 0 w 467"/>
              <a:gd name="T21" fmla="*/ 375 h 467"/>
              <a:gd name="T22" fmla="*/ 7 w 467"/>
              <a:gd name="T23" fmla="*/ 393 h 467"/>
              <a:gd name="T24" fmla="*/ 25 w 467"/>
              <a:gd name="T25" fmla="*/ 400 h 467"/>
              <a:gd name="T26" fmla="*/ 167 w 467"/>
              <a:gd name="T27" fmla="*/ 400 h 467"/>
              <a:gd name="T28" fmla="*/ 167 w 467"/>
              <a:gd name="T29" fmla="*/ 442 h 467"/>
              <a:gd name="T30" fmla="*/ 174 w 467"/>
              <a:gd name="T31" fmla="*/ 460 h 467"/>
              <a:gd name="T32" fmla="*/ 192 w 467"/>
              <a:gd name="T33" fmla="*/ 467 h 467"/>
              <a:gd name="T34" fmla="*/ 442 w 467"/>
              <a:gd name="T35" fmla="*/ 467 h 467"/>
              <a:gd name="T36" fmla="*/ 460 w 467"/>
              <a:gd name="T37" fmla="*/ 460 h 467"/>
              <a:gd name="T38" fmla="*/ 467 w 467"/>
              <a:gd name="T39" fmla="*/ 442 h 467"/>
              <a:gd name="T40" fmla="*/ 467 w 467"/>
              <a:gd name="T41" fmla="*/ 267 h 467"/>
              <a:gd name="T42" fmla="*/ 462 w 467"/>
              <a:gd name="T43" fmla="*/ 244 h 467"/>
              <a:gd name="T44" fmla="*/ 334 w 467"/>
              <a:gd name="T45" fmla="*/ 156 h 467"/>
              <a:gd name="T46" fmla="*/ 412 w 467"/>
              <a:gd name="T47" fmla="*/ 234 h 467"/>
              <a:gd name="T48" fmla="*/ 334 w 467"/>
              <a:gd name="T49" fmla="*/ 234 h 467"/>
              <a:gd name="T50" fmla="*/ 334 w 467"/>
              <a:gd name="T51" fmla="*/ 156 h 467"/>
              <a:gd name="T52" fmla="*/ 75 w 467"/>
              <a:gd name="T53" fmla="*/ 67 h 467"/>
              <a:gd name="T54" fmla="*/ 69 w 467"/>
              <a:gd name="T55" fmla="*/ 64 h 467"/>
              <a:gd name="T56" fmla="*/ 67 w 467"/>
              <a:gd name="T57" fmla="*/ 58 h 467"/>
              <a:gd name="T58" fmla="*/ 67 w 467"/>
              <a:gd name="T59" fmla="*/ 42 h 467"/>
              <a:gd name="T60" fmla="*/ 69 w 467"/>
              <a:gd name="T61" fmla="*/ 36 h 467"/>
              <a:gd name="T62" fmla="*/ 75 w 467"/>
              <a:gd name="T63" fmla="*/ 33 h 467"/>
              <a:gd name="T64" fmla="*/ 259 w 467"/>
              <a:gd name="T65" fmla="*/ 33 h 467"/>
              <a:gd name="T66" fmla="*/ 265 w 467"/>
              <a:gd name="T67" fmla="*/ 36 h 467"/>
              <a:gd name="T68" fmla="*/ 267 w 467"/>
              <a:gd name="T69" fmla="*/ 42 h 467"/>
              <a:gd name="T70" fmla="*/ 267 w 467"/>
              <a:gd name="T71" fmla="*/ 58 h 467"/>
              <a:gd name="T72" fmla="*/ 265 w 467"/>
              <a:gd name="T73" fmla="*/ 64 h 467"/>
              <a:gd name="T74" fmla="*/ 259 w 467"/>
              <a:gd name="T75" fmla="*/ 67 h 467"/>
              <a:gd name="T76" fmla="*/ 75 w 467"/>
              <a:gd name="T77" fmla="*/ 67 h 467"/>
              <a:gd name="T78" fmla="*/ 434 w 467"/>
              <a:gd name="T79" fmla="*/ 434 h 467"/>
              <a:gd name="T80" fmla="*/ 200 w 467"/>
              <a:gd name="T81" fmla="*/ 434 h 467"/>
              <a:gd name="T82" fmla="*/ 200 w 467"/>
              <a:gd name="T83" fmla="*/ 133 h 467"/>
              <a:gd name="T84" fmla="*/ 300 w 467"/>
              <a:gd name="T85" fmla="*/ 133 h 467"/>
              <a:gd name="T86" fmla="*/ 300 w 467"/>
              <a:gd name="T87" fmla="*/ 242 h 467"/>
              <a:gd name="T88" fmla="*/ 308 w 467"/>
              <a:gd name="T89" fmla="*/ 260 h 467"/>
              <a:gd name="T90" fmla="*/ 325 w 467"/>
              <a:gd name="T91" fmla="*/ 267 h 467"/>
              <a:gd name="T92" fmla="*/ 434 w 467"/>
              <a:gd name="T93" fmla="*/ 267 h 467"/>
              <a:gd name="T94" fmla="*/ 434 w 467"/>
              <a:gd name="T95" fmla="*/ 434 h 467"/>
              <a:gd name="T96" fmla="*/ 434 w 467"/>
              <a:gd name="T97" fmla="*/ 434 h 467"/>
              <a:gd name="T98" fmla="*/ 434 w 467"/>
              <a:gd name="T99" fmla="*/ 43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67" h="467">
                <a:moveTo>
                  <a:pt x="462" y="244"/>
                </a:moveTo>
                <a:cubicBezTo>
                  <a:pt x="459" y="236"/>
                  <a:pt x="454" y="229"/>
                  <a:pt x="449" y="224"/>
                </a:cubicBezTo>
                <a:cubicBezTo>
                  <a:pt x="343" y="118"/>
                  <a:pt x="343" y="118"/>
                  <a:pt x="343" y="118"/>
                </a:cubicBezTo>
                <a:cubicBezTo>
                  <a:pt x="341" y="115"/>
                  <a:pt x="337" y="113"/>
                  <a:pt x="334" y="111"/>
                </a:cubicBezTo>
                <a:cubicBezTo>
                  <a:pt x="334" y="25"/>
                  <a:pt x="334" y="25"/>
                  <a:pt x="334" y="25"/>
                </a:cubicBezTo>
                <a:cubicBezTo>
                  <a:pt x="334" y="18"/>
                  <a:pt x="331" y="12"/>
                  <a:pt x="326" y="7"/>
                </a:cubicBezTo>
                <a:cubicBezTo>
                  <a:pt x="322" y="2"/>
                  <a:pt x="316" y="0"/>
                  <a:pt x="30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8" y="0"/>
                  <a:pt x="12" y="2"/>
                  <a:pt x="7" y="7"/>
                </a:cubicBezTo>
                <a:cubicBezTo>
                  <a:pt x="2" y="12"/>
                  <a:pt x="0" y="18"/>
                  <a:pt x="0" y="25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82"/>
                  <a:pt x="2" y="388"/>
                  <a:pt x="7" y="393"/>
                </a:cubicBezTo>
                <a:cubicBezTo>
                  <a:pt x="12" y="398"/>
                  <a:pt x="18" y="400"/>
                  <a:pt x="25" y="400"/>
                </a:cubicBezTo>
                <a:cubicBezTo>
                  <a:pt x="167" y="400"/>
                  <a:pt x="167" y="400"/>
                  <a:pt x="167" y="400"/>
                </a:cubicBezTo>
                <a:cubicBezTo>
                  <a:pt x="167" y="442"/>
                  <a:pt x="167" y="442"/>
                  <a:pt x="167" y="442"/>
                </a:cubicBezTo>
                <a:cubicBezTo>
                  <a:pt x="167" y="449"/>
                  <a:pt x="169" y="455"/>
                  <a:pt x="174" y="460"/>
                </a:cubicBezTo>
                <a:cubicBezTo>
                  <a:pt x="179" y="465"/>
                  <a:pt x="185" y="467"/>
                  <a:pt x="192" y="467"/>
                </a:cubicBezTo>
                <a:cubicBezTo>
                  <a:pt x="442" y="467"/>
                  <a:pt x="442" y="467"/>
                  <a:pt x="442" y="467"/>
                </a:cubicBezTo>
                <a:cubicBezTo>
                  <a:pt x="449" y="467"/>
                  <a:pt x="455" y="465"/>
                  <a:pt x="460" y="460"/>
                </a:cubicBezTo>
                <a:cubicBezTo>
                  <a:pt x="465" y="455"/>
                  <a:pt x="467" y="449"/>
                  <a:pt x="467" y="442"/>
                </a:cubicBezTo>
                <a:cubicBezTo>
                  <a:pt x="467" y="267"/>
                  <a:pt x="467" y="267"/>
                  <a:pt x="467" y="267"/>
                </a:cubicBezTo>
                <a:cubicBezTo>
                  <a:pt x="467" y="260"/>
                  <a:pt x="465" y="252"/>
                  <a:pt x="462" y="244"/>
                </a:cubicBezTo>
                <a:close/>
                <a:moveTo>
                  <a:pt x="334" y="156"/>
                </a:moveTo>
                <a:cubicBezTo>
                  <a:pt x="412" y="234"/>
                  <a:pt x="412" y="234"/>
                  <a:pt x="412" y="234"/>
                </a:cubicBezTo>
                <a:cubicBezTo>
                  <a:pt x="334" y="234"/>
                  <a:pt x="334" y="234"/>
                  <a:pt x="334" y="234"/>
                </a:cubicBezTo>
                <a:lnTo>
                  <a:pt x="334" y="156"/>
                </a:lnTo>
                <a:close/>
                <a:moveTo>
                  <a:pt x="75" y="67"/>
                </a:moveTo>
                <a:cubicBezTo>
                  <a:pt x="73" y="67"/>
                  <a:pt x="71" y="66"/>
                  <a:pt x="69" y="64"/>
                </a:cubicBezTo>
                <a:cubicBezTo>
                  <a:pt x="68" y="63"/>
                  <a:pt x="67" y="61"/>
                  <a:pt x="67" y="58"/>
                </a:cubicBezTo>
                <a:cubicBezTo>
                  <a:pt x="67" y="42"/>
                  <a:pt x="67" y="42"/>
                  <a:pt x="67" y="42"/>
                </a:cubicBezTo>
                <a:cubicBezTo>
                  <a:pt x="67" y="39"/>
                  <a:pt x="68" y="37"/>
                  <a:pt x="69" y="36"/>
                </a:cubicBezTo>
                <a:cubicBezTo>
                  <a:pt x="71" y="34"/>
                  <a:pt x="73" y="33"/>
                  <a:pt x="75" y="33"/>
                </a:cubicBezTo>
                <a:cubicBezTo>
                  <a:pt x="259" y="33"/>
                  <a:pt x="259" y="33"/>
                  <a:pt x="259" y="33"/>
                </a:cubicBezTo>
                <a:cubicBezTo>
                  <a:pt x="261" y="33"/>
                  <a:pt x="263" y="34"/>
                  <a:pt x="265" y="36"/>
                </a:cubicBezTo>
                <a:cubicBezTo>
                  <a:pt x="266" y="37"/>
                  <a:pt x="267" y="39"/>
                  <a:pt x="267" y="42"/>
                </a:cubicBezTo>
                <a:cubicBezTo>
                  <a:pt x="267" y="58"/>
                  <a:pt x="267" y="58"/>
                  <a:pt x="267" y="58"/>
                </a:cubicBezTo>
                <a:cubicBezTo>
                  <a:pt x="267" y="61"/>
                  <a:pt x="266" y="63"/>
                  <a:pt x="265" y="64"/>
                </a:cubicBezTo>
                <a:cubicBezTo>
                  <a:pt x="263" y="66"/>
                  <a:pt x="261" y="67"/>
                  <a:pt x="259" y="67"/>
                </a:cubicBezTo>
                <a:lnTo>
                  <a:pt x="75" y="67"/>
                </a:lnTo>
                <a:close/>
                <a:moveTo>
                  <a:pt x="434" y="434"/>
                </a:moveTo>
                <a:cubicBezTo>
                  <a:pt x="200" y="434"/>
                  <a:pt x="200" y="434"/>
                  <a:pt x="200" y="434"/>
                </a:cubicBezTo>
                <a:cubicBezTo>
                  <a:pt x="200" y="133"/>
                  <a:pt x="200" y="133"/>
                  <a:pt x="200" y="133"/>
                </a:cubicBezTo>
                <a:cubicBezTo>
                  <a:pt x="300" y="133"/>
                  <a:pt x="300" y="133"/>
                  <a:pt x="300" y="133"/>
                </a:cubicBezTo>
                <a:cubicBezTo>
                  <a:pt x="300" y="242"/>
                  <a:pt x="300" y="242"/>
                  <a:pt x="300" y="242"/>
                </a:cubicBezTo>
                <a:cubicBezTo>
                  <a:pt x="300" y="249"/>
                  <a:pt x="303" y="255"/>
                  <a:pt x="308" y="260"/>
                </a:cubicBezTo>
                <a:cubicBezTo>
                  <a:pt x="313" y="265"/>
                  <a:pt x="318" y="267"/>
                  <a:pt x="325" y="267"/>
                </a:cubicBezTo>
                <a:cubicBezTo>
                  <a:pt x="434" y="267"/>
                  <a:pt x="434" y="267"/>
                  <a:pt x="434" y="267"/>
                </a:cubicBezTo>
                <a:lnTo>
                  <a:pt x="434" y="434"/>
                </a:lnTo>
                <a:close/>
                <a:moveTo>
                  <a:pt x="434" y="434"/>
                </a:moveTo>
                <a:cubicBezTo>
                  <a:pt x="434" y="434"/>
                  <a:pt x="434" y="434"/>
                  <a:pt x="434" y="434"/>
                </a:cubicBezTo>
              </a:path>
            </a:pathLst>
          </a:custGeom>
          <a:solidFill>
            <a:schemeClr val="bg1"/>
          </a:solidFill>
          <a:ln w="12700">
            <a:solidFill>
              <a:srgbClr val="646464"/>
            </a:solidFill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>
              <a:solidFill>
                <a:schemeClr val="dk1"/>
              </a:solidFill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10164963" y="4956160"/>
            <a:ext cx="975290" cy="23934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口座</a:t>
            </a:r>
            <a:r>
              <a:rPr kumimoji="1" lang="ja-JP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振替</a:t>
            </a:r>
            <a:endParaRPr kumimoji="1" lang="ja-JP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02079" y="912033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図には将来的な構想も含む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6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プロジェクト目標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029680" y="1748826"/>
            <a:ext cx="7303205" cy="1007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早期ローンチを目指し納期必達とする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156257" y="1744965"/>
            <a:ext cx="1801416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納期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4029680" y="2792797"/>
            <a:ext cx="7303205" cy="1007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UX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を損なわぬよう、開発必須機能の品質確保はマストとする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その他機能については、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とトレードオフが発生する場合は品質は最低限の確認にとどめる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156257" y="2788935"/>
            <a:ext cx="1801416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品質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29680" y="3832906"/>
            <a:ext cx="7303205" cy="1007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開発必須機能以外は、納期期間内で取り込み可能なスコープのみ対応する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DQ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とトレードオフが発生する場合はスコープを削る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56257" y="3829045"/>
            <a:ext cx="1801416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スコープ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029680" y="4869154"/>
            <a:ext cx="7303205" cy="1007457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経営上重要な戦略的サービスとするため、コストで解決できる場合は追加決裁を取る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コストで解決できない問題については、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DQS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の削減で対応する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56257" y="4865292"/>
            <a:ext cx="1801416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コスト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932121" y="1744965"/>
            <a:ext cx="1152128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932121" y="2788935"/>
            <a:ext cx="1152128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32121" y="3829045"/>
            <a:ext cx="1152128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32121" y="4865292"/>
            <a:ext cx="1152128" cy="101131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コネクタ 5"/>
          <p:cNvCxnSpPr/>
          <p:nvPr/>
        </p:nvCxnSpPr>
        <p:spPr>
          <a:xfrm>
            <a:off x="932121" y="1672957"/>
            <a:ext cx="3025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932122" y="1254077"/>
            <a:ext cx="3025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優先順位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4029680" y="1668068"/>
            <a:ext cx="7303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4029680" y="1249188"/>
            <a:ext cx="7303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方針</a:t>
            </a:r>
            <a:endParaRPr kumimoji="1" lang="ja-JP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010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マスタスケジュール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3"/>
            <p:extLst/>
          </p:nvPr>
        </p:nvGraphicFramePr>
        <p:xfrm>
          <a:off x="1991544" y="1340766"/>
          <a:ext cx="9865098" cy="415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6122"/>
                <a:gridCol w="1096122"/>
                <a:gridCol w="1096122"/>
                <a:gridCol w="1096122"/>
                <a:gridCol w="1096122"/>
                <a:gridCol w="1096122"/>
                <a:gridCol w="1096122"/>
                <a:gridCol w="1096122"/>
                <a:gridCol w="1096122"/>
              </a:tblGrid>
              <a:tr h="360000">
                <a:tc grid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kumimoji="1" lang="ja-JP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873428" y="2132856"/>
            <a:ext cx="1080121" cy="576064"/>
          </a:xfrm>
          <a:prstGeom prst="homePlate">
            <a:avLst>
              <a:gd name="adj" fmla="val 2850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基本設計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ホームベース 6"/>
          <p:cNvSpPr/>
          <p:nvPr/>
        </p:nvSpPr>
        <p:spPr>
          <a:xfrm>
            <a:off x="7057467" y="2132856"/>
            <a:ext cx="1483256" cy="576064"/>
          </a:xfrm>
          <a:prstGeom prst="homePlate">
            <a:avLst>
              <a:gd name="adj" fmla="val 30158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製造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単体ﾃｽﾄ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ホームベース 7"/>
          <p:cNvSpPr/>
          <p:nvPr/>
        </p:nvSpPr>
        <p:spPr>
          <a:xfrm>
            <a:off x="8583823" y="2132856"/>
            <a:ext cx="1094840" cy="576064"/>
          </a:xfrm>
          <a:prstGeom prst="homePlate">
            <a:avLst>
              <a:gd name="adj" fmla="val 28109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結合ﾃｽﾄ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ホームベース 8"/>
          <p:cNvSpPr/>
          <p:nvPr/>
        </p:nvSpPr>
        <p:spPr>
          <a:xfrm>
            <a:off x="9721763" y="2132856"/>
            <a:ext cx="982749" cy="576064"/>
          </a:xfrm>
          <a:prstGeom prst="homePlate">
            <a:avLst>
              <a:gd name="adj" fmla="val 25198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ｼｽﾃﾑ</a:t>
            </a:r>
          </a:p>
        </p:txBody>
      </p:sp>
      <p:sp>
        <p:nvSpPr>
          <p:cNvPr id="10" name="ホームベース 9"/>
          <p:cNvSpPr/>
          <p:nvPr/>
        </p:nvSpPr>
        <p:spPr>
          <a:xfrm>
            <a:off x="3143673" y="2132856"/>
            <a:ext cx="1656183" cy="576064"/>
          </a:xfrm>
          <a:prstGeom prst="homePlate">
            <a:avLst>
              <a:gd name="adj" fmla="val 2850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92609" y="2084663"/>
            <a:ext cx="1670026" cy="66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マスタ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292609" y="2769084"/>
            <a:ext cx="1670026" cy="66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92609" y="3453505"/>
            <a:ext cx="1670026" cy="66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基盤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2609" y="4141758"/>
            <a:ext cx="1670026" cy="66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92609" y="4830011"/>
            <a:ext cx="1670026" cy="6612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303912" y="3617656"/>
            <a:ext cx="1035928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方式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400801" y="3617656"/>
            <a:ext cx="1567405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303912" y="4274454"/>
            <a:ext cx="1584176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916997" y="4274454"/>
            <a:ext cx="1623725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8583823" y="4274454"/>
            <a:ext cx="2120690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実施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5303912" y="4964422"/>
            <a:ext cx="1584176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計画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6916997" y="4964422"/>
            <a:ext cx="1390979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333108" y="4964422"/>
            <a:ext cx="415228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リハ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4873428" y="2906300"/>
            <a:ext cx="2086668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設計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7053920" y="2906300"/>
            <a:ext cx="914286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製造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8583823" y="2906300"/>
            <a:ext cx="1080120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結合ﾃｽﾄ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9721763" y="2906300"/>
            <a:ext cx="982749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ｼｽﾃﾑ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3143673" y="2906300"/>
            <a:ext cx="1656183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要件定義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7997116" y="2906300"/>
            <a:ext cx="543606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単ﾃ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7997115" y="3617656"/>
            <a:ext cx="2707397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構築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ホームベース 32"/>
          <p:cNvSpPr/>
          <p:nvPr/>
        </p:nvSpPr>
        <p:spPr>
          <a:xfrm>
            <a:off x="6027121" y="2132856"/>
            <a:ext cx="932975" cy="576064"/>
          </a:xfrm>
          <a:prstGeom prst="homePlate">
            <a:avLst>
              <a:gd name="adj" fmla="val 2850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詳細設計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9431950" y="4964422"/>
            <a:ext cx="415228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リハ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8773469" y="4964422"/>
            <a:ext cx="640498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修正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9862790" y="4964422"/>
            <a:ext cx="640498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修正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/>
          <p:cNvSpPr/>
          <p:nvPr/>
        </p:nvSpPr>
        <p:spPr>
          <a:xfrm>
            <a:off x="10539467" y="4964422"/>
            <a:ext cx="640498" cy="3855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本番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ホームベース 36"/>
          <p:cNvSpPr/>
          <p:nvPr/>
        </p:nvSpPr>
        <p:spPr>
          <a:xfrm>
            <a:off x="2007754" y="2128792"/>
            <a:ext cx="1036529" cy="576064"/>
          </a:xfrm>
          <a:prstGeom prst="homePlate">
            <a:avLst>
              <a:gd name="adj" fmla="val 28505"/>
            </a:avLst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07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工程開始・完了条件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87603" y="1462971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787603" y="2132103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87603" y="4139499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結合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87603" y="4808634"/>
            <a:ext cx="1944216" cy="8962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直線コネクタ 26"/>
          <p:cNvCxnSpPr/>
          <p:nvPr/>
        </p:nvCxnSpPr>
        <p:spPr>
          <a:xfrm>
            <a:off x="787603" y="1339015"/>
            <a:ext cx="19289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787604" y="977346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工程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875835" y="1462971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要件定義着手決裁が完了していること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プロジェクト計画が完成していること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875835" y="2132103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要件定義の完了条件を満たしていること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基本設計の準備が完了していること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2875835" y="4139499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製造単体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結合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2875835" y="4808634"/>
            <a:ext cx="4227592" cy="8962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結合テストの完了条件を満たしていること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移行リハ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回目による環境構築が正常に完了していること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システムテストの準備が完了していること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289203" y="1461352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全要件定義が完成していること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289203" y="2130484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全基本設計作業が完了していること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289203" y="4137880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全結合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テストと不具合回収が完了していること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289203" y="4807015"/>
            <a:ext cx="4227592" cy="89620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システムテストが完了していること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移行リハが完了していること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保守引継ぎ事項がある場合、それが承認されていること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直線コネクタ 31"/>
          <p:cNvCxnSpPr/>
          <p:nvPr/>
        </p:nvCxnSpPr>
        <p:spPr>
          <a:xfrm>
            <a:off x="2893777" y="1339015"/>
            <a:ext cx="41765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2893778" y="977346"/>
            <a:ext cx="420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開始条件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7280900" y="1339015"/>
            <a:ext cx="417655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7280901" y="977346"/>
            <a:ext cx="4209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完了</a:t>
            </a: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条件</a:t>
            </a:r>
            <a:endParaRPr kumimoji="1" lang="ja-JP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87603" y="2801235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詳細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875835" y="2801235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基本設計の完了条件を満たしていること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詳細設計の準備が完了していること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/>
          <p:cNvSpPr/>
          <p:nvPr/>
        </p:nvSpPr>
        <p:spPr>
          <a:xfrm>
            <a:off x="7289203" y="2799616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全詳細設計作業が完了していること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787603" y="3470367"/>
            <a:ext cx="1944216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製造単体テスト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2875835" y="3470367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詳細設計の完了条件を満たしていること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開発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環境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の準備が完了していること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7289203" y="3468748"/>
            <a:ext cx="4227592" cy="63457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全単体テストと不具合改修が完了していること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申し送り事項がある場合、それが承認されていること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80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成果物定義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各工程で作成する成果物は、別途成果物一覧を定義する。</a:t>
            </a:r>
            <a:endParaRPr kumimoji="1" lang="en-US" altLang="ja-JP" dirty="0" smtClean="0"/>
          </a:p>
          <a:p>
            <a:r>
              <a:rPr lang="ja-JP" altLang="en-US" dirty="0" smtClean="0"/>
              <a:t>前工程の成果物は、次工程以降の成果物の</a:t>
            </a:r>
            <a:r>
              <a:rPr lang="en-US" altLang="ja-JP" dirty="0" smtClean="0"/>
              <a:t>Input</a:t>
            </a:r>
            <a:r>
              <a:rPr lang="ja-JP" altLang="en-US" dirty="0" smtClean="0"/>
              <a:t>となる。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095500" y="1962150"/>
            <a:ext cx="8124502" cy="3924342"/>
            <a:chOff x="1415480" y="915658"/>
            <a:chExt cx="9649072" cy="5256584"/>
          </a:xfrm>
        </p:grpSpPr>
        <p:sp>
          <p:nvSpPr>
            <p:cNvPr id="6" name="メモ 5"/>
            <p:cNvSpPr/>
            <p:nvPr/>
          </p:nvSpPr>
          <p:spPr>
            <a:xfrm>
              <a:off x="1631504" y="1490856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要求</a:t>
              </a:r>
              <a:endPara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一覧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メモ 6"/>
            <p:cNvSpPr/>
            <p:nvPr/>
          </p:nvSpPr>
          <p:spPr>
            <a:xfrm>
              <a:off x="2675620" y="2144446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業務</a:t>
              </a:r>
              <a:endPara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要件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メモ 7"/>
            <p:cNvSpPr/>
            <p:nvPr/>
          </p:nvSpPr>
          <p:spPr>
            <a:xfrm>
              <a:off x="2675620" y="3000766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業務</a:t>
              </a:r>
              <a:endPara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フロー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メモ 8"/>
            <p:cNvSpPr/>
            <p:nvPr/>
          </p:nvSpPr>
          <p:spPr>
            <a:xfrm>
              <a:off x="3719736" y="3344224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システム化</a:t>
              </a:r>
              <a:endPara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要件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メモ 9"/>
            <p:cNvSpPr/>
            <p:nvPr/>
          </p:nvSpPr>
          <p:spPr>
            <a:xfrm>
              <a:off x="3719736" y="4217752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システム</a:t>
              </a:r>
              <a:endPara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kumimoji="1"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概念図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メモ 10"/>
            <p:cNvSpPr/>
            <p:nvPr/>
          </p:nvSpPr>
          <p:spPr>
            <a:xfrm>
              <a:off x="4090256" y="4804956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機能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一覧</a:t>
              </a:r>
              <a:endParaRPr kumimoji="1"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メモ 11"/>
            <p:cNvSpPr/>
            <p:nvPr/>
          </p:nvSpPr>
          <p:spPr>
            <a:xfrm>
              <a:off x="4511824" y="5404206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DB</a:t>
              </a:r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設計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メモ 12"/>
            <p:cNvSpPr/>
            <p:nvPr/>
          </p:nvSpPr>
          <p:spPr>
            <a:xfrm>
              <a:off x="7176120" y="3060834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画面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メモ 13"/>
            <p:cNvSpPr/>
            <p:nvPr/>
          </p:nvSpPr>
          <p:spPr>
            <a:xfrm>
              <a:off x="7171134" y="3865013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ja-JP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</a:t>
              </a:r>
            </a:p>
          </p:txBody>
        </p:sp>
        <p:sp>
          <p:nvSpPr>
            <p:cNvPr id="15" name="メモ 14"/>
            <p:cNvSpPr/>
            <p:nvPr/>
          </p:nvSpPr>
          <p:spPr>
            <a:xfrm>
              <a:off x="7171134" y="4657757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バッチ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メモ 15"/>
            <p:cNvSpPr/>
            <p:nvPr/>
          </p:nvSpPr>
          <p:spPr>
            <a:xfrm>
              <a:off x="8076220" y="3066074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ファイル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帳票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メモ 16"/>
            <p:cNvSpPr/>
            <p:nvPr/>
          </p:nvSpPr>
          <p:spPr>
            <a:xfrm>
              <a:off x="8076220" y="3866983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通知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メモ 17"/>
            <p:cNvSpPr/>
            <p:nvPr/>
          </p:nvSpPr>
          <p:spPr>
            <a:xfrm>
              <a:off x="8076220" y="4657757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外部</a:t>
              </a:r>
              <a:r>
                <a:rPr lang="en-US" altLang="ja-JP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I/F</a:t>
              </a:r>
            </a:p>
          </p:txBody>
        </p:sp>
        <p:sp>
          <p:nvSpPr>
            <p:cNvPr id="19" name="メモ 18"/>
            <p:cNvSpPr/>
            <p:nvPr/>
          </p:nvSpPr>
          <p:spPr>
            <a:xfrm>
              <a:off x="8976320" y="3060834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コード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メモ 19"/>
            <p:cNvSpPr/>
            <p:nvPr/>
          </p:nvSpPr>
          <p:spPr>
            <a:xfrm>
              <a:off x="8976320" y="3862316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定数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メモ 20"/>
            <p:cNvSpPr/>
            <p:nvPr/>
          </p:nvSpPr>
          <p:spPr>
            <a:xfrm>
              <a:off x="7176120" y="1823951"/>
              <a:ext cx="648072" cy="720080"/>
            </a:xfrm>
            <a:prstGeom prst="foldedCorner">
              <a:avLst/>
            </a:prstGeom>
            <a:solidFill>
              <a:schemeClr val="bg1"/>
            </a:solidFill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ja-JP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設計方針</a:t>
              </a:r>
              <a:endPara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ホームベース 21"/>
            <p:cNvSpPr/>
            <p:nvPr/>
          </p:nvSpPr>
          <p:spPr>
            <a:xfrm>
              <a:off x="1415480" y="915658"/>
              <a:ext cx="3960440" cy="432048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72000" rIns="216000" bIns="72000" rtlCol="0" anchor="ctr"/>
            <a:lstStyle/>
            <a:p>
              <a:pPr algn="ctr"/>
              <a:r>
                <a:rPr lang="ja-JP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要件定義</a:t>
              </a:r>
              <a:endPara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3" name="カギ線コネクタ 22"/>
            <p:cNvCxnSpPr>
              <a:stCxn id="6" idx="3"/>
              <a:endCxn id="7" idx="1"/>
            </p:cNvCxnSpPr>
            <p:nvPr/>
          </p:nvCxnSpPr>
          <p:spPr>
            <a:xfrm>
              <a:off x="2279576" y="1850896"/>
              <a:ext cx="396044" cy="653590"/>
            </a:xfrm>
            <a:prstGeom prst="bentConnector3">
              <a:avLst/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カギ線コネクタ 23"/>
            <p:cNvCxnSpPr>
              <a:stCxn id="6" idx="3"/>
              <a:endCxn id="8" idx="1"/>
            </p:cNvCxnSpPr>
            <p:nvPr/>
          </p:nvCxnSpPr>
          <p:spPr>
            <a:xfrm>
              <a:off x="2279576" y="1850896"/>
              <a:ext cx="396044" cy="150991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カギ線コネクタ 24"/>
            <p:cNvCxnSpPr>
              <a:stCxn id="7" idx="3"/>
              <a:endCxn id="9" idx="1"/>
            </p:cNvCxnSpPr>
            <p:nvPr/>
          </p:nvCxnSpPr>
          <p:spPr>
            <a:xfrm>
              <a:off x="3323692" y="2504486"/>
              <a:ext cx="396044" cy="119977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カギ線コネクタ 25"/>
            <p:cNvCxnSpPr>
              <a:stCxn id="8" idx="3"/>
              <a:endCxn id="9" idx="1"/>
            </p:cNvCxnSpPr>
            <p:nvPr/>
          </p:nvCxnSpPr>
          <p:spPr>
            <a:xfrm>
              <a:off x="3323692" y="3360806"/>
              <a:ext cx="396044" cy="34345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ホームベース 26"/>
            <p:cNvSpPr/>
            <p:nvPr/>
          </p:nvSpPr>
          <p:spPr>
            <a:xfrm>
              <a:off x="6672064" y="915658"/>
              <a:ext cx="4392488" cy="432048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72000" rIns="216000" bIns="72000" rtlCol="0" anchor="ctr"/>
            <a:lstStyle/>
            <a:p>
              <a:pPr algn="ctr"/>
              <a:r>
                <a:rPr lang="ja-JP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基本</a:t>
              </a:r>
              <a:r>
                <a:rPr lang="ja-JP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設計</a:t>
              </a:r>
              <a:endParaRPr lang="ja-JP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976320" y="4837084"/>
              <a:ext cx="800219" cy="33855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dirty="0" smtClean="0"/>
                <a:t>・・・</a:t>
              </a:r>
              <a:endParaRPr kumimoji="1" lang="ja-JP" altLang="en-US" sz="1600" dirty="0"/>
            </a:p>
          </p:txBody>
        </p:sp>
        <p:sp>
          <p:nvSpPr>
            <p:cNvPr id="29" name="左中かっこ 28"/>
            <p:cNvSpPr/>
            <p:nvPr/>
          </p:nvSpPr>
          <p:spPr>
            <a:xfrm>
              <a:off x="6767736" y="1781300"/>
              <a:ext cx="144016" cy="3701085"/>
            </a:xfrm>
            <a:prstGeom prst="leftBrace">
              <a:avLst/>
            </a:prstGeom>
            <a:ln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cxnSp>
          <p:nvCxnSpPr>
            <p:cNvPr id="30" name="カギ線コネクタ 29"/>
            <p:cNvCxnSpPr>
              <a:stCxn id="31" idx="1"/>
              <a:endCxn id="29" idx="1"/>
            </p:cNvCxnSpPr>
            <p:nvPr/>
          </p:nvCxnSpPr>
          <p:spPr>
            <a:xfrm rot="10800000" flipH="1">
              <a:off x="5375920" y="3631844"/>
              <a:ext cx="1391816" cy="1134681"/>
            </a:xfrm>
            <a:prstGeom prst="bentConnector5">
              <a:avLst>
                <a:gd name="adj1" fmla="val 39008"/>
                <a:gd name="adj2" fmla="val 99543"/>
                <a:gd name="adj3" fmla="val 98671"/>
              </a:avLst>
            </a:prstGeom>
            <a:ln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右中かっこ 30"/>
            <p:cNvSpPr/>
            <p:nvPr/>
          </p:nvSpPr>
          <p:spPr>
            <a:xfrm>
              <a:off x="5231904" y="3360806"/>
              <a:ext cx="144016" cy="2811436"/>
            </a:xfrm>
            <a:prstGeom prst="rightBrace">
              <a:avLst/>
            </a:prstGeom>
            <a:ln>
              <a:solidFill>
                <a:schemeClr val="accent2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8400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体制と役割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57814" y="1920817"/>
            <a:ext cx="1440162" cy="3871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PM : </a:t>
            </a:r>
            <a:r>
              <a:rPr lang="ja-JP" altLang="en-US" sz="1600" dirty="0" smtClean="0">
                <a:solidFill>
                  <a:schemeClr val="bg1"/>
                </a:solidFill>
              </a:rPr>
              <a:t>吉田</a:t>
            </a: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657814" y="2683090"/>
            <a:ext cx="1440162" cy="3871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dirty="0" smtClean="0">
                <a:solidFill>
                  <a:schemeClr val="bg1"/>
                </a:solidFill>
              </a:rPr>
              <a:t>PL : </a:t>
            </a:r>
            <a:r>
              <a:rPr lang="ja-JP" altLang="en-US" sz="1600" dirty="0" smtClean="0">
                <a:solidFill>
                  <a:schemeClr val="bg1"/>
                </a:solidFill>
              </a:rPr>
              <a:t>山田</a:t>
            </a: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585807" y="3456914"/>
            <a:ext cx="1584176" cy="38716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600" dirty="0" smtClean="0">
                <a:solidFill>
                  <a:schemeClr val="bg1"/>
                </a:solidFill>
              </a:rPr>
              <a:t>システム</a:t>
            </a:r>
            <a:r>
              <a:rPr lang="ja-JP" altLang="en-US" sz="1600" dirty="0">
                <a:solidFill>
                  <a:schemeClr val="bg1"/>
                </a:solidFill>
              </a:rPr>
              <a:t>企画</a:t>
            </a:r>
            <a:endParaRPr lang="en-US" altLang="ja-JP" sz="1600" dirty="0" smtClean="0">
              <a:solidFill>
                <a:schemeClr val="bg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85807" y="3844081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山田</a:t>
            </a:r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(*)</a:t>
            </a: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佐々木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山口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松本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線コネクタ 8"/>
          <p:cNvCxnSpPr>
            <a:stCxn id="5" idx="2"/>
            <a:endCxn id="6" idx="0"/>
          </p:cNvCxnSpPr>
          <p:nvPr/>
        </p:nvCxnSpPr>
        <p:spPr>
          <a:xfrm>
            <a:off x="2377895" y="2307985"/>
            <a:ext cx="0" cy="375105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7094238" y="1920817"/>
            <a:ext cx="1440162" cy="387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</a:rPr>
              <a:t>PM : 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佐藤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7094238" y="2683090"/>
            <a:ext cx="1440162" cy="387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en-US" altLang="ja-JP" sz="1600" b="1" dirty="0" smtClean="0">
                <a:solidFill>
                  <a:schemeClr val="bg1"/>
                </a:solidFill>
              </a:rPr>
              <a:t>PL : </a:t>
            </a:r>
            <a:r>
              <a:rPr lang="ja-JP" altLang="en-US" sz="1600" b="1" dirty="0" smtClean="0">
                <a:solidFill>
                  <a:schemeClr val="bg1"/>
                </a:solidFill>
              </a:rPr>
              <a:t>鈴木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609026" y="3456914"/>
            <a:ext cx="1584176" cy="387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アプリ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194319" y="3456914"/>
            <a:ext cx="1584176" cy="387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基盤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778495" y="3456914"/>
            <a:ext cx="1584176" cy="387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600" b="1" dirty="0" smtClean="0">
                <a:solidFill>
                  <a:schemeClr val="bg1"/>
                </a:solidFill>
              </a:rPr>
              <a:t>テスト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9362672" y="3456914"/>
            <a:ext cx="1584176" cy="3871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r>
              <a:rPr lang="ja-JP" altLang="en-US" sz="1600" b="1" dirty="0">
                <a:solidFill>
                  <a:schemeClr val="bg1"/>
                </a:solidFill>
              </a:rPr>
              <a:t>移行</a:t>
            </a:r>
            <a:endParaRPr lang="en-US" altLang="ja-JP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4609026" y="3844081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sz="1600" b="1" dirty="0" smtClean="0">
                <a:solidFill>
                  <a:srgbClr val="FF0000"/>
                </a:solidFill>
              </a:rPr>
              <a:t>TL :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(</a:t>
            </a:r>
            <a:r>
              <a:rPr lang="ja-JP" altLang="en-US" sz="1600" b="1" dirty="0" smtClean="0">
                <a:solidFill>
                  <a:srgbClr val="FF0000"/>
                </a:solidFill>
              </a:rPr>
              <a:t>あなた</a:t>
            </a:r>
            <a:r>
              <a:rPr lang="en-US" altLang="ja-JP" sz="1600" b="1" dirty="0" smtClean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伊藤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山本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中村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6194319" y="3844081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高橋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78495" y="3844081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田中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9362672" y="3844081"/>
            <a:ext cx="1584176" cy="1258727"/>
          </a:xfrm>
          <a:prstGeom prst="rect">
            <a:avLst/>
          </a:prstGeom>
          <a:solidFill>
            <a:schemeClr val="bg1"/>
          </a:solidFill>
          <a:ln w="3175">
            <a:solidFill>
              <a:srgbClr val="6464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ctr"/>
            <a:r>
              <a:rPr lang="en-US" altLang="ja-JP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TL : </a:t>
            </a: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井上</a:t>
            </a:r>
            <a:endParaRPr lang="en-US" altLang="ja-JP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直線コネクタ 19"/>
          <p:cNvCxnSpPr>
            <a:stCxn id="10" idx="2"/>
            <a:endCxn id="11" idx="0"/>
          </p:cNvCxnSpPr>
          <p:nvPr/>
        </p:nvCxnSpPr>
        <p:spPr>
          <a:xfrm>
            <a:off x="7814319" y="2307985"/>
            <a:ext cx="0" cy="375105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>
            <a:stCxn id="12" idx="0"/>
            <a:endCxn id="11" idx="2"/>
          </p:cNvCxnSpPr>
          <p:nvPr/>
        </p:nvCxnSpPr>
        <p:spPr>
          <a:xfrm rot="5400000" flipH="1" flipV="1">
            <a:off x="6414388" y="2056984"/>
            <a:ext cx="386656" cy="2413205"/>
          </a:xfrm>
          <a:prstGeom prst="bentConnector3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/>
          <p:cNvCxnSpPr>
            <a:stCxn id="13" idx="0"/>
            <a:endCxn id="11" idx="2"/>
          </p:cNvCxnSpPr>
          <p:nvPr/>
        </p:nvCxnSpPr>
        <p:spPr>
          <a:xfrm rot="5400000" flipH="1" flipV="1">
            <a:off x="7207035" y="2849630"/>
            <a:ext cx="386656" cy="827912"/>
          </a:xfrm>
          <a:prstGeom prst="bentConnector3">
            <a:avLst>
              <a:gd name="adj1" fmla="val 50000"/>
            </a:avLst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カギ線コネクタ 22"/>
          <p:cNvCxnSpPr>
            <a:stCxn id="14" idx="0"/>
            <a:endCxn id="11" idx="2"/>
          </p:cNvCxnSpPr>
          <p:nvPr/>
        </p:nvCxnSpPr>
        <p:spPr>
          <a:xfrm rot="16200000" flipV="1">
            <a:off x="7999123" y="2885454"/>
            <a:ext cx="386656" cy="756264"/>
          </a:xfrm>
          <a:prstGeom prst="bentConnector3">
            <a:avLst>
              <a:gd name="adj1" fmla="val 50000"/>
            </a:avLst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15" idx="0"/>
            <a:endCxn id="11" idx="2"/>
          </p:cNvCxnSpPr>
          <p:nvPr/>
        </p:nvCxnSpPr>
        <p:spPr>
          <a:xfrm rot="16200000" flipV="1">
            <a:off x="8791212" y="2093365"/>
            <a:ext cx="386656" cy="2340441"/>
          </a:xfrm>
          <a:prstGeom prst="bentConnector3">
            <a:avLst>
              <a:gd name="adj1" fmla="val 50000"/>
            </a:avLst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4609026" y="5162565"/>
            <a:ext cx="1584176" cy="707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アプリ設計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実装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506808" y="1280065"/>
            <a:ext cx="26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開発体制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0384" y="1315685"/>
            <a:ext cx="261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事業体制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6194319" y="5162565"/>
            <a:ext cx="1584176" cy="707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インフラ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環境設計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構築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7778495" y="5162565"/>
            <a:ext cx="1584176" cy="707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テスト計画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準備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実施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9362672" y="5162565"/>
            <a:ext cx="1584176" cy="70748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移行計画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準備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実施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865119" y="1685017"/>
            <a:ext cx="302555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6" idx="2"/>
            <a:endCxn id="7" idx="0"/>
          </p:cNvCxnSpPr>
          <p:nvPr/>
        </p:nvCxnSpPr>
        <p:spPr>
          <a:xfrm>
            <a:off x="2377895" y="3070258"/>
            <a:ext cx="0" cy="386656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4361873" y="1685017"/>
            <a:ext cx="690489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8525716" y="2543783"/>
            <a:ext cx="3258089" cy="6559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のもとプロジェクトリード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事業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PL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とのコミュニケーション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直線コネクタ 36"/>
          <p:cNvCxnSpPr>
            <a:stCxn id="6" idx="3"/>
            <a:endCxn id="11" idx="1"/>
          </p:cNvCxnSpPr>
          <p:nvPr/>
        </p:nvCxnSpPr>
        <p:spPr>
          <a:xfrm>
            <a:off x="3097976" y="2876674"/>
            <a:ext cx="3996262" cy="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8525715" y="1791347"/>
            <a:ext cx="3258089" cy="65592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プロジェクト全体の管理統制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プロジェクトの</a:t>
            </a:r>
            <a:r>
              <a:rPr lang="en-US" altLang="ja-JP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QCDS</a:t>
            </a: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の責任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事業やステコミへの報告</a:t>
            </a:r>
            <a:endParaRPr lang="en-US" altLang="ja-JP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会議運営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4032562951"/>
              </p:ext>
            </p:extLst>
          </p:nvPr>
        </p:nvGraphicFramePr>
        <p:xfrm>
          <a:off x="302080" y="2570132"/>
          <a:ext cx="11587843" cy="26517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41168"/>
                <a:gridCol w="2778393"/>
                <a:gridCol w="2350948"/>
                <a:gridCol w="1994744"/>
                <a:gridCol w="3822590"/>
              </a:tblGrid>
              <a:tr h="329009">
                <a:tc>
                  <a:txBody>
                    <a:bodyPr/>
                    <a:lstStyle/>
                    <a:p>
                      <a:r>
                        <a:rPr kumimoji="1" lang="en-US" altLang="ja-JP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No</a:t>
                      </a:r>
                      <a:endParaRPr kumimoji="1" lang="ja-JP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会議名</a:t>
                      </a:r>
                      <a:endParaRPr kumimoji="1" lang="ja-JP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参加者</a:t>
                      </a:r>
                      <a:endParaRPr kumimoji="1" lang="ja-JP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開催頻度</a:t>
                      </a:r>
                      <a:endParaRPr kumimoji="1" lang="ja-JP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アジェンダ</a:t>
                      </a:r>
                      <a:endParaRPr kumimoji="1" lang="ja-JP" altLang="en-US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5906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ステアリングコミッティー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ステコミメンバー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/>
                      </a:r>
                      <a:b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</a:b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PM</a:t>
                      </a:r>
                      <a:r>
                        <a:rPr kumimoji="1" lang="ja-JP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、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PL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月次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60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分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全体連絡</a:t>
                      </a:r>
                      <a:endParaRPr kumimoji="1"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進捗確認</a:t>
                      </a:r>
                      <a:endParaRPr kumimoji="1"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課題確認</a:t>
                      </a:r>
                      <a:endParaRPr kumimoji="1"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757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PMPL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定例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PM</a:t>
                      </a:r>
                      <a:r>
                        <a:rPr kumimoji="1" lang="ja-JP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、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PL</a:t>
                      </a:r>
                      <a:r>
                        <a:rPr kumimoji="1" lang="ja-JP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、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起案者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週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回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30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分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PMPL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向けレビュー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7795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3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全体進捗確認会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PM</a:t>
                      </a:r>
                      <a:r>
                        <a:rPr kumimoji="1" lang="ja-JP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、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PL</a:t>
                      </a:r>
                      <a:r>
                        <a:rPr kumimoji="1" lang="ja-JP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、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TL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週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回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60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分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全体連絡</a:t>
                      </a:r>
                      <a:endParaRPr kumimoji="1"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進捗確認</a:t>
                      </a:r>
                      <a:endParaRPr kumimoji="1"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6757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4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課題確認会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PM</a:t>
                      </a:r>
                      <a:r>
                        <a:rPr kumimoji="1" lang="ja-JP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、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PL</a:t>
                      </a:r>
                      <a:r>
                        <a:rPr kumimoji="1" lang="ja-JP" altLang="en-US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、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TL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週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1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回</a:t>
                      </a:r>
                      <a:r>
                        <a:rPr kumimoji="1" lang="en-US" altLang="ja-JP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60</a:t>
                      </a: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分</a:t>
                      </a:r>
                      <a:endParaRPr kumimoji="1" lang="ja-JP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kumimoji="1" lang="ja-JP" alt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課題確認</a:t>
                      </a:r>
                      <a:endParaRPr kumimoji="1" lang="en-US" altLang="ja-JP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コンテンツ プレースホルダー 3"/>
          <p:cNvSpPr txBox="1">
            <a:spLocks/>
          </p:cNvSpPr>
          <p:nvPr/>
        </p:nvSpPr>
        <p:spPr>
          <a:xfrm>
            <a:off x="302079" y="915658"/>
            <a:ext cx="11587842" cy="979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600" kern="12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プロジェクトで定義する会議体は以下の通り。</a:t>
            </a:r>
            <a:endParaRPr lang="en-US" altLang="ja-JP" dirty="0"/>
          </a:p>
          <a:p>
            <a:r>
              <a:rPr lang="ja-JP" altLang="en-US" dirty="0"/>
              <a:t>その他会議体は、各チーム毎にチーム計画にて定義する。</a:t>
            </a:r>
          </a:p>
        </p:txBody>
      </p:sp>
    </p:spTree>
    <p:extLst>
      <p:ext uri="{BB962C8B-B14F-4D97-AF65-F5344CB8AC3E}">
        <p14:creationId xmlns:p14="http://schemas.microsoft.com/office/powerpoint/2010/main" val="4605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各種ルール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915657"/>
            <a:ext cx="11587842" cy="913143"/>
          </a:xfrm>
        </p:spPr>
        <p:txBody>
          <a:bodyPr/>
          <a:lstStyle/>
          <a:p>
            <a:r>
              <a:rPr lang="ja-JP" altLang="en-US" dirty="0" smtClean="0"/>
              <a:t>本プロジェクトのプロジェクトルールは別紙にて定義する。</a:t>
            </a:r>
            <a:endParaRPr lang="en-US" altLang="ja-JP" dirty="0" smtClean="0"/>
          </a:p>
          <a:p>
            <a:r>
              <a:rPr lang="ja-JP" altLang="en-US" dirty="0" smtClean="0"/>
              <a:t>なお、下記のうち一部については各チーム</a:t>
            </a:r>
            <a:r>
              <a:rPr lang="ja-JP" altLang="en-US" dirty="0"/>
              <a:t>計画にて定義する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lang="en-US" altLang="ja-JP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/>
              <a:t>進捗管理ルール</a:t>
            </a:r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/>
              <a:t>品質管理ルール</a:t>
            </a:r>
            <a:endParaRPr lang="en-US" altLang="ja-JP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dirty="0" smtClean="0"/>
              <a:t>課題</a:t>
            </a:r>
            <a:r>
              <a:rPr lang="ja-JP" altLang="en-US" smtClean="0"/>
              <a:t>管理ルール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8031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更新履歴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316411" y="859003"/>
          <a:ext cx="1157516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50364"/>
                <a:gridCol w="1188000"/>
                <a:gridCol w="1188000"/>
                <a:gridCol w="1188000"/>
                <a:gridCol w="746079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bg1"/>
                          </a:solidFill>
                        </a:rPr>
                        <a:t>No.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更新日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更新者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区分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bg1"/>
                          </a:solidFill>
                        </a:rPr>
                        <a:t>更新内容</a:t>
                      </a:r>
                      <a:endParaRPr kumimoji="1" lang="ja-JP" altLang="en-US" sz="1200" dirty="0">
                        <a:solidFill>
                          <a:schemeClr val="bg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2021/02/24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津郷 晶也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初版作成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ホームベース 4"/>
          <p:cNvSpPr/>
          <p:nvPr/>
        </p:nvSpPr>
        <p:spPr>
          <a:xfrm>
            <a:off x="1198241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ホームベース 14"/>
          <p:cNvSpPr/>
          <p:nvPr/>
        </p:nvSpPr>
        <p:spPr>
          <a:xfrm>
            <a:off x="6140597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製造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単体テスト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ホームベース 15"/>
          <p:cNvSpPr/>
          <p:nvPr/>
        </p:nvSpPr>
        <p:spPr>
          <a:xfrm>
            <a:off x="2433830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要件定義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ホームベース 16"/>
          <p:cNvSpPr/>
          <p:nvPr/>
        </p:nvSpPr>
        <p:spPr>
          <a:xfrm>
            <a:off x="7376186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結合テスト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ホームベース 17"/>
          <p:cNvSpPr/>
          <p:nvPr/>
        </p:nvSpPr>
        <p:spPr>
          <a:xfrm>
            <a:off x="9847362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本番移行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ホームベース 20"/>
          <p:cNvSpPr/>
          <p:nvPr/>
        </p:nvSpPr>
        <p:spPr>
          <a:xfrm>
            <a:off x="3669419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ホームベース 21"/>
          <p:cNvSpPr/>
          <p:nvPr/>
        </p:nvSpPr>
        <p:spPr>
          <a:xfrm>
            <a:off x="4905008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詳細設計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ホームベース 22"/>
          <p:cNvSpPr/>
          <p:nvPr/>
        </p:nvSpPr>
        <p:spPr>
          <a:xfrm>
            <a:off x="8611775" y="2225928"/>
            <a:ext cx="1149994" cy="1973448"/>
          </a:xfrm>
          <a:prstGeom prst="homePlate">
            <a:avLst>
              <a:gd name="adj" fmla="val 10787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45720" rIns="72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テスト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本書の位置づけ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685122" y="4764514"/>
            <a:ext cx="5418577" cy="51515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プロジェクトが何のため（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Why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）、何を作るのか（</a:t>
            </a:r>
            <a:r>
              <a:rPr kumimoji="1"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What</a:t>
            </a:r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）を定義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685122" y="5329652"/>
            <a:ext cx="5418577" cy="51515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をどのように推進していくのか（</a:t>
            </a:r>
            <a:r>
              <a:rPr lang="en-US" altLang="ja-JP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How</a:t>
            </a:r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）を定義</a:t>
            </a:r>
            <a:endParaRPr kumimoji="1"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348234" y="2117118"/>
            <a:ext cx="8802986" cy="22245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コンテンツ プレースホルダー 3"/>
          <p:cNvSpPr>
            <a:spLocks noGrp="1"/>
          </p:cNvSpPr>
          <p:nvPr>
            <p:ph idx="13"/>
          </p:nvPr>
        </p:nvSpPr>
        <p:spPr>
          <a:xfrm>
            <a:off x="302079" y="915658"/>
            <a:ext cx="11587842" cy="663760"/>
          </a:xfrm>
        </p:spPr>
        <p:txBody>
          <a:bodyPr/>
          <a:lstStyle/>
          <a:p>
            <a:r>
              <a:rPr kumimoji="1" lang="ja-JP" altLang="en-US" dirty="0" smtClean="0"/>
              <a:t>プロジェクトの要件定義から</a:t>
            </a:r>
            <a:r>
              <a:rPr kumimoji="1" lang="en-US" altLang="ja-JP" dirty="0" smtClean="0"/>
              <a:t>C/O</a:t>
            </a:r>
            <a:r>
              <a:rPr kumimoji="1" lang="ja-JP" altLang="en-US" dirty="0" err="1" smtClean="0"/>
              <a:t>までにつ</a:t>
            </a:r>
            <a:r>
              <a:rPr kumimoji="1" lang="ja-JP" altLang="en-US" dirty="0" smtClean="0"/>
              <a:t>いて、開発側体制の推進方針をまとめた資料。</a:t>
            </a:r>
            <a:endParaRPr kumimoji="1" lang="en-US" altLang="ja-JP" dirty="0" smtClean="0"/>
          </a:p>
        </p:txBody>
      </p:sp>
      <p:sp>
        <p:nvSpPr>
          <p:cNvPr id="20" name="フリーフォーム 19"/>
          <p:cNvSpPr/>
          <p:nvPr/>
        </p:nvSpPr>
        <p:spPr>
          <a:xfrm>
            <a:off x="1754677" y="2371648"/>
            <a:ext cx="422660" cy="585356"/>
          </a:xfrm>
          <a:custGeom>
            <a:avLst/>
            <a:gdLst>
              <a:gd name="connsiteX0" fmla="*/ 3204 w 398989"/>
              <a:gd name="connsiteY0" fmla="*/ 1433015 h 1433015"/>
              <a:gd name="connsiteX1" fmla="*/ 57795 w 398989"/>
              <a:gd name="connsiteY1" fmla="*/ 272955 h 1433015"/>
              <a:gd name="connsiteX2" fmla="*/ 398989 w 398989"/>
              <a:gd name="connsiteY2" fmla="*/ 0 h 1433015"/>
              <a:gd name="connsiteX0" fmla="*/ 0 w 395785"/>
              <a:gd name="connsiteY0" fmla="*/ 1433015 h 1433015"/>
              <a:gd name="connsiteX1" fmla="*/ 395785 w 395785"/>
              <a:gd name="connsiteY1" fmla="*/ 0 h 1433015"/>
              <a:gd name="connsiteX0" fmla="*/ 0 w 395785"/>
              <a:gd name="connsiteY0" fmla="*/ 1433015 h 1433015"/>
              <a:gd name="connsiteX1" fmla="*/ 395785 w 395785"/>
              <a:gd name="connsiteY1" fmla="*/ 0 h 1433015"/>
              <a:gd name="connsiteX0" fmla="*/ 35580 w 431365"/>
              <a:gd name="connsiteY0" fmla="*/ 1433015 h 1433015"/>
              <a:gd name="connsiteX1" fmla="*/ 431365 w 431365"/>
              <a:gd name="connsiteY1" fmla="*/ 0 h 1433015"/>
              <a:gd name="connsiteX0" fmla="*/ 32111 w 455192"/>
              <a:gd name="connsiteY0" fmla="*/ 1364776 h 1364776"/>
              <a:gd name="connsiteX1" fmla="*/ 455192 w 455192"/>
              <a:gd name="connsiteY1" fmla="*/ 0 h 1364776"/>
              <a:gd name="connsiteX0" fmla="*/ 109198 w 259324"/>
              <a:gd name="connsiteY0" fmla="*/ 1842448 h 1842448"/>
              <a:gd name="connsiteX1" fmla="*/ 259324 w 259324"/>
              <a:gd name="connsiteY1" fmla="*/ 0 h 1842448"/>
              <a:gd name="connsiteX0" fmla="*/ 37005 w 422801"/>
              <a:gd name="connsiteY0" fmla="*/ 635817 h 635817"/>
              <a:gd name="connsiteX1" fmla="*/ 422801 w 422801"/>
              <a:gd name="connsiteY1" fmla="*/ 0 h 635817"/>
              <a:gd name="connsiteX0" fmla="*/ 29534 w 415330"/>
              <a:gd name="connsiteY0" fmla="*/ 639442 h 639442"/>
              <a:gd name="connsiteX1" fmla="*/ 415330 w 415330"/>
              <a:gd name="connsiteY1" fmla="*/ 3625 h 639442"/>
              <a:gd name="connsiteX0" fmla="*/ 48164 w 433960"/>
              <a:gd name="connsiteY0" fmla="*/ 638096 h 638096"/>
              <a:gd name="connsiteX1" fmla="*/ 433960 w 433960"/>
              <a:gd name="connsiteY1" fmla="*/ 2279 h 638096"/>
              <a:gd name="connsiteX0" fmla="*/ 36864 w 422660"/>
              <a:gd name="connsiteY0" fmla="*/ 638096 h 638096"/>
              <a:gd name="connsiteX1" fmla="*/ 422660 w 422660"/>
              <a:gd name="connsiteY1" fmla="*/ 2279 h 638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2660" h="638096">
                <a:moveTo>
                  <a:pt x="36864" y="638096"/>
                </a:moveTo>
                <a:cubicBezTo>
                  <a:pt x="-82073" y="278753"/>
                  <a:pt x="97412" y="-29660"/>
                  <a:pt x="422660" y="2279"/>
                </a:cubicBezTo>
              </a:path>
            </a:pathLst>
          </a:custGeom>
          <a:noFill/>
          <a:ln w="28575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メモ 9"/>
          <p:cNvSpPr/>
          <p:nvPr/>
        </p:nvSpPr>
        <p:spPr>
          <a:xfrm>
            <a:off x="2311735" y="1811336"/>
            <a:ext cx="1059663" cy="661851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定義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メモ 10"/>
          <p:cNvSpPr/>
          <p:nvPr/>
        </p:nvSpPr>
        <p:spPr>
          <a:xfrm>
            <a:off x="2524161" y="2295153"/>
            <a:ext cx="1059663" cy="66185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計画</a:t>
            </a:r>
            <a:endParaRPr kumimoji="1" lang="ja-JP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2850040" y="4764514"/>
            <a:ext cx="1769093" cy="51515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プロジェクト定義</a:t>
            </a:r>
            <a:endParaRPr kumimoji="1" lang="ja-JP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2850040" y="5329652"/>
            <a:ext cx="1769093" cy="515155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プロジェクト計画</a:t>
            </a:r>
            <a:endParaRPr kumimoji="1" lang="en-US" altLang="ja-JP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368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987278"/>
            <a:ext cx="10515600" cy="5262227"/>
          </a:xfrm>
        </p:spPr>
        <p:txBody>
          <a:bodyPr numCol="2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プロジェクト背景</a:t>
            </a:r>
            <a:r>
              <a:rPr lang="ja-JP" altLang="en-US" dirty="0"/>
              <a:t>・</a:t>
            </a:r>
            <a:r>
              <a:rPr lang="ja-JP" altLang="en-US" dirty="0" smtClean="0"/>
              <a:t>目的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サービス定義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プロジェクトスコープ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システム化方針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システム概念図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プロジェクト目標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マスタスケジュール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工程開始・完了条件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成果物定義</a:t>
            </a:r>
            <a:endParaRPr lang="en-US" altLang="ja-JP" dirty="0" smtClean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体制と役割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会議運営</a:t>
            </a:r>
            <a:endParaRPr lang="ja-JP" altLang="en-US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 smtClean="0"/>
              <a:t>各種ルー</a:t>
            </a:r>
            <a:r>
              <a:rPr lang="ja-JP" altLang="en-US" dirty="0"/>
              <a:t>ル</a:t>
            </a:r>
          </a:p>
        </p:txBody>
      </p:sp>
    </p:spTree>
    <p:extLst>
      <p:ext uri="{BB962C8B-B14F-4D97-AF65-F5344CB8AC3E}">
        <p14:creationId xmlns:p14="http://schemas.microsoft.com/office/powerpoint/2010/main" val="141530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プロジェクト背景</a:t>
            </a:r>
            <a:r>
              <a:rPr lang="ja-JP" altLang="en-US" dirty="0"/>
              <a:t>・</a:t>
            </a:r>
            <a:r>
              <a:rPr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5" name="二等辺三角形 4"/>
          <p:cNvSpPr/>
          <p:nvPr/>
        </p:nvSpPr>
        <p:spPr>
          <a:xfrm rot="10800000">
            <a:off x="4487847" y="3098014"/>
            <a:ext cx="3216307" cy="3222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381109" y="1412776"/>
            <a:ext cx="7303205" cy="110731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世の中に飲食店はたくさんあふれている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「できるだけお店選びで失敗したくない」と思っている人が多い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81109" y="4005064"/>
            <a:ext cx="7303205" cy="81927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カスタマがどの飲食店を選ぶとよいかわかるようにしたい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507686" y="1408532"/>
            <a:ext cx="1801416" cy="1111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背景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507686" y="4005064"/>
            <a:ext cx="1801416" cy="8192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72000" rIns="216000" bIns="72000" rtlCol="0" anchor="ctr"/>
          <a:lstStyle/>
          <a:p>
            <a:pPr algn="ctr"/>
            <a:r>
              <a:rPr lang="ja-JP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目的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2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サービス定義</a:t>
            </a:r>
            <a:endParaRPr kumimoji="1" lang="ja-JP" altLang="en-US" dirty="0"/>
          </a:p>
        </p:txBody>
      </p:sp>
      <p:sp>
        <p:nvSpPr>
          <p:cNvPr id="5" name="Freeform 2427"/>
          <p:cNvSpPr>
            <a:spLocks noEditPoints="1"/>
          </p:cNvSpPr>
          <p:nvPr/>
        </p:nvSpPr>
        <p:spPr bwMode="auto">
          <a:xfrm>
            <a:off x="2939600" y="2771964"/>
            <a:ext cx="762000" cy="681038"/>
          </a:xfrm>
          <a:custGeom>
            <a:avLst/>
            <a:gdLst>
              <a:gd name="T0" fmla="*/ 453 w 480"/>
              <a:gd name="T1" fmla="*/ 0 h 429"/>
              <a:gd name="T2" fmla="*/ 26 w 480"/>
              <a:gd name="T3" fmla="*/ 0 h 429"/>
              <a:gd name="T4" fmla="*/ 26 w 480"/>
              <a:gd name="T5" fmla="*/ 54 h 429"/>
              <a:gd name="T6" fmla="*/ 453 w 480"/>
              <a:gd name="T7" fmla="*/ 54 h 429"/>
              <a:gd name="T8" fmla="*/ 453 w 480"/>
              <a:gd name="T9" fmla="*/ 0 h 429"/>
              <a:gd name="T10" fmla="*/ 480 w 480"/>
              <a:gd name="T11" fmla="*/ 268 h 429"/>
              <a:gd name="T12" fmla="*/ 480 w 480"/>
              <a:gd name="T13" fmla="*/ 214 h 429"/>
              <a:gd name="T14" fmla="*/ 453 w 480"/>
              <a:gd name="T15" fmla="*/ 81 h 429"/>
              <a:gd name="T16" fmla="*/ 26 w 480"/>
              <a:gd name="T17" fmla="*/ 81 h 429"/>
              <a:gd name="T18" fmla="*/ 0 w 480"/>
              <a:gd name="T19" fmla="*/ 214 h 429"/>
              <a:gd name="T20" fmla="*/ 0 w 480"/>
              <a:gd name="T21" fmla="*/ 268 h 429"/>
              <a:gd name="T22" fmla="*/ 26 w 480"/>
              <a:gd name="T23" fmla="*/ 268 h 429"/>
              <a:gd name="T24" fmla="*/ 26 w 480"/>
              <a:gd name="T25" fmla="*/ 429 h 429"/>
              <a:gd name="T26" fmla="*/ 293 w 480"/>
              <a:gd name="T27" fmla="*/ 429 h 429"/>
              <a:gd name="T28" fmla="*/ 293 w 480"/>
              <a:gd name="T29" fmla="*/ 268 h 429"/>
              <a:gd name="T30" fmla="*/ 400 w 480"/>
              <a:gd name="T31" fmla="*/ 268 h 429"/>
              <a:gd name="T32" fmla="*/ 400 w 480"/>
              <a:gd name="T33" fmla="*/ 429 h 429"/>
              <a:gd name="T34" fmla="*/ 453 w 480"/>
              <a:gd name="T35" fmla="*/ 429 h 429"/>
              <a:gd name="T36" fmla="*/ 453 w 480"/>
              <a:gd name="T37" fmla="*/ 268 h 429"/>
              <a:gd name="T38" fmla="*/ 480 w 480"/>
              <a:gd name="T39" fmla="*/ 268 h 429"/>
              <a:gd name="T40" fmla="*/ 240 w 480"/>
              <a:gd name="T41" fmla="*/ 375 h 429"/>
              <a:gd name="T42" fmla="*/ 80 w 480"/>
              <a:gd name="T43" fmla="*/ 375 h 429"/>
              <a:gd name="T44" fmla="*/ 80 w 480"/>
              <a:gd name="T45" fmla="*/ 268 h 429"/>
              <a:gd name="T46" fmla="*/ 240 w 480"/>
              <a:gd name="T47" fmla="*/ 268 h 429"/>
              <a:gd name="T48" fmla="*/ 240 w 480"/>
              <a:gd name="T49" fmla="*/ 375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80" h="429">
                <a:moveTo>
                  <a:pt x="453" y="0"/>
                </a:moveTo>
                <a:lnTo>
                  <a:pt x="26" y="0"/>
                </a:lnTo>
                <a:lnTo>
                  <a:pt x="26" y="54"/>
                </a:lnTo>
                <a:lnTo>
                  <a:pt x="453" y="54"/>
                </a:lnTo>
                <a:lnTo>
                  <a:pt x="453" y="0"/>
                </a:lnTo>
                <a:close/>
                <a:moveTo>
                  <a:pt x="480" y="268"/>
                </a:moveTo>
                <a:lnTo>
                  <a:pt x="480" y="214"/>
                </a:lnTo>
                <a:lnTo>
                  <a:pt x="453" y="81"/>
                </a:lnTo>
                <a:lnTo>
                  <a:pt x="26" y="81"/>
                </a:lnTo>
                <a:lnTo>
                  <a:pt x="0" y="214"/>
                </a:lnTo>
                <a:lnTo>
                  <a:pt x="0" y="268"/>
                </a:lnTo>
                <a:lnTo>
                  <a:pt x="26" y="268"/>
                </a:lnTo>
                <a:lnTo>
                  <a:pt x="26" y="429"/>
                </a:lnTo>
                <a:lnTo>
                  <a:pt x="293" y="429"/>
                </a:lnTo>
                <a:lnTo>
                  <a:pt x="293" y="268"/>
                </a:lnTo>
                <a:lnTo>
                  <a:pt x="400" y="268"/>
                </a:lnTo>
                <a:lnTo>
                  <a:pt x="400" y="429"/>
                </a:lnTo>
                <a:lnTo>
                  <a:pt x="453" y="429"/>
                </a:lnTo>
                <a:lnTo>
                  <a:pt x="453" y="268"/>
                </a:lnTo>
                <a:lnTo>
                  <a:pt x="480" y="268"/>
                </a:lnTo>
                <a:close/>
                <a:moveTo>
                  <a:pt x="240" y="375"/>
                </a:moveTo>
                <a:lnTo>
                  <a:pt x="80" y="375"/>
                </a:lnTo>
                <a:lnTo>
                  <a:pt x="80" y="268"/>
                </a:lnTo>
                <a:lnTo>
                  <a:pt x="240" y="268"/>
                </a:lnTo>
                <a:lnTo>
                  <a:pt x="240" y="3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1" name="フリーフォーム 10"/>
          <p:cNvSpPr/>
          <p:nvPr/>
        </p:nvSpPr>
        <p:spPr>
          <a:xfrm>
            <a:off x="9445526" y="2829447"/>
            <a:ext cx="567516" cy="566073"/>
          </a:xfrm>
          <a:custGeom>
            <a:avLst/>
            <a:gdLst>
              <a:gd name="connsiteX0" fmla="*/ 1371056 w 4869180"/>
              <a:gd name="connsiteY0" fmla="*/ 2991012 h 4856798"/>
              <a:gd name="connsiteX1" fmla="*/ 1373778 w 4869180"/>
              <a:gd name="connsiteY1" fmla="*/ 2993317 h 4856798"/>
              <a:gd name="connsiteX2" fmla="*/ 2446020 w 4869180"/>
              <a:gd name="connsiteY2" fmla="*/ 3335186 h 4856798"/>
              <a:gd name="connsiteX3" fmla="*/ 3410579 w 4869180"/>
              <a:gd name="connsiteY3" fmla="*/ 3068651 h 4856798"/>
              <a:gd name="connsiteX4" fmla="*/ 3508450 w 4869180"/>
              <a:gd name="connsiteY4" fmla="*/ 3000183 h 4856798"/>
              <a:gd name="connsiteX5" fmla="*/ 4225181 w 4869180"/>
              <a:gd name="connsiteY5" fmla="*/ 3178884 h 4856798"/>
              <a:gd name="connsiteX6" fmla="*/ 4230712 w 4869180"/>
              <a:gd name="connsiteY6" fmla="*/ 3180716 h 4856798"/>
              <a:gd name="connsiteX7" fmla="*/ 4246245 w 4869180"/>
              <a:gd name="connsiteY7" fmla="*/ 3183284 h 4856798"/>
              <a:gd name="connsiteX8" fmla="*/ 4869180 w 4869180"/>
              <a:gd name="connsiteY8" fmla="*/ 4011454 h 4856798"/>
              <a:gd name="connsiteX9" fmla="*/ 4869180 w 4869180"/>
              <a:gd name="connsiteY9" fmla="*/ 4038651 h 4856798"/>
              <a:gd name="connsiteX10" fmla="*/ 4869180 w 4869180"/>
              <a:gd name="connsiteY10" fmla="*/ 4337208 h 4856798"/>
              <a:gd name="connsiteX11" fmla="*/ 4869180 w 4869180"/>
              <a:gd name="connsiteY11" fmla="*/ 4432900 h 4856798"/>
              <a:gd name="connsiteX12" fmla="*/ 4445283 w 4869180"/>
              <a:gd name="connsiteY12" fmla="*/ 4856797 h 4856798"/>
              <a:gd name="connsiteX13" fmla="*/ 4089033 w 4869180"/>
              <a:gd name="connsiteY13" fmla="*/ 4856797 h 4856798"/>
              <a:gd name="connsiteX14" fmla="*/ 4089014 w 4869180"/>
              <a:gd name="connsiteY14" fmla="*/ 4856798 h 4856798"/>
              <a:gd name="connsiteX15" fmla="*/ 4088996 w 4869180"/>
              <a:gd name="connsiteY15" fmla="*/ 4856797 h 4856798"/>
              <a:gd name="connsiteX16" fmla="*/ 780184 w 4869180"/>
              <a:gd name="connsiteY16" fmla="*/ 4856797 h 4856798"/>
              <a:gd name="connsiteX17" fmla="*/ 780166 w 4869180"/>
              <a:gd name="connsiteY17" fmla="*/ 4856798 h 4856798"/>
              <a:gd name="connsiteX18" fmla="*/ 780147 w 4869180"/>
              <a:gd name="connsiteY18" fmla="*/ 4856797 h 4856798"/>
              <a:gd name="connsiteX19" fmla="*/ 423897 w 4869180"/>
              <a:gd name="connsiteY19" fmla="*/ 4856797 h 4856798"/>
              <a:gd name="connsiteX20" fmla="*/ 0 w 4869180"/>
              <a:gd name="connsiteY20" fmla="*/ 4432900 h 4856798"/>
              <a:gd name="connsiteX21" fmla="*/ 0 w 4869180"/>
              <a:gd name="connsiteY21" fmla="*/ 4337208 h 4856798"/>
              <a:gd name="connsiteX22" fmla="*/ 0 w 4869180"/>
              <a:gd name="connsiteY22" fmla="*/ 4038651 h 4856798"/>
              <a:gd name="connsiteX23" fmla="*/ 0 w 4869180"/>
              <a:gd name="connsiteY23" fmla="*/ 4011454 h 4856798"/>
              <a:gd name="connsiteX24" fmla="*/ 476490 w 4869180"/>
              <a:gd name="connsiteY24" fmla="*/ 3232541 h 4856798"/>
              <a:gd name="connsiteX25" fmla="*/ 522024 w 4869180"/>
              <a:gd name="connsiteY25" fmla="*/ 3214483 h 4856798"/>
              <a:gd name="connsiteX26" fmla="*/ 524715 w 4869180"/>
              <a:gd name="connsiteY26" fmla="*/ 3213095 h 4856798"/>
              <a:gd name="connsiteX27" fmla="*/ 530129 w 4869180"/>
              <a:gd name="connsiteY27" fmla="*/ 3211269 h 4856798"/>
              <a:gd name="connsiteX28" fmla="*/ 548168 w 4869180"/>
              <a:gd name="connsiteY28" fmla="*/ 3204115 h 4856798"/>
              <a:gd name="connsiteX29" fmla="*/ 566406 w 4869180"/>
              <a:gd name="connsiteY29" fmla="*/ 3199034 h 4856798"/>
              <a:gd name="connsiteX30" fmla="*/ 599908 w 4869180"/>
              <a:gd name="connsiteY30" fmla="*/ 3187734 h 4856798"/>
              <a:gd name="connsiteX31" fmla="*/ 2446020 w 4869180"/>
              <a:gd name="connsiteY31" fmla="*/ 0 h 4856798"/>
              <a:gd name="connsiteX32" fmla="*/ 3962400 w 4869180"/>
              <a:gd name="connsiteY32" fmla="*/ 1516380 h 4856798"/>
              <a:gd name="connsiteX33" fmla="*/ 2446020 w 4869180"/>
              <a:gd name="connsiteY33" fmla="*/ 3032760 h 4856798"/>
              <a:gd name="connsiteX34" fmla="*/ 929640 w 4869180"/>
              <a:gd name="connsiteY34" fmla="*/ 1516380 h 4856798"/>
              <a:gd name="connsiteX35" fmla="*/ 2446020 w 4869180"/>
              <a:gd name="connsiteY35" fmla="*/ 0 h 4856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69180" h="4856798">
                <a:moveTo>
                  <a:pt x="1371056" y="2991012"/>
                </a:moveTo>
                <a:lnTo>
                  <a:pt x="1373778" y="2993317"/>
                </a:lnTo>
                <a:cubicBezTo>
                  <a:pt x="1648188" y="3204542"/>
                  <a:pt x="2027283" y="3335186"/>
                  <a:pt x="2446020" y="3335186"/>
                </a:cubicBezTo>
                <a:cubicBezTo>
                  <a:pt x="2812415" y="3335186"/>
                  <a:pt x="3148459" y="3235161"/>
                  <a:pt x="3410579" y="3068651"/>
                </a:cubicBezTo>
                <a:lnTo>
                  <a:pt x="3508450" y="3000183"/>
                </a:lnTo>
                <a:lnTo>
                  <a:pt x="4225181" y="3178884"/>
                </a:lnTo>
                <a:lnTo>
                  <a:pt x="4230712" y="3180716"/>
                </a:lnTo>
                <a:lnTo>
                  <a:pt x="4246245" y="3183284"/>
                </a:lnTo>
                <a:cubicBezTo>
                  <a:pt x="4601754" y="3262109"/>
                  <a:pt x="4869180" y="3602942"/>
                  <a:pt x="4869180" y="4011454"/>
                </a:cubicBezTo>
                <a:lnTo>
                  <a:pt x="4869180" y="4038651"/>
                </a:lnTo>
                <a:lnTo>
                  <a:pt x="4869180" y="4337208"/>
                </a:lnTo>
                <a:lnTo>
                  <a:pt x="4869180" y="4432900"/>
                </a:lnTo>
                <a:cubicBezTo>
                  <a:pt x="4869180" y="4667012"/>
                  <a:pt x="4679395" y="4856797"/>
                  <a:pt x="4445283" y="4856797"/>
                </a:cubicBezTo>
                <a:lnTo>
                  <a:pt x="4089033" y="4856797"/>
                </a:lnTo>
                <a:lnTo>
                  <a:pt x="4089014" y="4856798"/>
                </a:lnTo>
                <a:lnTo>
                  <a:pt x="4088996" y="4856797"/>
                </a:lnTo>
                <a:lnTo>
                  <a:pt x="780184" y="4856797"/>
                </a:lnTo>
                <a:lnTo>
                  <a:pt x="780166" y="4856798"/>
                </a:lnTo>
                <a:lnTo>
                  <a:pt x="780147" y="4856797"/>
                </a:lnTo>
                <a:lnTo>
                  <a:pt x="423897" y="4856797"/>
                </a:lnTo>
                <a:cubicBezTo>
                  <a:pt x="189785" y="4856797"/>
                  <a:pt x="0" y="4667012"/>
                  <a:pt x="0" y="4432900"/>
                </a:cubicBezTo>
                <a:lnTo>
                  <a:pt x="0" y="4337208"/>
                </a:lnTo>
                <a:lnTo>
                  <a:pt x="0" y="4038651"/>
                </a:lnTo>
                <a:lnTo>
                  <a:pt x="0" y="4011454"/>
                </a:lnTo>
                <a:cubicBezTo>
                  <a:pt x="0" y="3661301"/>
                  <a:pt x="196477" y="3360871"/>
                  <a:pt x="476490" y="3232541"/>
                </a:cubicBezTo>
                <a:lnTo>
                  <a:pt x="522024" y="3214483"/>
                </a:lnTo>
                <a:lnTo>
                  <a:pt x="524715" y="3213095"/>
                </a:lnTo>
                <a:lnTo>
                  <a:pt x="530129" y="3211269"/>
                </a:lnTo>
                <a:lnTo>
                  <a:pt x="548168" y="3204115"/>
                </a:lnTo>
                <a:lnTo>
                  <a:pt x="566406" y="3199034"/>
                </a:lnTo>
                <a:lnTo>
                  <a:pt x="599908" y="3187734"/>
                </a:lnTo>
                <a:close/>
                <a:moveTo>
                  <a:pt x="2446020" y="0"/>
                </a:moveTo>
                <a:cubicBezTo>
                  <a:pt x="3283494" y="0"/>
                  <a:pt x="3962400" y="678906"/>
                  <a:pt x="3962400" y="1516380"/>
                </a:cubicBezTo>
                <a:cubicBezTo>
                  <a:pt x="3962400" y="2353854"/>
                  <a:pt x="3283494" y="3032760"/>
                  <a:pt x="2446020" y="3032760"/>
                </a:cubicBezTo>
                <a:cubicBezTo>
                  <a:pt x="1608546" y="3032760"/>
                  <a:pt x="929640" y="2353854"/>
                  <a:pt x="929640" y="1516380"/>
                </a:cubicBezTo>
                <a:cubicBezTo>
                  <a:pt x="929640" y="678906"/>
                  <a:pt x="1608546" y="0"/>
                  <a:pt x="244602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フリーフォーム 11"/>
          <p:cNvSpPr/>
          <p:nvPr/>
        </p:nvSpPr>
        <p:spPr>
          <a:xfrm>
            <a:off x="6278649" y="4949072"/>
            <a:ext cx="589828" cy="678938"/>
          </a:xfrm>
          <a:custGeom>
            <a:avLst/>
            <a:gdLst>
              <a:gd name="connsiteX0" fmla="*/ 1931419 w 4236720"/>
              <a:gd name="connsiteY0" fmla="*/ 3644548 h 4876800"/>
              <a:gd name="connsiteX1" fmla="*/ 1806417 w 4236720"/>
              <a:gd name="connsiteY1" fmla="*/ 3769550 h 4876800"/>
              <a:gd name="connsiteX2" fmla="*/ 1806417 w 4236720"/>
              <a:gd name="connsiteY2" fmla="*/ 4275087 h 4876800"/>
              <a:gd name="connsiteX3" fmla="*/ 1806415 w 4236720"/>
              <a:gd name="connsiteY3" fmla="*/ 4275087 h 4876800"/>
              <a:gd name="connsiteX4" fmla="*/ 1806415 w 4236720"/>
              <a:gd name="connsiteY4" fmla="*/ 4567555 h 4876800"/>
              <a:gd name="connsiteX5" fmla="*/ 1931419 w 4236720"/>
              <a:gd name="connsiteY5" fmla="*/ 4567555 h 4876800"/>
              <a:gd name="connsiteX6" fmla="*/ 2305302 w 4236720"/>
              <a:gd name="connsiteY6" fmla="*/ 4567555 h 4876800"/>
              <a:gd name="connsiteX7" fmla="*/ 2430302 w 4236720"/>
              <a:gd name="connsiteY7" fmla="*/ 4567555 h 4876800"/>
              <a:gd name="connsiteX8" fmla="*/ 2430302 w 4236720"/>
              <a:gd name="connsiteY8" fmla="*/ 4442563 h 4876800"/>
              <a:gd name="connsiteX9" fmla="*/ 2430304 w 4236720"/>
              <a:gd name="connsiteY9" fmla="*/ 4442553 h 4876800"/>
              <a:gd name="connsiteX10" fmla="*/ 2430304 w 4236720"/>
              <a:gd name="connsiteY10" fmla="*/ 3769550 h 4876800"/>
              <a:gd name="connsiteX11" fmla="*/ 2305302 w 4236720"/>
              <a:gd name="connsiteY11" fmla="*/ 3644548 h 4876800"/>
              <a:gd name="connsiteX12" fmla="*/ 2552922 w 4236720"/>
              <a:gd name="connsiteY12" fmla="*/ 2429394 h 4876800"/>
              <a:gd name="connsiteX13" fmla="*/ 2430302 w 4236720"/>
              <a:gd name="connsiteY13" fmla="*/ 2552014 h 4876800"/>
              <a:gd name="connsiteX14" fmla="*/ 2430302 w 4236720"/>
              <a:gd name="connsiteY14" fmla="*/ 2919915 h 4876800"/>
              <a:gd name="connsiteX15" fmla="*/ 2552922 w 4236720"/>
              <a:gd name="connsiteY15" fmla="*/ 3042535 h 4876800"/>
              <a:gd name="connsiteX16" fmla="*/ 2919682 w 4236720"/>
              <a:gd name="connsiteY16" fmla="*/ 3042535 h 4876800"/>
              <a:gd name="connsiteX17" fmla="*/ 3042302 w 4236720"/>
              <a:gd name="connsiteY17" fmla="*/ 2919915 h 4876800"/>
              <a:gd name="connsiteX18" fmla="*/ 3042302 w 4236720"/>
              <a:gd name="connsiteY18" fmla="*/ 2552014 h 4876800"/>
              <a:gd name="connsiteX19" fmla="*/ 2919682 w 4236720"/>
              <a:gd name="connsiteY19" fmla="*/ 2429394 h 4876800"/>
              <a:gd name="connsiteX20" fmla="*/ 1317035 w 4236720"/>
              <a:gd name="connsiteY20" fmla="*/ 2429394 h 4876800"/>
              <a:gd name="connsiteX21" fmla="*/ 1194415 w 4236720"/>
              <a:gd name="connsiteY21" fmla="*/ 2552014 h 4876800"/>
              <a:gd name="connsiteX22" fmla="*/ 1194415 w 4236720"/>
              <a:gd name="connsiteY22" fmla="*/ 2919915 h 4876800"/>
              <a:gd name="connsiteX23" fmla="*/ 1317035 w 4236720"/>
              <a:gd name="connsiteY23" fmla="*/ 3042535 h 4876800"/>
              <a:gd name="connsiteX24" fmla="*/ 1683795 w 4236720"/>
              <a:gd name="connsiteY24" fmla="*/ 3042535 h 4876800"/>
              <a:gd name="connsiteX25" fmla="*/ 1806415 w 4236720"/>
              <a:gd name="connsiteY25" fmla="*/ 2919915 h 4876800"/>
              <a:gd name="connsiteX26" fmla="*/ 1806415 w 4236720"/>
              <a:gd name="connsiteY26" fmla="*/ 2552014 h 4876800"/>
              <a:gd name="connsiteX27" fmla="*/ 1683795 w 4236720"/>
              <a:gd name="connsiteY27" fmla="*/ 2429394 h 4876800"/>
              <a:gd name="connsiteX28" fmla="*/ 2552922 w 4236720"/>
              <a:gd name="connsiteY28" fmla="*/ 1518625 h 4876800"/>
              <a:gd name="connsiteX29" fmla="*/ 2430302 w 4236720"/>
              <a:gd name="connsiteY29" fmla="*/ 1641245 h 4876800"/>
              <a:gd name="connsiteX30" fmla="*/ 2430302 w 4236720"/>
              <a:gd name="connsiteY30" fmla="*/ 2009146 h 4876800"/>
              <a:gd name="connsiteX31" fmla="*/ 2552922 w 4236720"/>
              <a:gd name="connsiteY31" fmla="*/ 2131766 h 4876800"/>
              <a:gd name="connsiteX32" fmla="*/ 2919682 w 4236720"/>
              <a:gd name="connsiteY32" fmla="*/ 2131766 h 4876800"/>
              <a:gd name="connsiteX33" fmla="*/ 3042302 w 4236720"/>
              <a:gd name="connsiteY33" fmla="*/ 2009146 h 4876800"/>
              <a:gd name="connsiteX34" fmla="*/ 3042302 w 4236720"/>
              <a:gd name="connsiteY34" fmla="*/ 1641245 h 4876800"/>
              <a:gd name="connsiteX35" fmla="*/ 2919682 w 4236720"/>
              <a:gd name="connsiteY35" fmla="*/ 1518625 h 4876800"/>
              <a:gd name="connsiteX36" fmla="*/ 1317035 w 4236720"/>
              <a:gd name="connsiteY36" fmla="*/ 1518625 h 4876800"/>
              <a:gd name="connsiteX37" fmla="*/ 1194415 w 4236720"/>
              <a:gd name="connsiteY37" fmla="*/ 1641245 h 4876800"/>
              <a:gd name="connsiteX38" fmla="*/ 1194415 w 4236720"/>
              <a:gd name="connsiteY38" fmla="*/ 2009146 h 4876800"/>
              <a:gd name="connsiteX39" fmla="*/ 1317035 w 4236720"/>
              <a:gd name="connsiteY39" fmla="*/ 2131766 h 4876800"/>
              <a:gd name="connsiteX40" fmla="*/ 1683795 w 4236720"/>
              <a:gd name="connsiteY40" fmla="*/ 2131766 h 4876800"/>
              <a:gd name="connsiteX41" fmla="*/ 1806415 w 4236720"/>
              <a:gd name="connsiteY41" fmla="*/ 2009146 h 4876800"/>
              <a:gd name="connsiteX42" fmla="*/ 1806415 w 4236720"/>
              <a:gd name="connsiteY42" fmla="*/ 1641245 h 4876800"/>
              <a:gd name="connsiteX43" fmla="*/ 1683795 w 4236720"/>
              <a:gd name="connsiteY43" fmla="*/ 1518625 h 4876800"/>
              <a:gd name="connsiteX44" fmla="*/ 2552922 w 4236720"/>
              <a:gd name="connsiteY44" fmla="*/ 601613 h 4876800"/>
              <a:gd name="connsiteX45" fmla="*/ 2430302 w 4236720"/>
              <a:gd name="connsiteY45" fmla="*/ 724233 h 4876800"/>
              <a:gd name="connsiteX46" fmla="*/ 2430302 w 4236720"/>
              <a:gd name="connsiteY46" fmla="*/ 1092134 h 4876800"/>
              <a:gd name="connsiteX47" fmla="*/ 2552922 w 4236720"/>
              <a:gd name="connsiteY47" fmla="*/ 1214754 h 4876800"/>
              <a:gd name="connsiteX48" fmla="*/ 2919682 w 4236720"/>
              <a:gd name="connsiteY48" fmla="*/ 1214754 h 4876800"/>
              <a:gd name="connsiteX49" fmla="*/ 3042302 w 4236720"/>
              <a:gd name="connsiteY49" fmla="*/ 1092134 h 4876800"/>
              <a:gd name="connsiteX50" fmla="*/ 3042302 w 4236720"/>
              <a:gd name="connsiteY50" fmla="*/ 724233 h 4876800"/>
              <a:gd name="connsiteX51" fmla="*/ 2919682 w 4236720"/>
              <a:gd name="connsiteY51" fmla="*/ 601613 h 4876800"/>
              <a:gd name="connsiteX52" fmla="*/ 1317035 w 4236720"/>
              <a:gd name="connsiteY52" fmla="*/ 601613 h 4876800"/>
              <a:gd name="connsiteX53" fmla="*/ 1194415 w 4236720"/>
              <a:gd name="connsiteY53" fmla="*/ 724233 h 4876800"/>
              <a:gd name="connsiteX54" fmla="*/ 1194415 w 4236720"/>
              <a:gd name="connsiteY54" fmla="*/ 1092134 h 4876800"/>
              <a:gd name="connsiteX55" fmla="*/ 1317035 w 4236720"/>
              <a:gd name="connsiteY55" fmla="*/ 1214754 h 4876800"/>
              <a:gd name="connsiteX56" fmla="*/ 1683795 w 4236720"/>
              <a:gd name="connsiteY56" fmla="*/ 1214754 h 4876800"/>
              <a:gd name="connsiteX57" fmla="*/ 1806415 w 4236720"/>
              <a:gd name="connsiteY57" fmla="*/ 1092134 h 4876800"/>
              <a:gd name="connsiteX58" fmla="*/ 1806415 w 4236720"/>
              <a:gd name="connsiteY58" fmla="*/ 724233 h 4876800"/>
              <a:gd name="connsiteX59" fmla="*/ 1683795 w 4236720"/>
              <a:gd name="connsiteY59" fmla="*/ 601613 h 4876800"/>
              <a:gd name="connsiteX60" fmla="*/ 526821 w 4236720"/>
              <a:gd name="connsiteY60" fmla="*/ 0 h 4876800"/>
              <a:gd name="connsiteX61" fmla="*/ 3709899 w 4236720"/>
              <a:gd name="connsiteY61" fmla="*/ 0 h 4876800"/>
              <a:gd name="connsiteX62" fmla="*/ 3939134 w 4236720"/>
              <a:gd name="connsiteY62" fmla="*/ 229235 h 4876800"/>
              <a:gd name="connsiteX63" fmla="*/ 3939134 w 4236720"/>
              <a:gd name="connsiteY63" fmla="*/ 4567555 h 4876800"/>
              <a:gd name="connsiteX64" fmla="*/ 4124755 w 4236720"/>
              <a:gd name="connsiteY64" fmla="*/ 4567555 h 4876800"/>
              <a:gd name="connsiteX65" fmla="*/ 4236720 w 4236720"/>
              <a:gd name="connsiteY65" fmla="*/ 4679520 h 4876800"/>
              <a:gd name="connsiteX66" fmla="*/ 4236720 w 4236720"/>
              <a:gd name="connsiteY66" fmla="*/ 4715661 h 4876800"/>
              <a:gd name="connsiteX67" fmla="*/ 4236720 w 4236720"/>
              <a:gd name="connsiteY67" fmla="*/ 4764835 h 4876800"/>
              <a:gd name="connsiteX68" fmla="*/ 4236720 w 4236720"/>
              <a:gd name="connsiteY68" fmla="*/ 4876800 h 4876800"/>
              <a:gd name="connsiteX69" fmla="*/ 4124755 w 4236720"/>
              <a:gd name="connsiteY69" fmla="*/ 4876800 h 4876800"/>
              <a:gd name="connsiteX70" fmla="*/ 3709899 w 4236720"/>
              <a:gd name="connsiteY70" fmla="*/ 4876800 h 4876800"/>
              <a:gd name="connsiteX71" fmla="*/ 526821 w 4236720"/>
              <a:gd name="connsiteY71" fmla="*/ 4876800 h 4876800"/>
              <a:gd name="connsiteX72" fmla="*/ 111965 w 4236720"/>
              <a:gd name="connsiteY72" fmla="*/ 4876800 h 4876800"/>
              <a:gd name="connsiteX73" fmla="*/ 0 w 4236720"/>
              <a:gd name="connsiteY73" fmla="*/ 4876800 h 4876800"/>
              <a:gd name="connsiteX74" fmla="*/ 0 w 4236720"/>
              <a:gd name="connsiteY74" fmla="*/ 4764835 h 4876800"/>
              <a:gd name="connsiteX75" fmla="*/ 0 w 4236720"/>
              <a:gd name="connsiteY75" fmla="*/ 4715661 h 4876800"/>
              <a:gd name="connsiteX76" fmla="*/ 0 w 4236720"/>
              <a:gd name="connsiteY76" fmla="*/ 4679520 h 4876800"/>
              <a:gd name="connsiteX77" fmla="*/ 111965 w 4236720"/>
              <a:gd name="connsiteY77" fmla="*/ 4567555 h 4876800"/>
              <a:gd name="connsiteX78" fmla="*/ 297586 w 4236720"/>
              <a:gd name="connsiteY78" fmla="*/ 4567555 h 4876800"/>
              <a:gd name="connsiteX79" fmla="*/ 297586 w 4236720"/>
              <a:gd name="connsiteY79" fmla="*/ 229235 h 4876800"/>
              <a:gd name="connsiteX80" fmla="*/ 526821 w 4236720"/>
              <a:gd name="connsiteY80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4236720" h="4876800">
                <a:moveTo>
                  <a:pt x="1931419" y="3644548"/>
                </a:moveTo>
                <a:cubicBezTo>
                  <a:pt x="1862382" y="3644548"/>
                  <a:pt x="1806417" y="3700513"/>
                  <a:pt x="1806417" y="3769550"/>
                </a:cubicBezTo>
                <a:lnTo>
                  <a:pt x="1806417" y="4275087"/>
                </a:lnTo>
                <a:lnTo>
                  <a:pt x="1806415" y="4275087"/>
                </a:lnTo>
                <a:lnTo>
                  <a:pt x="1806415" y="4567555"/>
                </a:lnTo>
                <a:lnTo>
                  <a:pt x="1931419" y="4567555"/>
                </a:lnTo>
                <a:lnTo>
                  <a:pt x="2305302" y="4567555"/>
                </a:lnTo>
                <a:lnTo>
                  <a:pt x="2430302" y="4567555"/>
                </a:lnTo>
                <a:lnTo>
                  <a:pt x="2430302" y="4442563"/>
                </a:lnTo>
                <a:lnTo>
                  <a:pt x="2430304" y="4442553"/>
                </a:lnTo>
                <a:lnTo>
                  <a:pt x="2430304" y="3769550"/>
                </a:lnTo>
                <a:cubicBezTo>
                  <a:pt x="2430304" y="3700513"/>
                  <a:pt x="2374339" y="3644548"/>
                  <a:pt x="2305302" y="3644548"/>
                </a:cubicBezTo>
                <a:close/>
                <a:moveTo>
                  <a:pt x="2552922" y="2429394"/>
                </a:moveTo>
                <a:cubicBezTo>
                  <a:pt x="2485201" y="2429394"/>
                  <a:pt x="2430302" y="2484293"/>
                  <a:pt x="2430302" y="2552014"/>
                </a:cubicBezTo>
                <a:lnTo>
                  <a:pt x="2430302" y="2919915"/>
                </a:lnTo>
                <a:cubicBezTo>
                  <a:pt x="2430302" y="2987636"/>
                  <a:pt x="2485201" y="3042535"/>
                  <a:pt x="2552922" y="3042535"/>
                </a:cubicBezTo>
                <a:lnTo>
                  <a:pt x="2919682" y="3042535"/>
                </a:lnTo>
                <a:cubicBezTo>
                  <a:pt x="2987403" y="3042535"/>
                  <a:pt x="3042302" y="2987636"/>
                  <a:pt x="3042302" y="2919915"/>
                </a:cubicBezTo>
                <a:lnTo>
                  <a:pt x="3042302" y="2552014"/>
                </a:lnTo>
                <a:cubicBezTo>
                  <a:pt x="3042302" y="2484293"/>
                  <a:pt x="2987403" y="2429394"/>
                  <a:pt x="2919682" y="2429394"/>
                </a:cubicBezTo>
                <a:close/>
                <a:moveTo>
                  <a:pt x="1317035" y="2429394"/>
                </a:moveTo>
                <a:cubicBezTo>
                  <a:pt x="1249314" y="2429394"/>
                  <a:pt x="1194415" y="2484293"/>
                  <a:pt x="1194415" y="2552014"/>
                </a:cubicBezTo>
                <a:lnTo>
                  <a:pt x="1194415" y="2919915"/>
                </a:lnTo>
                <a:cubicBezTo>
                  <a:pt x="1194415" y="2987636"/>
                  <a:pt x="1249314" y="3042535"/>
                  <a:pt x="1317035" y="3042535"/>
                </a:cubicBezTo>
                <a:lnTo>
                  <a:pt x="1683795" y="3042535"/>
                </a:lnTo>
                <a:cubicBezTo>
                  <a:pt x="1751516" y="3042535"/>
                  <a:pt x="1806415" y="2987636"/>
                  <a:pt x="1806415" y="2919915"/>
                </a:cubicBezTo>
                <a:lnTo>
                  <a:pt x="1806415" y="2552014"/>
                </a:lnTo>
                <a:cubicBezTo>
                  <a:pt x="1806415" y="2484293"/>
                  <a:pt x="1751516" y="2429394"/>
                  <a:pt x="1683795" y="2429394"/>
                </a:cubicBezTo>
                <a:close/>
                <a:moveTo>
                  <a:pt x="2552922" y="1518625"/>
                </a:moveTo>
                <a:cubicBezTo>
                  <a:pt x="2485201" y="1518625"/>
                  <a:pt x="2430302" y="1573524"/>
                  <a:pt x="2430302" y="1641245"/>
                </a:cubicBezTo>
                <a:lnTo>
                  <a:pt x="2430302" y="2009146"/>
                </a:lnTo>
                <a:cubicBezTo>
                  <a:pt x="2430302" y="2076867"/>
                  <a:pt x="2485201" y="2131766"/>
                  <a:pt x="2552922" y="2131766"/>
                </a:cubicBezTo>
                <a:lnTo>
                  <a:pt x="2919682" y="2131766"/>
                </a:lnTo>
                <a:cubicBezTo>
                  <a:pt x="2987403" y="2131766"/>
                  <a:pt x="3042302" y="2076867"/>
                  <a:pt x="3042302" y="2009146"/>
                </a:cubicBezTo>
                <a:lnTo>
                  <a:pt x="3042302" y="1641245"/>
                </a:lnTo>
                <a:cubicBezTo>
                  <a:pt x="3042302" y="1573524"/>
                  <a:pt x="2987403" y="1518625"/>
                  <a:pt x="2919682" y="1518625"/>
                </a:cubicBezTo>
                <a:close/>
                <a:moveTo>
                  <a:pt x="1317035" y="1518625"/>
                </a:moveTo>
                <a:cubicBezTo>
                  <a:pt x="1249314" y="1518625"/>
                  <a:pt x="1194415" y="1573524"/>
                  <a:pt x="1194415" y="1641245"/>
                </a:cubicBezTo>
                <a:lnTo>
                  <a:pt x="1194415" y="2009146"/>
                </a:lnTo>
                <a:cubicBezTo>
                  <a:pt x="1194415" y="2076867"/>
                  <a:pt x="1249314" y="2131766"/>
                  <a:pt x="1317035" y="2131766"/>
                </a:cubicBezTo>
                <a:lnTo>
                  <a:pt x="1683795" y="2131766"/>
                </a:lnTo>
                <a:cubicBezTo>
                  <a:pt x="1751516" y="2131766"/>
                  <a:pt x="1806415" y="2076867"/>
                  <a:pt x="1806415" y="2009146"/>
                </a:cubicBezTo>
                <a:lnTo>
                  <a:pt x="1806415" y="1641245"/>
                </a:lnTo>
                <a:cubicBezTo>
                  <a:pt x="1806415" y="1573524"/>
                  <a:pt x="1751516" y="1518625"/>
                  <a:pt x="1683795" y="1518625"/>
                </a:cubicBezTo>
                <a:close/>
                <a:moveTo>
                  <a:pt x="2552922" y="601613"/>
                </a:moveTo>
                <a:cubicBezTo>
                  <a:pt x="2485201" y="601613"/>
                  <a:pt x="2430302" y="656512"/>
                  <a:pt x="2430302" y="724233"/>
                </a:cubicBezTo>
                <a:lnTo>
                  <a:pt x="2430302" y="1092134"/>
                </a:lnTo>
                <a:cubicBezTo>
                  <a:pt x="2430302" y="1159855"/>
                  <a:pt x="2485201" y="1214754"/>
                  <a:pt x="2552922" y="1214754"/>
                </a:cubicBezTo>
                <a:lnTo>
                  <a:pt x="2919682" y="1214754"/>
                </a:lnTo>
                <a:cubicBezTo>
                  <a:pt x="2987403" y="1214754"/>
                  <a:pt x="3042302" y="1159855"/>
                  <a:pt x="3042302" y="1092134"/>
                </a:cubicBezTo>
                <a:lnTo>
                  <a:pt x="3042302" y="724233"/>
                </a:lnTo>
                <a:cubicBezTo>
                  <a:pt x="3042302" y="656512"/>
                  <a:pt x="2987403" y="601613"/>
                  <a:pt x="2919682" y="601613"/>
                </a:cubicBezTo>
                <a:close/>
                <a:moveTo>
                  <a:pt x="1317035" y="601613"/>
                </a:moveTo>
                <a:cubicBezTo>
                  <a:pt x="1249314" y="601613"/>
                  <a:pt x="1194415" y="656512"/>
                  <a:pt x="1194415" y="724233"/>
                </a:cubicBezTo>
                <a:lnTo>
                  <a:pt x="1194415" y="1092134"/>
                </a:lnTo>
                <a:cubicBezTo>
                  <a:pt x="1194415" y="1159855"/>
                  <a:pt x="1249314" y="1214754"/>
                  <a:pt x="1317035" y="1214754"/>
                </a:cubicBezTo>
                <a:lnTo>
                  <a:pt x="1683795" y="1214754"/>
                </a:lnTo>
                <a:cubicBezTo>
                  <a:pt x="1751516" y="1214754"/>
                  <a:pt x="1806415" y="1159855"/>
                  <a:pt x="1806415" y="1092134"/>
                </a:cubicBezTo>
                <a:lnTo>
                  <a:pt x="1806415" y="724233"/>
                </a:lnTo>
                <a:cubicBezTo>
                  <a:pt x="1806415" y="656512"/>
                  <a:pt x="1751516" y="601613"/>
                  <a:pt x="1683795" y="601613"/>
                </a:cubicBezTo>
                <a:close/>
                <a:moveTo>
                  <a:pt x="526821" y="0"/>
                </a:moveTo>
                <a:lnTo>
                  <a:pt x="3709899" y="0"/>
                </a:lnTo>
                <a:cubicBezTo>
                  <a:pt x="3836502" y="0"/>
                  <a:pt x="3939134" y="102632"/>
                  <a:pt x="3939134" y="229235"/>
                </a:cubicBezTo>
                <a:lnTo>
                  <a:pt x="3939134" y="4567555"/>
                </a:lnTo>
                <a:lnTo>
                  <a:pt x="4124755" y="4567555"/>
                </a:lnTo>
                <a:cubicBezTo>
                  <a:pt x="4186592" y="4567555"/>
                  <a:pt x="4236720" y="4617683"/>
                  <a:pt x="4236720" y="4679520"/>
                </a:cubicBezTo>
                <a:lnTo>
                  <a:pt x="4236720" y="4715661"/>
                </a:lnTo>
                <a:lnTo>
                  <a:pt x="4236720" y="4764835"/>
                </a:lnTo>
                <a:lnTo>
                  <a:pt x="4236720" y="4876800"/>
                </a:lnTo>
                <a:lnTo>
                  <a:pt x="4124755" y="4876800"/>
                </a:lnTo>
                <a:lnTo>
                  <a:pt x="3709899" y="4876800"/>
                </a:lnTo>
                <a:lnTo>
                  <a:pt x="526821" y="4876800"/>
                </a:lnTo>
                <a:lnTo>
                  <a:pt x="111965" y="4876800"/>
                </a:lnTo>
                <a:lnTo>
                  <a:pt x="0" y="4876800"/>
                </a:lnTo>
                <a:lnTo>
                  <a:pt x="0" y="4764835"/>
                </a:lnTo>
                <a:lnTo>
                  <a:pt x="0" y="4715661"/>
                </a:lnTo>
                <a:lnTo>
                  <a:pt x="0" y="4679520"/>
                </a:lnTo>
                <a:cubicBezTo>
                  <a:pt x="0" y="4617683"/>
                  <a:pt x="50128" y="4567555"/>
                  <a:pt x="111965" y="4567555"/>
                </a:cubicBezTo>
                <a:lnTo>
                  <a:pt x="297586" y="4567555"/>
                </a:lnTo>
                <a:lnTo>
                  <a:pt x="297586" y="229235"/>
                </a:lnTo>
                <a:cubicBezTo>
                  <a:pt x="297586" y="102632"/>
                  <a:pt x="400218" y="0"/>
                  <a:pt x="52682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14" name="フリーフォーム 13"/>
          <p:cNvSpPr/>
          <p:nvPr/>
        </p:nvSpPr>
        <p:spPr>
          <a:xfrm>
            <a:off x="6187599" y="2774917"/>
            <a:ext cx="771928" cy="675133"/>
          </a:xfrm>
          <a:custGeom>
            <a:avLst/>
            <a:gdLst>
              <a:gd name="connsiteX0" fmla="*/ 444407 w 4844152"/>
              <a:gd name="connsiteY0" fmla="*/ 1270636 h 4236720"/>
              <a:gd name="connsiteX1" fmla="*/ 444407 w 4844152"/>
              <a:gd name="connsiteY1" fmla="*/ 2307277 h 4236720"/>
              <a:gd name="connsiteX2" fmla="*/ 444407 w 4844152"/>
              <a:gd name="connsiteY2" fmla="*/ 2866074 h 4236720"/>
              <a:gd name="connsiteX3" fmla="*/ 444407 w 4844152"/>
              <a:gd name="connsiteY3" fmla="*/ 3732842 h 4236720"/>
              <a:gd name="connsiteX4" fmla="*/ 515850 w 4844152"/>
              <a:gd name="connsiteY4" fmla="*/ 3804285 h 4236720"/>
              <a:gd name="connsiteX5" fmla="*/ 4328302 w 4844152"/>
              <a:gd name="connsiteY5" fmla="*/ 3804285 h 4236720"/>
              <a:gd name="connsiteX6" fmla="*/ 4399745 w 4844152"/>
              <a:gd name="connsiteY6" fmla="*/ 3732842 h 4236720"/>
              <a:gd name="connsiteX7" fmla="*/ 4399745 w 4844152"/>
              <a:gd name="connsiteY7" fmla="*/ 2866074 h 4236720"/>
              <a:gd name="connsiteX8" fmla="*/ 4399745 w 4844152"/>
              <a:gd name="connsiteY8" fmla="*/ 2307277 h 4236720"/>
              <a:gd name="connsiteX9" fmla="*/ 4399745 w 4844152"/>
              <a:gd name="connsiteY9" fmla="*/ 1270636 h 4236720"/>
              <a:gd name="connsiteX10" fmla="*/ 1607986 w 4844152"/>
              <a:gd name="connsiteY10" fmla="*/ 440372 h 4236720"/>
              <a:gd name="connsiteX11" fmla="*/ 1496657 w 4844152"/>
              <a:gd name="connsiteY11" fmla="*/ 551701 h 4236720"/>
              <a:gd name="connsiteX12" fmla="*/ 1496657 w 4844152"/>
              <a:gd name="connsiteY12" fmla="*/ 784021 h 4236720"/>
              <a:gd name="connsiteX13" fmla="*/ 1607986 w 4844152"/>
              <a:gd name="connsiteY13" fmla="*/ 895350 h 4236720"/>
              <a:gd name="connsiteX14" fmla="*/ 4288416 w 4844152"/>
              <a:gd name="connsiteY14" fmla="*/ 895350 h 4236720"/>
              <a:gd name="connsiteX15" fmla="*/ 4399745 w 4844152"/>
              <a:gd name="connsiteY15" fmla="*/ 784021 h 4236720"/>
              <a:gd name="connsiteX16" fmla="*/ 4399745 w 4844152"/>
              <a:gd name="connsiteY16" fmla="*/ 551701 h 4236720"/>
              <a:gd name="connsiteX17" fmla="*/ 4288416 w 4844152"/>
              <a:gd name="connsiteY17" fmla="*/ 440372 h 4236720"/>
              <a:gd name="connsiteX18" fmla="*/ 546208 w 4844152"/>
              <a:gd name="connsiteY18" fmla="*/ 440372 h 4236720"/>
              <a:gd name="connsiteX19" fmla="*/ 444407 w 4844152"/>
              <a:gd name="connsiteY19" fmla="*/ 542173 h 4236720"/>
              <a:gd name="connsiteX20" fmla="*/ 444407 w 4844152"/>
              <a:gd name="connsiteY20" fmla="*/ 793549 h 4236720"/>
              <a:gd name="connsiteX21" fmla="*/ 546208 w 4844152"/>
              <a:gd name="connsiteY21" fmla="*/ 895350 h 4236720"/>
              <a:gd name="connsiteX22" fmla="*/ 948002 w 4844152"/>
              <a:gd name="connsiteY22" fmla="*/ 895350 h 4236720"/>
              <a:gd name="connsiteX23" fmla="*/ 1049803 w 4844152"/>
              <a:gd name="connsiteY23" fmla="*/ 793549 h 4236720"/>
              <a:gd name="connsiteX24" fmla="*/ 1049803 w 4844152"/>
              <a:gd name="connsiteY24" fmla="*/ 542173 h 4236720"/>
              <a:gd name="connsiteX25" fmla="*/ 948002 w 4844152"/>
              <a:gd name="connsiteY25" fmla="*/ 440372 h 4236720"/>
              <a:gd name="connsiteX26" fmla="*/ 460150 w 4844152"/>
              <a:gd name="connsiteY26" fmla="*/ 0 h 4236720"/>
              <a:gd name="connsiteX27" fmla="*/ 4384002 w 4844152"/>
              <a:gd name="connsiteY27" fmla="*/ 0 h 4236720"/>
              <a:gd name="connsiteX28" fmla="*/ 4844152 w 4844152"/>
              <a:gd name="connsiteY28" fmla="*/ 460150 h 4236720"/>
              <a:gd name="connsiteX29" fmla="*/ 4844152 w 4844152"/>
              <a:gd name="connsiteY29" fmla="*/ 3776570 h 4236720"/>
              <a:gd name="connsiteX30" fmla="*/ 4384002 w 4844152"/>
              <a:gd name="connsiteY30" fmla="*/ 4236720 h 4236720"/>
              <a:gd name="connsiteX31" fmla="*/ 460150 w 4844152"/>
              <a:gd name="connsiteY31" fmla="*/ 4236720 h 4236720"/>
              <a:gd name="connsiteX32" fmla="*/ 0 w 4844152"/>
              <a:gd name="connsiteY32" fmla="*/ 3776570 h 4236720"/>
              <a:gd name="connsiteX33" fmla="*/ 0 w 4844152"/>
              <a:gd name="connsiteY33" fmla="*/ 460150 h 4236720"/>
              <a:gd name="connsiteX34" fmla="*/ 460150 w 4844152"/>
              <a:gd name="connsiteY34" fmla="*/ 0 h 423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44152" h="4236720">
                <a:moveTo>
                  <a:pt x="444407" y="1270636"/>
                </a:moveTo>
                <a:lnTo>
                  <a:pt x="444407" y="2307277"/>
                </a:lnTo>
                <a:lnTo>
                  <a:pt x="444407" y="2866074"/>
                </a:lnTo>
                <a:lnTo>
                  <a:pt x="444407" y="3732842"/>
                </a:lnTo>
                <a:cubicBezTo>
                  <a:pt x="444407" y="3772299"/>
                  <a:pt x="476393" y="3804285"/>
                  <a:pt x="515850" y="3804285"/>
                </a:cubicBezTo>
                <a:lnTo>
                  <a:pt x="4328302" y="3804285"/>
                </a:lnTo>
                <a:cubicBezTo>
                  <a:pt x="4367759" y="3804285"/>
                  <a:pt x="4399745" y="3772299"/>
                  <a:pt x="4399745" y="3732842"/>
                </a:cubicBezTo>
                <a:lnTo>
                  <a:pt x="4399745" y="2866074"/>
                </a:lnTo>
                <a:lnTo>
                  <a:pt x="4399745" y="2307277"/>
                </a:lnTo>
                <a:lnTo>
                  <a:pt x="4399745" y="1270636"/>
                </a:lnTo>
                <a:close/>
                <a:moveTo>
                  <a:pt x="1607986" y="440372"/>
                </a:moveTo>
                <a:cubicBezTo>
                  <a:pt x="1546501" y="440372"/>
                  <a:pt x="1496657" y="490216"/>
                  <a:pt x="1496657" y="551701"/>
                </a:cubicBezTo>
                <a:lnTo>
                  <a:pt x="1496657" y="784021"/>
                </a:lnTo>
                <a:cubicBezTo>
                  <a:pt x="1496657" y="845506"/>
                  <a:pt x="1546501" y="895350"/>
                  <a:pt x="1607986" y="895350"/>
                </a:cubicBezTo>
                <a:lnTo>
                  <a:pt x="4288416" y="895350"/>
                </a:lnTo>
                <a:cubicBezTo>
                  <a:pt x="4349901" y="895350"/>
                  <a:pt x="4399745" y="845506"/>
                  <a:pt x="4399745" y="784021"/>
                </a:cubicBezTo>
                <a:lnTo>
                  <a:pt x="4399745" y="551701"/>
                </a:lnTo>
                <a:cubicBezTo>
                  <a:pt x="4399745" y="490216"/>
                  <a:pt x="4349901" y="440372"/>
                  <a:pt x="4288416" y="440372"/>
                </a:cubicBezTo>
                <a:close/>
                <a:moveTo>
                  <a:pt x="546208" y="440372"/>
                </a:moveTo>
                <a:cubicBezTo>
                  <a:pt x="489985" y="440372"/>
                  <a:pt x="444407" y="485950"/>
                  <a:pt x="444407" y="542173"/>
                </a:cubicBezTo>
                <a:lnTo>
                  <a:pt x="444407" y="793549"/>
                </a:lnTo>
                <a:cubicBezTo>
                  <a:pt x="444407" y="849772"/>
                  <a:pt x="489985" y="895350"/>
                  <a:pt x="546208" y="895350"/>
                </a:cubicBezTo>
                <a:lnTo>
                  <a:pt x="948002" y="895350"/>
                </a:lnTo>
                <a:cubicBezTo>
                  <a:pt x="1004225" y="895350"/>
                  <a:pt x="1049803" y="849772"/>
                  <a:pt x="1049803" y="793549"/>
                </a:cubicBezTo>
                <a:lnTo>
                  <a:pt x="1049803" y="542173"/>
                </a:lnTo>
                <a:cubicBezTo>
                  <a:pt x="1049803" y="485950"/>
                  <a:pt x="1004225" y="440372"/>
                  <a:pt x="948002" y="440372"/>
                </a:cubicBezTo>
                <a:close/>
                <a:moveTo>
                  <a:pt x="460150" y="0"/>
                </a:moveTo>
                <a:lnTo>
                  <a:pt x="4384002" y="0"/>
                </a:lnTo>
                <a:cubicBezTo>
                  <a:pt x="4638136" y="0"/>
                  <a:pt x="4844152" y="206016"/>
                  <a:pt x="4844152" y="460150"/>
                </a:cubicBezTo>
                <a:lnTo>
                  <a:pt x="4844152" y="3776570"/>
                </a:lnTo>
                <a:cubicBezTo>
                  <a:pt x="4844152" y="4030704"/>
                  <a:pt x="4638136" y="4236720"/>
                  <a:pt x="4384002" y="4236720"/>
                </a:cubicBezTo>
                <a:lnTo>
                  <a:pt x="460150" y="4236720"/>
                </a:lnTo>
                <a:cubicBezTo>
                  <a:pt x="206016" y="4236720"/>
                  <a:pt x="0" y="4030704"/>
                  <a:pt x="0" y="3776570"/>
                </a:cubicBezTo>
                <a:lnTo>
                  <a:pt x="0" y="460150"/>
                </a:lnTo>
                <a:cubicBezTo>
                  <a:pt x="0" y="206016"/>
                  <a:pt x="206016" y="0"/>
                  <a:pt x="46015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solidFill>
              <a:srgbClr val="646464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19" name="カギ線コネクタ 18"/>
          <p:cNvCxnSpPr>
            <a:stCxn id="29" idx="0"/>
            <a:endCxn id="30" idx="0"/>
          </p:cNvCxnSpPr>
          <p:nvPr/>
        </p:nvCxnSpPr>
        <p:spPr>
          <a:xfrm rot="16200000" flipV="1">
            <a:off x="6529184" y="-481813"/>
            <a:ext cx="12700" cy="6393518"/>
          </a:xfrm>
          <a:prstGeom prst="bentConnector3">
            <a:avLst>
              <a:gd name="adj1" fmla="val 8035047"/>
            </a:avLst>
          </a:prstGeom>
          <a:noFill/>
          <a:ln w="25400">
            <a:solidFill>
              <a:schemeClr val="accent2"/>
            </a:solidFill>
            <a:prstDash val="sysDash"/>
            <a:tailEnd type="arrow" w="lg" len="lg"/>
          </a:ln>
        </p:spPr>
      </p:cxnSp>
      <p:cxnSp>
        <p:nvCxnSpPr>
          <p:cNvPr id="21" name="直線矢印コネクタ 20"/>
          <p:cNvCxnSpPr/>
          <p:nvPr/>
        </p:nvCxnSpPr>
        <p:spPr>
          <a:xfrm flipV="1">
            <a:off x="6573563" y="3936161"/>
            <a:ext cx="0" cy="914705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cxnSp>
        <p:nvCxnSpPr>
          <p:cNvPr id="17" name="直線矢印コネクタ 16"/>
          <p:cNvCxnSpPr/>
          <p:nvPr/>
        </p:nvCxnSpPr>
        <p:spPr>
          <a:xfrm>
            <a:off x="3860517" y="3126190"/>
            <a:ext cx="2168165" cy="2923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cxnSp>
        <p:nvCxnSpPr>
          <p:cNvPr id="26" name="直線矢印コネクタ 25"/>
          <p:cNvCxnSpPr/>
          <p:nvPr/>
        </p:nvCxnSpPr>
        <p:spPr>
          <a:xfrm flipH="1">
            <a:off x="7118444" y="3126190"/>
            <a:ext cx="2168165" cy="0"/>
          </a:xfrm>
          <a:prstGeom prst="straightConnector1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sp>
        <p:nvSpPr>
          <p:cNvPr id="27" name="テキスト ボックス 26"/>
          <p:cNvSpPr txBox="1"/>
          <p:nvPr/>
        </p:nvSpPr>
        <p:spPr>
          <a:xfrm>
            <a:off x="4333516" y="2308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店舗情報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564349" y="26461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広告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>
          <a:xfrm>
            <a:off x="9568074" y="2714946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174556" y="2714946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5904149" y="1263881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お店へ行く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754970" y="23080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店舗検索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639554" y="26461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口コミ登録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035243" y="3517199"/>
            <a:ext cx="107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tastylog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9244634" y="3517199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882020" y="3517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5787256" y="4312906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サービス運営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3174556" y="3632510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9568074" y="3632510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>
          <a:xfrm>
            <a:off x="6637978" y="5163687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6136465" y="5163687"/>
            <a:ext cx="315738" cy="249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カギ線コネクタ 48"/>
          <p:cNvCxnSpPr>
            <a:stCxn id="43" idx="2"/>
            <a:endCxn id="47" idx="1"/>
          </p:cNvCxnSpPr>
          <p:nvPr/>
        </p:nvCxnSpPr>
        <p:spPr>
          <a:xfrm rot="16200000" flipH="1">
            <a:off x="4031284" y="3183359"/>
            <a:ext cx="1406323" cy="2804040"/>
          </a:xfrm>
          <a:prstGeom prst="bentConnector2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sp>
        <p:nvSpPr>
          <p:cNvPr id="50" name="テキスト ボックス 49"/>
          <p:cNvSpPr txBox="1"/>
          <p:nvPr/>
        </p:nvSpPr>
        <p:spPr>
          <a:xfrm>
            <a:off x="4218100" y="48871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広告掲載費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カギ線コネクタ 50"/>
          <p:cNvCxnSpPr>
            <a:stCxn id="45" idx="2"/>
            <a:endCxn id="46" idx="3"/>
          </p:cNvCxnSpPr>
          <p:nvPr/>
        </p:nvCxnSpPr>
        <p:spPr>
          <a:xfrm rot="5400000">
            <a:off x="7636669" y="3199266"/>
            <a:ext cx="1406323" cy="2772227"/>
          </a:xfrm>
          <a:prstGeom prst="bentConnector2">
            <a:avLst/>
          </a:prstGeom>
          <a:noFill/>
          <a:ln w="25400">
            <a:solidFill>
              <a:schemeClr val="accent2"/>
            </a:solidFill>
            <a:tailEnd type="triangle" w="lg" len="lg"/>
          </a:ln>
        </p:spPr>
      </p:cxnSp>
      <p:sp>
        <p:nvSpPr>
          <p:cNvPr id="72" name="テキスト ボックス 71"/>
          <p:cNvSpPr txBox="1"/>
          <p:nvPr/>
        </p:nvSpPr>
        <p:spPr>
          <a:xfrm>
            <a:off x="7177889" y="488713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プレミアサービス費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288321" y="5686505"/>
            <a:ext cx="457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u="sng" dirty="0" smtClean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あなた</a:t>
            </a:r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が参画するプロジェクトのオーナー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02079" y="912033"/>
            <a:ext cx="326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※ </a:t>
            </a:r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図には将来的な構想も含む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5" name="グループ化 84"/>
          <p:cNvGrpSpPr/>
          <p:nvPr/>
        </p:nvGrpSpPr>
        <p:grpSpPr>
          <a:xfrm>
            <a:off x="4612125" y="4483221"/>
            <a:ext cx="550779" cy="367645"/>
            <a:chOff x="508000" y="509588"/>
            <a:chExt cx="635000" cy="423863"/>
          </a:xfrm>
        </p:grpSpPr>
        <p:sp>
          <p:nvSpPr>
            <p:cNvPr id="86" name="Freeform 5"/>
            <p:cNvSpPr>
              <a:spLocks noEditPoints="1"/>
            </p:cNvSpPr>
            <p:nvPr/>
          </p:nvSpPr>
          <p:spPr bwMode="auto">
            <a:xfrm>
              <a:off x="508000" y="509588"/>
              <a:ext cx="635000" cy="423863"/>
            </a:xfrm>
            <a:custGeom>
              <a:avLst/>
              <a:gdLst>
                <a:gd name="T0" fmla="*/ 496 w 501"/>
                <a:gd name="T1" fmla="*/ 5 h 334"/>
                <a:gd name="T2" fmla="*/ 484 w 501"/>
                <a:gd name="T3" fmla="*/ 0 h 334"/>
                <a:gd name="T4" fmla="*/ 17 w 501"/>
                <a:gd name="T5" fmla="*/ 0 h 334"/>
                <a:gd name="T6" fmla="*/ 5 w 501"/>
                <a:gd name="T7" fmla="*/ 5 h 334"/>
                <a:gd name="T8" fmla="*/ 0 w 501"/>
                <a:gd name="T9" fmla="*/ 17 h 334"/>
                <a:gd name="T10" fmla="*/ 0 w 501"/>
                <a:gd name="T11" fmla="*/ 317 h 334"/>
                <a:gd name="T12" fmla="*/ 5 w 501"/>
                <a:gd name="T13" fmla="*/ 329 h 334"/>
                <a:gd name="T14" fmla="*/ 17 w 501"/>
                <a:gd name="T15" fmla="*/ 334 h 334"/>
                <a:gd name="T16" fmla="*/ 484 w 501"/>
                <a:gd name="T17" fmla="*/ 334 h 334"/>
                <a:gd name="T18" fmla="*/ 496 w 501"/>
                <a:gd name="T19" fmla="*/ 329 h 334"/>
                <a:gd name="T20" fmla="*/ 501 w 501"/>
                <a:gd name="T21" fmla="*/ 317 h 334"/>
                <a:gd name="T22" fmla="*/ 501 w 501"/>
                <a:gd name="T23" fmla="*/ 17 h 334"/>
                <a:gd name="T24" fmla="*/ 496 w 501"/>
                <a:gd name="T25" fmla="*/ 5 h 334"/>
                <a:gd name="T26" fmla="*/ 467 w 501"/>
                <a:gd name="T27" fmla="*/ 234 h 334"/>
                <a:gd name="T28" fmla="*/ 420 w 501"/>
                <a:gd name="T29" fmla="*/ 253 h 334"/>
                <a:gd name="T30" fmla="*/ 400 w 501"/>
                <a:gd name="T31" fmla="*/ 300 h 334"/>
                <a:gd name="T32" fmla="*/ 100 w 501"/>
                <a:gd name="T33" fmla="*/ 300 h 334"/>
                <a:gd name="T34" fmla="*/ 81 w 501"/>
                <a:gd name="T35" fmla="*/ 253 h 334"/>
                <a:gd name="T36" fmla="*/ 33 w 501"/>
                <a:gd name="T37" fmla="*/ 234 h 334"/>
                <a:gd name="T38" fmla="*/ 33 w 501"/>
                <a:gd name="T39" fmla="*/ 100 h 334"/>
                <a:gd name="T40" fmla="*/ 81 w 501"/>
                <a:gd name="T41" fmla="*/ 81 h 334"/>
                <a:gd name="T42" fmla="*/ 100 w 501"/>
                <a:gd name="T43" fmla="*/ 33 h 334"/>
                <a:gd name="T44" fmla="*/ 400 w 501"/>
                <a:gd name="T45" fmla="*/ 33 h 334"/>
                <a:gd name="T46" fmla="*/ 420 w 501"/>
                <a:gd name="T47" fmla="*/ 81 h 334"/>
                <a:gd name="T48" fmla="*/ 467 w 501"/>
                <a:gd name="T49" fmla="*/ 100 h 334"/>
                <a:gd name="T50" fmla="*/ 467 w 501"/>
                <a:gd name="T51" fmla="*/ 234 h 334"/>
                <a:gd name="T52" fmla="*/ 467 w 501"/>
                <a:gd name="T53" fmla="*/ 234 h 334"/>
                <a:gd name="T54" fmla="*/ 467 w 501"/>
                <a:gd name="T55" fmla="*/ 2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1" h="334">
                  <a:moveTo>
                    <a:pt x="496" y="5"/>
                  </a:moveTo>
                  <a:cubicBezTo>
                    <a:pt x="492" y="2"/>
                    <a:pt x="488" y="0"/>
                    <a:pt x="48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7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2"/>
                    <a:pt x="2" y="325"/>
                    <a:pt x="5" y="329"/>
                  </a:cubicBezTo>
                  <a:cubicBezTo>
                    <a:pt x="8" y="332"/>
                    <a:pt x="12" y="334"/>
                    <a:pt x="17" y="334"/>
                  </a:cubicBezTo>
                  <a:cubicBezTo>
                    <a:pt x="484" y="334"/>
                    <a:pt x="484" y="334"/>
                    <a:pt x="484" y="334"/>
                  </a:cubicBezTo>
                  <a:cubicBezTo>
                    <a:pt x="488" y="334"/>
                    <a:pt x="492" y="332"/>
                    <a:pt x="496" y="329"/>
                  </a:cubicBezTo>
                  <a:cubicBezTo>
                    <a:pt x="499" y="325"/>
                    <a:pt x="501" y="322"/>
                    <a:pt x="501" y="317"/>
                  </a:cubicBezTo>
                  <a:cubicBezTo>
                    <a:pt x="501" y="17"/>
                    <a:pt x="501" y="17"/>
                    <a:pt x="501" y="17"/>
                  </a:cubicBezTo>
                  <a:cubicBezTo>
                    <a:pt x="501" y="12"/>
                    <a:pt x="499" y="8"/>
                    <a:pt x="496" y="5"/>
                  </a:cubicBezTo>
                  <a:close/>
                  <a:moveTo>
                    <a:pt x="467" y="234"/>
                  </a:moveTo>
                  <a:cubicBezTo>
                    <a:pt x="449" y="234"/>
                    <a:pt x="433" y="240"/>
                    <a:pt x="420" y="253"/>
                  </a:cubicBezTo>
                  <a:cubicBezTo>
                    <a:pt x="407" y="266"/>
                    <a:pt x="400" y="282"/>
                    <a:pt x="400" y="300"/>
                  </a:cubicBezTo>
                  <a:cubicBezTo>
                    <a:pt x="100" y="300"/>
                    <a:pt x="100" y="300"/>
                    <a:pt x="100" y="300"/>
                  </a:cubicBezTo>
                  <a:cubicBezTo>
                    <a:pt x="100" y="282"/>
                    <a:pt x="94" y="266"/>
                    <a:pt x="81" y="253"/>
                  </a:cubicBezTo>
                  <a:cubicBezTo>
                    <a:pt x="68" y="240"/>
                    <a:pt x="52" y="234"/>
                    <a:pt x="33" y="234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52" y="100"/>
                    <a:pt x="68" y="94"/>
                    <a:pt x="81" y="81"/>
                  </a:cubicBezTo>
                  <a:cubicBezTo>
                    <a:pt x="94" y="68"/>
                    <a:pt x="100" y="52"/>
                    <a:pt x="100" y="33"/>
                  </a:cubicBezTo>
                  <a:cubicBezTo>
                    <a:pt x="400" y="33"/>
                    <a:pt x="400" y="33"/>
                    <a:pt x="400" y="33"/>
                  </a:cubicBezTo>
                  <a:cubicBezTo>
                    <a:pt x="400" y="52"/>
                    <a:pt x="407" y="68"/>
                    <a:pt x="420" y="81"/>
                  </a:cubicBezTo>
                  <a:cubicBezTo>
                    <a:pt x="433" y="94"/>
                    <a:pt x="449" y="100"/>
                    <a:pt x="467" y="100"/>
                  </a:cubicBezTo>
                  <a:lnTo>
                    <a:pt x="467" y="234"/>
                  </a:lnTo>
                  <a:close/>
                  <a:moveTo>
                    <a:pt x="467" y="234"/>
                  </a:moveTo>
                  <a:cubicBezTo>
                    <a:pt x="467" y="234"/>
                    <a:pt x="467" y="234"/>
                    <a:pt x="467" y="23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7" name="Freeform 6"/>
            <p:cNvSpPr>
              <a:spLocks noEditPoints="1"/>
            </p:cNvSpPr>
            <p:nvPr/>
          </p:nvSpPr>
          <p:spPr bwMode="auto">
            <a:xfrm>
              <a:off x="719138" y="582613"/>
              <a:ext cx="212725" cy="276225"/>
            </a:xfrm>
            <a:custGeom>
              <a:avLst/>
              <a:gdLst>
                <a:gd name="T0" fmla="*/ 146 w 167"/>
                <a:gd name="T1" fmla="*/ 37 h 217"/>
                <a:gd name="T2" fmla="*/ 119 w 167"/>
                <a:gd name="T3" fmla="*/ 11 h 217"/>
                <a:gd name="T4" fmla="*/ 83 w 167"/>
                <a:gd name="T5" fmla="*/ 0 h 217"/>
                <a:gd name="T6" fmla="*/ 47 w 167"/>
                <a:gd name="T7" fmla="*/ 11 h 217"/>
                <a:gd name="T8" fmla="*/ 21 w 167"/>
                <a:gd name="T9" fmla="*/ 37 h 217"/>
                <a:gd name="T10" fmla="*/ 5 w 167"/>
                <a:gd name="T11" fmla="*/ 72 h 217"/>
                <a:gd name="T12" fmla="*/ 0 w 167"/>
                <a:gd name="T13" fmla="*/ 109 h 217"/>
                <a:gd name="T14" fmla="*/ 5 w 167"/>
                <a:gd name="T15" fmla="*/ 146 h 217"/>
                <a:gd name="T16" fmla="*/ 21 w 167"/>
                <a:gd name="T17" fmla="*/ 181 h 217"/>
                <a:gd name="T18" fmla="*/ 47 w 167"/>
                <a:gd name="T19" fmla="*/ 207 h 217"/>
                <a:gd name="T20" fmla="*/ 83 w 167"/>
                <a:gd name="T21" fmla="*/ 217 h 217"/>
                <a:gd name="T22" fmla="*/ 119 w 167"/>
                <a:gd name="T23" fmla="*/ 207 h 217"/>
                <a:gd name="T24" fmla="*/ 146 w 167"/>
                <a:gd name="T25" fmla="*/ 181 h 217"/>
                <a:gd name="T26" fmla="*/ 161 w 167"/>
                <a:gd name="T27" fmla="*/ 146 h 217"/>
                <a:gd name="T28" fmla="*/ 167 w 167"/>
                <a:gd name="T29" fmla="*/ 109 h 217"/>
                <a:gd name="T30" fmla="*/ 161 w 167"/>
                <a:gd name="T31" fmla="*/ 72 h 217"/>
                <a:gd name="T32" fmla="*/ 146 w 167"/>
                <a:gd name="T33" fmla="*/ 37 h 217"/>
                <a:gd name="T34" fmla="*/ 133 w 167"/>
                <a:gd name="T35" fmla="*/ 176 h 217"/>
                <a:gd name="T36" fmla="*/ 33 w 167"/>
                <a:gd name="T37" fmla="*/ 176 h 217"/>
                <a:gd name="T38" fmla="*/ 33 w 167"/>
                <a:gd name="T39" fmla="*/ 151 h 217"/>
                <a:gd name="T40" fmla="*/ 67 w 167"/>
                <a:gd name="T41" fmla="*/ 151 h 217"/>
                <a:gd name="T42" fmla="*/ 67 w 167"/>
                <a:gd name="T43" fmla="*/ 75 h 217"/>
                <a:gd name="T44" fmla="*/ 66 w 167"/>
                <a:gd name="T45" fmla="*/ 75 h 217"/>
                <a:gd name="T46" fmla="*/ 52 w 167"/>
                <a:gd name="T47" fmla="*/ 90 h 217"/>
                <a:gd name="T48" fmla="*/ 32 w 167"/>
                <a:gd name="T49" fmla="*/ 69 h 217"/>
                <a:gd name="T50" fmla="*/ 70 w 167"/>
                <a:gd name="T51" fmla="*/ 34 h 217"/>
                <a:gd name="T52" fmla="*/ 100 w 167"/>
                <a:gd name="T53" fmla="*/ 34 h 217"/>
                <a:gd name="T54" fmla="*/ 100 w 167"/>
                <a:gd name="T55" fmla="*/ 151 h 217"/>
                <a:gd name="T56" fmla="*/ 133 w 167"/>
                <a:gd name="T57" fmla="*/ 151 h 217"/>
                <a:gd name="T58" fmla="*/ 133 w 167"/>
                <a:gd name="T59" fmla="*/ 176 h 217"/>
                <a:gd name="T60" fmla="*/ 133 w 167"/>
                <a:gd name="T61" fmla="*/ 176 h 217"/>
                <a:gd name="T62" fmla="*/ 133 w 167"/>
                <a:gd name="T63" fmla="*/ 17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" h="217">
                  <a:moveTo>
                    <a:pt x="146" y="37"/>
                  </a:moveTo>
                  <a:cubicBezTo>
                    <a:pt x="139" y="26"/>
                    <a:pt x="130" y="17"/>
                    <a:pt x="119" y="11"/>
                  </a:cubicBezTo>
                  <a:cubicBezTo>
                    <a:pt x="108" y="4"/>
                    <a:pt x="96" y="0"/>
                    <a:pt x="83" y="0"/>
                  </a:cubicBezTo>
                  <a:cubicBezTo>
                    <a:pt x="70" y="0"/>
                    <a:pt x="58" y="4"/>
                    <a:pt x="47" y="11"/>
                  </a:cubicBezTo>
                  <a:cubicBezTo>
                    <a:pt x="36" y="17"/>
                    <a:pt x="28" y="26"/>
                    <a:pt x="21" y="37"/>
                  </a:cubicBezTo>
                  <a:cubicBezTo>
                    <a:pt x="14" y="48"/>
                    <a:pt x="9" y="59"/>
                    <a:pt x="5" y="72"/>
                  </a:cubicBezTo>
                  <a:cubicBezTo>
                    <a:pt x="2" y="84"/>
                    <a:pt x="0" y="97"/>
                    <a:pt x="0" y="109"/>
                  </a:cubicBezTo>
                  <a:cubicBezTo>
                    <a:pt x="0" y="121"/>
                    <a:pt x="2" y="133"/>
                    <a:pt x="5" y="146"/>
                  </a:cubicBezTo>
                  <a:cubicBezTo>
                    <a:pt x="9" y="158"/>
                    <a:pt x="14" y="170"/>
                    <a:pt x="21" y="181"/>
                  </a:cubicBezTo>
                  <a:cubicBezTo>
                    <a:pt x="28" y="192"/>
                    <a:pt x="36" y="200"/>
                    <a:pt x="47" y="207"/>
                  </a:cubicBezTo>
                  <a:cubicBezTo>
                    <a:pt x="58" y="214"/>
                    <a:pt x="70" y="217"/>
                    <a:pt x="83" y="217"/>
                  </a:cubicBezTo>
                  <a:cubicBezTo>
                    <a:pt x="96" y="217"/>
                    <a:pt x="108" y="214"/>
                    <a:pt x="119" y="207"/>
                  </a:cubicBezTo>
                  <a:cubicBezTo>
                    <a:pt x="130" y="200"/>
                    <a:pt x="139" y="192"/>
                    <a:pt x="146" y="181"/>
                  </a:cubicBezTo>
                  <a:cubicBezTo>
                    <a:pt x="152" y="170"/>
                    <a:pt x="158" y="158"/>
                    <a:pt x="161" y="146"/>
                  </a:cubicBezTo>
                  <a:cubicBezTo>
                    <a:pt x="165" y="133"/>
                    <a:pt x="167" y="121"/>
                    <a:pt x="167" y="109"/>
                  </a:cubicBezTo>
                  <a:cubicBezTo>
                    <a:pt x="167" y="97"/>
                    <a:pt x="165" y="84"/>
                    <a:pt x="161" y="72"/>
                  </a:cubicBezTo>
                  <a:cubicBezTo>
                    <a:pt x="158" y="59"/>
                    <a:pt x="152" y="48"/>
                    <a:pt x="146" y="37"/>
                  </a:cubicBezTo>
                  <a:close/>
                  <a:moveTo>
                    <a:pt x="133" y="176"/>
                  </a:moveTo>
                  <a:cubicBezTo>
                    <a:pt x="33" y="176"/>
                    <a:pt x="33" y="176"/>
                    <a:pt x="33" y="17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4" y="79"/>
                    <a:pt x="59" y="84"/>
                    <a:pt x="52" y="9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33" y="151"/>
                    <a:pt x="133" y="151"/>
                    <a:pt x="133" y="151"/>
                  </a:cubicBezTo>
                  <a:lnTo>
                    <a:pt x="133" y="176"/>
                  </a:lnTo>
                  <a:close/>
                  <a:moveTo>
                    <a:pt x="133" y="176"/>
                  </a:moveTo>
                  <a:cubicBezTo>
                    <a:pt x="133" y="176"/>
                    <a:pt x="133" y="176"/>
                    <a:pt x="133" y="17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グループ化 87"/>
          <p:cNvGrpSpPr/>
          <p:nvPr/>
        </p:nvGrpSpPr>
        <p:grpSpPr>
          <a:xfrm>
            <a:off x="8033579" y="4483221"/>
            <a:ext cx="550779" cy="367645"/>
            <a:chOff x="508000" y="509588"/>
            <a:chExt cx="635000" cy="423863"/>
          </a:xfrm>
        </p:grpSpPr>
        <p:sp>
          <p:nvSpPr>
            <p:cNvPr id="89" name="Freeform 5"/>
            <p:cNvSpPr>
              <a:spLocks noEditPoints="1"/>
            </p:cNvSpPr>
            <p:nvPr/>
          </p:nvSpPr>
          <p:spPr bwMode="auto">
            <a:xfrm>
              <a:off x="508000" y="509588"/>
              <a:ext cx="635000" cy="423863"/>
            </a:xfrm>
            <a:custGeom>
              <a:avLst/>
              <a:gdLst>
                <a:gd name="T0" fmla="*/ 496 w 501"/>
                <a:gd name="T1" fmla="*/ 5 h 334"/>
                <a:gd name="T2" fmla="*/ 484 w 501"/>
                <a:gd name="T3" fmla="*/ 0 h 334"/>
                <a:gd name="T4" fmla="*/ 17 w 501"/>
                <a:gd name="T5" fmla="*/ 0 h 334"/>
                <a:gd name="T6" fmla="*/ 5 w 501"/>
                <a:gd name="T7" fmla="*/ 5 h 334"/>
                <a:gd name="T8" fmla="*/ 0 w 501"/>
                <a:gd name="T9" fmla="*/ 17 h 334"/>
                <a:gd name="T10" fmla="*/ 0 w 501"/>
                <a:gd name="T11" fmla="*/ 317 h 334"/>
                <a:gd name="T12" fmla="*/ 5 w 501"/>
                <a:gd name="T13" fmla="*/ 329 h 334"/>
                <a:gd name="T14" fmla="*/ 17 w 501"/>
                <a:gd name="T15" fmla="*/ 334 h 334"/>
                <a:gd name="T16" fmla="*/ 484 w 501"/>
                <a:gd name="T17" fmla="*/ 334 h 334"/>
                <a:gd name="T18" fmla="*/ 496 w 501"/>
                <a:gd name="T19" fmla="*/ 329 h 334"/>
                <a:gd name="T20" fmla="*/ 501 w 501"/>
                <a:gd name="T21" fmla="*/ 317 h 334"/>
                <a:gd name="T22" fmla="*/ 501 w 501"/>
                <a:gd name="T23" fmla="*/ 17 h 334"/>
                <a:gd name="T24" fmla="*/ 496 w 501"/>
                <a:gd name="T25" fmla="*/ 5 h 334"/>
                <a:gd name="T26" fmla="*/ 467 w 501"/>
                <a:gd name="T27" fmla="*/ 234 h 334"/>
                <a:gd name="T28" fmla="*/ 420 w 501"/>
                <a:gd name="T29" fmla="*/ 253 h 334"/>
                <a:gd name="T30" fmla="*/ 400 w 501"/>
                <a:gd name="T31" fmla="*/ 300 h 334"/>
                <a:gd name="T32" fmla="*/ 100 w 501"/>
                <a:gd name="T33" fmla="*/ 300 h 334"/>
                <a:gd name="T34" fmla="*/ 81 w 501"/>
                <a:gd name="T35" fmla="*/ 253 h 334"/>
                <a:gd name="T36" fmla="*/ 33 w 501"/>
                <a:gd name="T37" fmla="*/ 234 h 334"/>
                <a:gd name="T38" fmla="*/ 33 w 501"/>
                <a:gd name="T39" fmla="*/ 100 h 334"/>
                <a:gd name="T40" fmla="*/ 81 w 501"/>
                <a:gd name="T41" fmla="*/ 81 h 334"/>
                <a:gd name="T42" fmla="*/ 100 w 501"/>
                <a:gd name="T43" fmla="*/ 33 h 334"/>
                <a:gd name="T44" fmla="*/ 400 w 501"/>
                <a:gd name="T45" fmla="*/ 33 h 334"/>
                <a:gd name="T46" fmla="*/ 420 w 501"/>
                <a:gd name="T47" fmla="*/ 81 h 334"/>
                <a:gd name="T48" fmla="*/ 467 w 501"/>
                <a:gd name="T49" fmla="*/ 100 h 334"/>
                <a:gd name="T50" fmla="*/ 467 w 501"/>
                <a:gd name="T51" fmla="*/ 234 h 334"/>
                <a:gd name="T52" fmla="*/ 467 w 501"/>
                <a:gd name="T53" fmla="*/ 234 h 334"/>
                <a:gd name="T54" fmla="*/ 467 w 501"/>
                <a:gd name="T55" fmla="*/ 2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01" h="334">
                  <a:moveTo>
                    <a:pt x="496" y="5"/>
                  </a:moveTo>
                  <a:cubicBezTo>
                    <a:pt x="492" y="2"/>
                    <a:pt x="488" y="0"/>
                    <a:pt x="48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8" y="2"/>
                    <a:pt x="5" y="5"/>
                  </a:cubicBezTo>
                  <a:cubicBezTo>
                    <a:pt x="2" y="8"/>
                    <a:pt x="0" y="12"/>
                    <a:pt x="0" y="17"/>
                  </a:cubicBezTo>
                  <a:cubicBezTo>
                    <a:pt x="0" y="317"/>
                    <a:pt x="0" y="317"/>
                    <a:pt x="0" y="317"/>
                  </a:cubicBezTo>
                  <a:cubicBezTo>
                    <a:pt x="0" y="322"/>
                    <a:pt x="2" y="325"/>
                    <a:pt x="5" y="329"/>
                  </a:cubicBezTo>
                  <a:cubicBezTo>
                    <a:pt x="8" y="332"/>
                    <a:pt x="12" y="334"/>
                    <a:pt x="17" y="334"/>
                  </a:cubicBezTo>
                  <a:cubicBezTo>
                    <a:pt x="484" y="334"/>
                    <a:pt x="484" y="334"/>
                    <a:pt x="484" y="334"/>
                  </a:cubicBezTo>
                  <a:cubicBezTo>
                    <a:pt x="488" y="334"/>
                    <a:pt x="492" y="332"/>
                    <a:pt x="496" y="329"/>
                  </a:cubicBezTo>
                  <a:cubicBezTo>
                    <a:pt x="499" y="325"/>
                    <a:pt x="501" y="322"/>
                    <a:pt x="501" y="317"/>
                  </a:cubicBezTo>
                  <a:cubicBezTo>
                    <a:pt x="501" y="17"/>
                    <a:pt x="501" y="17"/>
                    <a:pt x="501" y="17"/>
                  </a:cubicBezTo>
                  <a:cubicBezTo>
                    <a:pt x="501" y="12"/>
                    <a:pt x="499" y="8"/>
                    <a:pt x="496" y="5"/>
                  </a:cubicBezTo>
                  <a:close/>
                  <a:moveTo>
                    <a:pt x="467" y="234"/>
                  </a:moveTo>
                  <a:cubicBezTo>
                    <a:pt x="449" y="234"/>
                    <a:pt x="433" y="240"/>
                    <a:pt x="420" y="253"/>
                  </a:cubicBezTo>
                  <a:cubicBezTo>
                    <a:pt x="407" y="266"/>
                    <a:pt x="400" y="282"/>
                    <a:pt x="400" y="300"/>
                  </a:cubicBezTo>
                  <a:cubicBezTo>
                    <a:pt x="100" y="300"/>
                    <a:pt x="100" y="300"/>
                    <a:pt x="100" y="300"/>
                  </a:cubicBezTo>
                  <a:cubicBezTo>
                    <a:pt x="100" y="282"/>
                    <a:pt x="94" y="266"/>
                    <a:pt x="81" y="253"/>
                  </a:cubicBezTo>
                  <a:cubicBezTo>
                    <a:pt x="68" y="240"/>
                    <a:pt x="52" y="234"/>
                    <a:pt x="33" y="234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52" y="100"/>
                    <a:pt x="68" y="94"/>
                    <a:pt x="81" y="81"/>
                  </a:cubicBezTo>
                  <a:cubicBezTo>
                    <a:pt x="94" y="68"/>
                    <a:pt x="100" y="52"/>
                    <a:pt x="100" y="33"/>
                  </a:cubicBezTo>
                  <a:cubicBezTo>
                    <a:pt x="400" y="33"/>
                    <a:pt x="400" y="33"/>
                    <a:pt x="400" y="33"/>
                  </a:cubicBezTo>
                  <a:cubicBezTo>
                    <a:pt x="400" y="52"/>
                    <a:pt x="407" y="68"/>
                    <a:pt x="420" y="81"/>
                  </a:cubicBezTo>
                  <a:cubicBezTo>
                    <a:pt x="433" y="94"/>
                    <a:pt x="449" y="100"/>
                    <a:pt x="467" y="100"/>
                  </a:cubicBezTo>
                  <a:lnTo>
                    <a:pt x="467" y="234"/>
                  </a:lnTo>
                  <a:close/>
                  <a:moveTo>
                    <a:pt x="467" y="234"/>
                  </a:moveTo>
                  <a:cubicBezTo>
                    <a:pt x="467" y="234"/>
                    <a:pt x="467" y="234"/>
                    <a:pt x="467" y="234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719138" y="582613"/>
              <a:ext cx="212725" cy="276225"/>
            </a:xfrm>
            <a:custGeom>
              <a:avLst/>
              <a:gdLst>
                <a:gd name="T0" fmla="*/ 146 w 167"/>
                <a:gd name="T1" fmla="*/ 37 h 217"/>
                <a:gd name="T2" fmla="*/ 119 w 167"/>
                <a:gd name="T3" fmla="*/ 11 h 217"/>
                <a:gd name="T4" fmla="*/ 83 w 167"/>
                <a:gd name="T5" fmla="*/ 0 h 217"/>
                <a:gd name="T6" fmla="*/ 47 w 167"/>
                <a:gd name="T7" fmla="*/ 11 h 217"/>
                <a:gd name="T8" fmla="*/ 21 w 167"/>
                <a:gd name="T9" fmla="*/ 37 h 217"/>
                <a:gd name="T10" fmla="*/ 5 w 167"/>
                <a:gd name="T11" fmla="*/ 72 h 217"/>
                <a:gd name="T12" fmla="*/ 0 w 167"/>
                <a:gd name="T13" fmla="*/ 109 h 217"/>
                <a:gd name="T14" fmla="*/ 5 w 167"/>
                <a:gd name="T15" fmla="*/ 146 h 217"/>
                <a:gd name="T16" fmla="*/ 21 w 167"/>
                <a:gd name="T17" fmla="*/ 181 h 217"/>
                <a:gd name="T18" fmla="*/ 47 w 167"/>
                <a:gd name="T19" fmla="*/ 207 h 217"/>
                <a:gd name="T20" fmla="*/ 83 w 167"/>
                <a:gd name="T21" fmla="*/ 217 h 217"/>
                <a:gd name="T22" fmla="*/ 119 w 167"/>
                <a:gd name="T23" fmla="*/ 207 h 217"/>
                <a:gd name="T24" fmla="*/ 146 w 167"/>
                <a:gd name="T25" fmla="*/ 181 h 217"/>
                <a:gd name="T26" fmla="*/ 161 w 167"/>
                <a:gd name="T27" fmla="*/ 146 h 217"/>
                <a:gd name="T28" fmla="*/ 167 w 167"/>
                <a:gd name="T29" fmla="*/ 109 h 217"/>
                <a:gd name="T30" fmla="*/ 161 w 167"/>
                <a:gd name="T31" fmla="*/ 72 h 217"/>
                <a:gd name="T32" fmla="*/ 146 w 167"/>
                <a:gd name="T33" fmla="*/ 37 h 217"/>
                <a:gd name="T34" fmla="*/ 133 w 167"/>
                <a:gd name="T35" fmla="*/ 176 h 217"/>
                <a:gd name="T36" fmla="*/ 33 w 167"/>
                <a:gd name="T37" fmla="*/ 176 h 217"/>
                <a:gd name="T38" fmla="*/ 33 w 167"/>
                <a:gd name="T39" fmla="*/ 151 h 217"/>
                <a:gd name="T40" fmla="*/ 67 w 167"/>
                <a:gd name="T41" fmla="*/ 151 h 217"/>
                <a:gd name="T42" fmla="*/ 67 w 167"/>
                <a:gd name="T43" fmla="*/ 75 h 217"/>
                <a:gd name="T44" fmla="*/ 66 w 167"/>
                <a:gd name="T45" fmla="*/ 75 h 217"/>
                <a:gd name="T46" fmla="*/ 52 w 167"/>
                <a:gd name="T47" fmla="*/ 90 h 217"/>
                <a:gd name="T48" fmla="*/ 32 w 167"/>
                <a:gd name="T49" fmla="*/ 69 h 217"/>
                <a:gd name="T50" fmla="*/ 70 w 167"/>
                <a:gd name="T51" fmla="*/ 34 h 217"/>
                <a:gd name="T52" fmla="*/ 100 w 167"/>
                <a:gd name="T53" fmla="*/ 34 h 217"/>
                <a:gd name="T54" fmla="*/ 100 w 167"/>
                <a:gd name="T55" fmla="*/ 151 h 217"/>
                <a:gd name="T56" fmla="*/ 133 w 167"/>
                <a:gd name="T57" fmla="*/ 151 h 217"/>
                <a:gd name="T58" fmla="*/ 133 w 167"/>
                <a:gd name="T59" fmla="*/ 176 h 217"/>
                <a:gd name="T60" fmla="*/ 133 w 167"/>
                <a:gd name="T61" fmla="*/ 176 h 217"/>
                <a:gd name="T62" fmla="*/ 133 w 167"/>
                <a:gd name="T63" fmla="*/ 17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" h="217">
                  <a:moveTo>
                    <a:pt x="146" y="37"/>
                  </a:moveTo>
                  <a:cubicBezTo>
                    <a:pt x="139" y="26"/>
                    <a:pt x="130" y="17"/>
                    <a:pt x="119" y="11"/>
                  </a:cubicBezTo>
                  <a:cubicBezTo>
                    <a:pt x="108" y="4"/>
                    <a:pt x="96" y="0"/>
                    <a:pt x="83" y="0"/>
                  </a:cubicBezTo>
                  <a:cubicBezTo>
                    <a:pt x="70" y="0"/>
                    <a:pt x="58" y="4"/>
                    <a:pt x="47" y="11"/>
                  </a:cubicBezTo>
                  <a:cubicBezTo>
                    <a:pt x="36" y="17"/>
                    <a:pt x="28" y="26"/>
                    <a:pt x="21" y="37"/>
                  </a:cubicBezTo>
                  <a:cubicBezTo>
                    <a:pt x="14" y="48"/>
                    <a:pt x="9" y="59"/>
                    <a:pt x="5" y="72"/>
                  </a:cubicBezTo>
                  <a:cubicBezTo>
                    <a:pt x="2" y="84"/>
                    <a:pt x="0" y="97"/>
                    <a:pt x="0" y="109"/>
                  </a:cubicBezTo>
                  <a:cubicBezTo>
                    <a:pt x="0" y="121"/>
                    <a:pt x="2" y="133"/>
                    <a:pt x="5" y="146"/>
                  </a:cubicBezTo>
                  <a:cubicBezTo>
                    <a:pt x="9" y="158"/>
                    <a:pt x="14" y="170"/>
                    <a:pt x="21" y="181"/>
                  </a:cubicBezTo>
                  <a:cubicBezTo>
                    <a:pt x="28" y="192"/>
                    <a:pt x="36" y="200"/>
                    <a:pt x="47" y="207"/>
                  </a:cubicBezTo>
                  <a:cubicBezTo>
                    <a:pt x="58" y="214"/>
                    <a:pt x="70" y="217"/>
                    <a:pt x="83" y="217"/>
                  </a:cubicBezTo>
                  <a:cubicBezTo>
                    <a:pt x="96" y="217"/>
                    <a:pt x="108" y="214"/>
                    <a:pt x="119" y="207"/>
                  </a:cubicBezTo>
                  <a:cubicBezTo>
                    <a:pt x="130" y="200"/>
                    <a:pt x="139" y="192"/>
                    <a:pt x="146" y="181"/>
                  </a:cubicBezTo>
                  <a:cubicBezTo>
                    <a:pt x="152" y="170"/>
                    <a:pt x="158" y="158"/>
                    <a:pt x="161" y="146"/>
                  </a:cubicBezTo>
                  <a:cubicBezTo>
                    <a:pt x="165" y="133"/>
                    <a:pt x="167" y="121"/>
                    <a:pt x="167" y="109"/>
                  </a:cubicBezTo>
                  <a:cubicBezTo>
                    <a:pt x="167" y="97"/>
                    <a:pt x="165" y="84"/>
                    <a:pt x="161" y="72"/>
                  </a:cubicBezTo>
                  <a:cubicBezTo>
                    <a:pt x="158" y="59"/>
                    <a:pt x="152" y="48"/>
                    <a:pt x="146" y="37"/>
                  </a:cubicBezTo>
                  <a:close/>
                  <a:moveTo>
                    <a:pt x="133" y="176"/>
                  </a:moveTo>
                  <a:cubicBezTo>
                    <a:pt x="33" y="176"/>
                    <a:pt x="33" y="176"/>
                    <a:pt x="33" y="176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67" y="151"/>
                    <a:pt x="67" y="151"/>
                    <a:pt x="67" y="151"/>
                  </a:cubicBezTo>
                  <a:cubicBezTo>
                    <a:pt x="67" y="75"/>
                    <a:pt x="67" y="75"/>
                    <a:pt x="67" y="75"/>
                  </a:cubicBezTo>
                  <a:cubicBezTo>
                    <a:pt x="66" y="75"/>
                    <a:pt x="66" y="75"/>
                    <a:pt x="66" y="75"/>
                  </a:cubicBezTo>
                  <a:cubicBezTo>
                    <a:pt x="64" y="79"/>
                    <a:pt x="59" y="84"/>
                    <a:pt x="52" y="90"/>
                  </a:cubicBezTo>
                  <a:cubicBezTo>
                    <a:pt x="32" y="69"/>
                    <a:pt x="32" y="69"/>
                    <a:pt x="32" y="69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00" y="34"/>
                    <a:pt x="100" y="34"/>
                    <a:pt x="100" y="34"/>
                  </a:cubicBezTo>
                  <a:cubicBezTo>
                    <a:pt x="100" y="151"/>
                    <a:pt x="100" y="151"/>
                    <a:pt x="100" y="151"/>
                  </a:cubicBezTo>
                  <a:cubicBezTo>
                    <a:pt x="133" y="151"/>
                    <a:pt x="133" y="151"/>
                    <a:pt x="133" y="151"/>
                  </a:cubicBezTo>
                  <a:lnTo>
                    <a:pt x="133" y="176"/>
                  </a:lnTo>
                  <a:close/>
                  <a:moveTo>
                    <a:pt x="133" y="176"/>
                  </a:moveTo>
                  <a:cubicBezTo>
                    <a:pt x="133" y="176"/>
                    <a:pt x="133" y="176"/>
                    <a:pt x="133" y="176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 w="25400">
              <a:solidFill>
                <a:srgbClr val="646464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85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サービス定義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1326605" y="1098489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サービス名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532477" y="1098489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飲食店検索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　</a:t>
            </a:r>
            <a:r>
              <a:rPr lang="en-US" altLang="ja-JP" sz="2400" b="1" u="sng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tastylog</a:t>
            </a:r>
            <a:r>
              <a:rPr lang="en-US" altLang="ja-JP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ja-JP" altLang="en-US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</a:t>
            </a:r>
            <a:r>
              <a:rPr lang="en-US" altLang="ja-JP" sz="2400" b="1" u="sng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1326605" y="2072462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ターゲット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32477" y="2072462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カスタマ：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代後半～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代前半　社会人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　：</a:t>
            </a:r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5~20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席程度　　　　　個人経営飲食店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326605" y="3046435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サービスメニュー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532477" y="3046435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カスタマ向け：広告非表示、プレミア検索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飲食店向け　：優先掲載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1326605" y="4020408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サポート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532477" y="4020408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平日日中のみ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326605" y="4994382"/>
            <a:ext cx="2095325" cy="9094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SLA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3532477" y="4994382"/>
            <a:ext cx="7605785" cy="90942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24D365H</a:t>
            </a: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（ただしメンテナンス時間除く）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61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プロジェクトスコープ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5513" y="1825625"/>
            <a:ext cx="11260974" cy="4351338"/>
          </a:xfrm>
        </p:spPr>
        <p:txBody>
          <a:bodyPr/>
          <a:lstStyle/>
          <a:p>
            <a:pPr indent="-3240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/>
              <a:t>「カスタマ向け機能のみ」の開発をスコープとする</a:t>
            </a:r>
            <a:endParaRPr lang="en-US" altLang="ja-JP" dirty="0"/>
          </a:p>
          <a:p>
            <a:pPr indent="-3240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/>
              <a:t>飲食店</a:t>
            </a:r>
            <a:r>
              <a:rPr lang="ja-JP" altLang="en-US" dirty="0"/>
              <a:t>情報の登録は申請制（手作業で対応）とする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 smtClean="0"/>
              <a:t>本プロジェクトは以下をスコープとする。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8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システム化方針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3381109" y="1408532"/>
            <a:ext cx="7303205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すでに競合ひしめく業界に対する参入である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早急に立ち上げる必要がある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507686" y="1408532"/>
            <a:ext cx="1801416" cy="1158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状況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381110" y="4005064"/>
            <a:ext cx="7303204" cy="1158239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72000" rIns="144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最低限の機能を目指す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507686" y="4005064"/>
            <a:ext cx="1801416" cy="11582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方針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二等辺三角形 11"/>
          <p:cNvSpPr/>
          <p:nvPr/>
        </p:nvSpPr>
        <p:spPr>
          <a:xfrm rot="10800000">
            <a:off x="4487847" y="3098014"/>
            <a:ext cx="3216307" cy="32227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98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>
            <a:solidFill>
              <a:schemeClr val="tx1">
                <a:lumMod val="75000"/>
                <a:lumOff val="25000"/>
              </a:schemeClr>
            </a:solidFill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854</TotalTime>
  <Words>1124</Words>
  <Application>Microsoft Office PowerPoint</Application>
  <PresentationFormat>ワイド画面</PresentationFormat>
  <Paragraphs>321</Paragraphs>
  <Slides>17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4" baseType="lpstr">
      <vt:lpstr>Meiryo UI</vt:lpstr>
      <vt:lpstr>ＭＳ Ｐゴシック</vt:lpstr>
      <vt:lpstr>メイリオ</vt:lpstr>
      <vt:lpstr>Arial</vt:lpstr>
      <vt:lpstr>Calibri</vt:lpstr>
      <vt:lpstr>Wingdings</vt:lpstr>
      <vt:lpstr>Office テーマ</vt:lpstr>
      <vt:lpstr>tastylog ph1 プロジェクト 全体計画</vt:lpstr>
      <vt:lpstr>更新履歴</vt:lpstr>
      <vt:lpstr>本書の位置づけ</vt:lpstr>
      <vt:lpstr>目次</vt:lpstr>
      <vt:lpstr>プロジェクト背景・目的</vt:lpstr>
      <vt:lpstr>サービス定義</vt:lpstr>
      <vt:lpstr>サービス定義</vt:lpstr>
      <vt:lpstr>プロジェクトスコープ</vt:lpstr>
      <vt:lpstr>システム化方針</vt:lpstr>
      <vt:lpstr>システム概念図</vt:lpstr>
      <vt:lpstr>プロジェクト目標</vt:lpstr>
      <vt:lpstr>マスタスケジュール</vt:lpstr>
      <vt:lpstr>工程開始・完了条件</vt:lpstr>
      <vt:lpstr>成果物定義</vt:lpstr>
      <vt:lpstr>体制と役割</vt:lpstr>
      <vt:lpstr>会議運営</vt:lpstr>
      <vt:lpstr>各種ルール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アカウント</dc:creator>
  <cp:lastModifiedBy>owner</cp:lastModifiedBy>
  <cp:revision>299</cp:revision>
  <dcterms:created xsi:type="dcterms:W3CDTF">2021-02-22T11:38:27Z</dcterms:created>
  <dcterms:modified xsi:type="dcterms:W3CDTF">2021-04-03T14:39:19Z</dcterms:modified>
</cp:coreProperties>
</file>